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1" r:id="rId6"/>
    <p:sldId id="263" r:id="rId7"/>
    <p:sldId id="264"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A6D640-DE0E-4AF6-BCB3-A9B485575860}" v="14" dt="2024-04-09T09:53:04.1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02A6D640-DE0E-4AF6-BCB3-A9B485575860}"/>
    <pc:docChg chg="undo custSel addSld delSld modSld sldOrd">
      <pc:chgData name="Sylvie LEJEUNE" userId="8823c1f8-2503-4ab2-8aed-e0bf3dc10a1a" providerId="ADAL" clId="{02A6D640-DE0E-4AF6-BCB3-A9B485575860}" dt="2024-04-09T09:53:25.911" v="934" actId="1076"/>
      <pc:docMkLst>
        <pc:docMk/>
      </pc:docMkLst>
      <pc:sldChg chg="modSp mod">
        <pc:chgData name="Sylvie LEJEUNE" userId="8823c1f8-2503-4ab2-8aed-e0bf3dc10a1a" providerId="ADAL" clId="{02A6D640-DE0E-4AF6-BCB3-A9B485575860}" dt="2024-03-18T11:02:22.820" v="23" actId="20577"/>
        <pc:sldMkLst>
          <pc:docMk/>
          <pc:sldMk cId="2639730508" sldId="258"/>
        </pc:sldMkLst>
        <pc:spChg chg="mod">
          <ac:chgData name="Sylvie LEJEUNE" userId="8823c1f8-2503-4ab2-8aed-e0bf3dc10a1a" providerId="ADAL" clId="{02A6D640-DE0E-4AF6-BCB3-A9B485575860}" dt="2024-03-18T11:02:22.820" v="23" actId="20577"/>
          <ac:spMkLst>
            <pc:docMk/>
            <pc:sldMk cId="2639730508" sldId="258"/>
            <ac:spMk id="3" creationId="{F436B612-7D7E-3E51-7E0C-F3641356F676}"/>
          </ac:spMkLst>
        </pc:spChg>
      </pc:sldChg>
      <pc:sldChg chg="addSp modSp add mod ord">
        <pc:chgData name="Sylvie LEJEUNE" userId="8823c1f8-2503-4ab2-8aed-e0bf3dc10a1a" providerId="ADAL" clId="{02A6D640-DE0E-4AF6-BCB3-A9B485575860}" dt="2024-04-09T08:40:57.018" v="320" actId="115"/>
        <pc:sldMkLst>
          <pc:docMk/>
          <pc:sldMk cId="374288419" sldId="261"/>
        </pc:sldMkLst>
        <pc:spChg chg="mod">
          <ac:chgData name="Sylvie LEJEUNE" userId="8823c1f8-2503-4ab2-8aed-e0bf3dc10a1a" providerId="ADAL" clId="{02A6D640-DE0E-4AF6-BCB3-A9B485575860}" dt="2024-04-09T08:40:23.466" v="296" actId="20577"/>
          <ac:spMkLst>
            <pc:docMk/>
            <pc:sldMk cId="374288419" sldId="261"/>
            <ac:spMk id="2" creationId="{1F9D7EAE-7D0C-1F76-DCA4-779AC7FC3A15}"/>
          </ac:spMkLst>
        </pc:spChg>
        <pc:spChg chg="add mod">
          <ac:chgData name="Sylvie LEJEUNE" userId="8823c1f8-2503-4ab2-8aed-e0bf3dc10a1a" providerId="ADAL" clId="{02A6D640-DE0E-4AF6-BCB3-A9B485575860}" dt="2024-04-09T08:40:57.018" v="320" actId="115"/>
          <ac:spMkLst>
            <pc:docMk/>
            <pc:sldMk cId="374288419" sldId="261"/>
            <ac:spMk id="5" creationId="{2A1F4BD5-586A-B744-5E9B-009834368F3C}"/>
          </ac:spMkLst>
        </pc:spChg>
      </pc:sldChg>
      <pc:sldChg chg="modSp del mod">
        <pc:chgData name="Sylvie LEJEUNE" userId="8823c1f8-2503-4ab2-8aed-e0bf3dc10a1a" providerId="ADAL" clId="{02A6D640-DE0E-4AF6-BCB3-A9B485575860}" dt="2024-04-09T09:49:25.584" v="911" actId="2696"/>
        <pc:sldMkLst>
          <pc:docMk/>
          <pc:sldMk cId="1335506195" sldId="262"/>
        </pc:sldMkLst>
        <pc:spChg chg="mod">
          <ac:chgData name="Sylvie LEJEUNE" userId="8823c1f8-2503-4ab2-8aed-e0bf3dc10a1a" providerId="ADAL" clId="{02A6D640-DE0E-4AF6-BCB3-A9B485575860}" dt="2024-04-09T08:03:11.772" v="27" actId="20577"/>
          <ac:spMkLst>
            <pc:docMk/>
            <pc:sldMk cId="1335506195" sldId="262"/>
            <ac:spMk id="3" creationId="{963F5838-0045-6DDF-079B-ECE544C8740A}"/>
          </ac:spMkLst>
        </pc:spChg>
        <pc:spChg chg="mod">
          <ac:chgData name="Sylvie LEJEUNE" userId="8823c1f8-2503-4ab2-8aed-e0bf3dc10a1a" providerId="ADAL" clId="{02A6D640-DE0E-4AF6-BCB3-A9B485575860}" dt="2024-04-09T08:03:09.231" v="25" actId="27636"/>
          <ac:spMkLst>
            <pc:docMk/>
            <pc:sldMk cId="1335506195" sldId="262"/>
            <ac:spMk id="6" creationId="{40028028-3E1F-E4C2-6904-F33367A1069B}"/>
          </ac:spMkLst>
        </pc:spChg>
      </pc:sldChg>
      <pc:sldChg chg="addSp modSp add mod">
        <pc:chgData name="Sylvie LEJEUNE" userId="8823c1f8-2503-4ab2-8aed-e0bf3dc10a1a" providerId="ADAL" clId="{02A6D640-DE0E-4AF6-BCB3-A9B485575860}" dt="2024-04-09T09:05:46.455" v="759" actId="1076"/>
        <pc:sldMkLst>
          <pc:docMk/>
          <pc:sldMk cId="743875324" sldId="263"/>
        </pc:sldMkLst>
        <pc:spChg chg="mod">
          <ac:chgData name="Sylvie LEJEUNE" userId="8823c1f8-2503-4ab2-8aed-e0bf3dc10a1a" providerId="ADAL" clId="{02A6D640-DE0E-4AF6-BCB3-A9B485575860}" dt="2024-04-09T08:42:41.274" v="452" actId="20577"/>
          <ac:spMkLst>
            <pc:docMk/>
            <pc:sldMk cId="743875324" sldId="263"/>
            <ac:spMk id="2" creationId="{1F9D7EAE-7D0C-1F76-DCA4-779AC7FC3A15}"/>
          </ac:spMkLst>
        </pc:spChg>
        <pc:spChg chg="add mod">
          <ac:chgData name="Sylvie LEJEUNE" userId="8823c1f8-2503-4ab2-8aed-e0bf3dc10a1a" providerId="ADAL" clId="{02A6D640-DE0E-4AF6-BCB3-A9B485575860}" dt="2024-04-09T08:41:34.133" v="378" actId="20577"/>
          <ac:spMkLst>
            <pc:docMk/>
            <pc:sldMk cId="743875324" sldId="263"/>
            <ac:spMk id="5" creationId="{F461C0EB-BB0F-0265-4C5E-FA4F7A31BF5B}"/>
          </ac:spMkLst>
        </pc:spChg>
        <pc:spChg chg="add mod">
          <ac:chgData name="Sylvie LEJEUNE" userId="8823c1f8-2503-4ab2-8aed-e0bf3dc10a1a" providerId="ADAL" clId="{02A6D640-DE0E-4AF6-BCB3-A9B485575860}" dt="2024-04-09T08:47:35.661" v="514" actId="1076"/>
          <ac:spMkLst>
            <pc:docMk/>
            <pc:sldMk cId="743875324" sldId="263"/>
            <ac:spMk id="6" creationId="{95842D86-FA26-5B8C-217D-07DA51BFAF76}"/>
          </ac:spMkLst>
        </pc:spChg>
        <pc:picChg chg="mod">
          <ac:chgData name="Sylvie LEJEUNE" userId="8823c1f8-2503-4ab2-8aed-e0bf3dc10a1a" providerId="ADAL" clId="{02A6D640-DE0E-4AF6-BCB3-A9B485575860}" dt="2024-04-09T08:10:36.080" v="291" actId="1076"/>
          <ac:picMkLst>
            <pc:docMk/>
            <pc:sldMk cId="743875324" sldId="263"/>
            <ac:picMk id="3" creationId="{44E76AC6-45E0-B802-915B-76A554C620A1}"/>
          </ac:picMkLst>
        </pc:picChg>
        <pc:picChg chg="add mod">
          <ac:chgData name="Sylvie LEJEUNE" userId="8823c1f8-2503-4ab2-8aed-e0bf3dc10a1a" providerId="ADAL" clId="{02A6D640-DE0E-4AF6-BCB3-A9B485575860}" dt="2024-04-09T09:05:46.455" v="759" actId="1076"/>
          <ac:picMkLst>
            <pc:docMk/>
            <pc:sldMk cId="743875324" sldId="263"/>
            <ac:picMk id="8" creationId="{3ED0F78C-6F0F-7AA6-CAE9-540A36CE8276}"/>
          </ac:picMkLst>
        </pc:picChg>
      </pc:sldChg>
      <pc:sldChg chg="addSp delSp modSp add mod">
        <pc:chgData name="Sylvie LEJEUNE" userId="8823c1f8-2503-4ab2-8aed-e0bf3dc10a1a" providerId="ADAL" clId="{02A6D640-DE0E-4AF6-BCB3-A9B485575860}" dt="2024-04-09T09:05:52.644" v="760" actId="313"/>
        <pc:sldMkLst>
          <pc:docMk/>
          <pc:sldMk cId="272689248" sldId="264"/>
        </pc:sldMkLst>
        <pc:spChg chg="mod">
          <ac:chgData name="Sylvie LEJEUNE" userId="8823c1f8-2503-4ab2-8aed-e0bf3dc10a1a" providerId="ADAL" clId="{02A6D640-DE0E-4AF6-BCB3-A9B485575860}" dt="2024-04-09T09:05:52.644" v="760" actId="313"/>
          <ac:spMkLst>
            <pc:docMk/>
            <pc:sldMk cId="272689248" sldId="264"/>
            <ac:spMk id="2" creationId="{1F9D7EAE-7D0C-1F76-DCA4-779AC7FC3A15}"/>
          </ac:spMkLst>
        </pc:spChg>
        <pc:spChg chg="del">
          <ac:chgData name="Sylvie LEJEUNE" userId="8823c1f8-2503-4ab2-8aed-e0bf3dc10a1a" providerId="ADAL" clId="{02A6D640-DE0E-4AF6-BCB3-A9B485575860}" dt="2024-04-09T08:44:52.860" v="454" actId="478"/>
          <ac:spMkLst>
            <pc:docMk/>
            <pc:sldMk cId="272689248" sldId="264"/>
            <ac:spMk id="5" creationId="{F461C0EB-BB0F-0265-4C5E-FA4F7A31BF5B}"/>
          </ac:spMkLst>
        </pc:spChg>
        <pc:spChg chg="add mod">
          <ac:chgData name="Sylvie LEJEUNE" userId="8823c1f8-2503-4ab2-8aed-e0bf3dc10a1a" providerId="ADAL" clId="{02A6D640-DE0E-4AF6-BCB3-A9B485575860}" dt="2024-04-09T08:52:17.217" v="536" actId="20577"/>
          <ac:spMkLst>
            <pc:docMk/>
            <pc:sldMk cId="272689248" sldId="264"/>
            <ac:spMk id="6" creationId="{C89FF43F-8D93-DC17-7198-7CD913D0D88E}"/>
          </ac:spMkLst>
        </pc:spChg>
      </pc:sldChg>
      <pc:sldChg chg="addSp delSp modSp add mod ord">
        <pc:chgData name="Sylvie LEJEUNE" userId="8823c1f8-2503-4ab2-8aed-e0bf3dc10a1a" providerId="ADAL" clId="{02A6D640-DE0E-4AF6-BCB3-A9B485575860}" dt="2024-04-09T09:13:19.721" v="897" actId="20577"/>
        <pc:sldMkLst>
          <pc:docMk/>
          <pc:sldMk cId="1406905433" sldId="265"/>
        </pc:sldMkLst>
        <pc:spChg chg="mod">
          <ac:chgData name="Sylvie LEJEUNE" userId="8823c1f8-2503-4ab2-8aed-e0bf3dc10a1a" providerId="ADAL" clId="{02A6D640-DE0E-4AF6-BCB3-A9B485575860}" dt="2024-04-09T09:10:00.269" v="865" actId="20577"/>
          <ac:spMkLst>
            <pc:docMk/>
            <pc:sldMk cId="1406905433" sldId="265"/>
            <ac:spMk id="2" creationId="{1F9D7EAE-7D0C-1F76-DCA4-779AC7FC3A15}"/>
          </ac:spMkLst>
        </pc:spChg>
        <pc:spChg chg="del">
          <ac:chgData name="Sylvie LEJEUNE" userId="8823c1f8-2503-4ab2-8aed-e0bf3dc10a1a" providerId="ADAL" clId="{02A6D640-DE0E-4AF6-BCB3-A9B485575860}" dt="2024-04-09T08:59:43.346" v="667" actId="478"/>
          <ac:spMkLst>
            <pc:docMk/>
            <pc:sldMk cId="1406905433" sldId="265"/>
            <ac:spMk id="5" creationId="{2A1F4BD5-586A-B744-5E9B-009834368F3C}"/>
          </ac:spMkLst>
        </pc:spChg>
        <pc:spChg chg="add mod">
          <ac:chgData name="Sylvie LEJEUNE" userId="8823c1f8-2503-4ab2-8aed-e0bf3dc10a1a" providerId="ADAL" clId="{02A6D640-DE0E-4AF6-BCB3-A9B485575860}" dt="2024-04-09T09:13:19.721" v="897" actId="20577"/>
          <ac:spMkLst>
            <pc:docMk/>
            <pc:sldMk cId="1406905433" sldId="265"/>
            <ac:spMk id="6" creationId="{291394A6-1CCF-EB00-FB47-20D583718455}"/>
          </ac:spMkLst>
        </pc:spChg>
      </pc:sldChg>
      <pc:sldChg chg="addSp delSp modSp mod">
        <pc:chgData name="Sylvie LEJEUNE" userId="8823c1f8-2503-4ab2-8aed-e0bf3dc10a1a" providerId="ADAL" clId="{02A6D640-DE0E-4AF6-BCB3-A9B485575860}" dt="2024-04-09T09:53:25.911" v="934" actId="1076"/>
        <pc:sldMkLst>
          <pc:docMk/>
          <pc:sldMk cId="2849097600" sldId="266"/>
        </pc:sldMkLst>
        <pc:spChg chg="mod">
          <ac:chgData name="Sylvie LEJEUNE" userId="8823c1f8-2503-4ab2-8aed-e0bf3dc10a1a" providerId="ADAL" clId="{02A6D640-DE0E-4AF6-BCB3-A9B485575860}" dt="2024-04-09T09:53:19.992" v="933" actId="108"/>
          <ac:spMkLst>
            <pc:docMk/>
            <pc:sldMk cId="2849097600" sldId="266"/>
            <ac:spMk id="2" creationId="{74E8FFF1-3B9B-1B67-DFE4-7C59E4593D08}"/>
          </ac:spMkLst>
        </pc:spChg>
        <pc:spChg chg="add del mod">
          <ac:chgData name="Sylvie LEJEUNE" userId="8823c1f8-2503-4ab2-8aed-e0bf3dc10a1a" providerId="ADAL" clId="{02A6D640-DE0E-4AF6-BCB3-A9B485575860}" dt="2024-04-09T09:53:25.911" v="934" actId="1076"/>
          <ac:spMkLst>
            <pc:docMk/>
            <pc:sldMk cId="2849097600" sldId="266"/>
            <ac:spMk id="3" creationId="{CD02FDB1-5695-2BFD-B144-3A3C702F9EE5}"/>
          </ac:spMkLst>
        </pc:spChg>
        <pc:picChg chg="mod">
          <ac:chgData name="Sylvie LEJEUNE" userId="8823c1f8-2503-4ab2-8aed-e0bf3dc10a1a" providerId="ADAL" clId="{02A6D640-DE0E-4AF6-BCB3-A9B485575860}" dt="2024-04-09T09:15:51.048" v="908" actId="1076"/>
          <ac:picMkLst>
            <pc:docMk/>
            <pc:sldMk cId="2849097600" sldId="266"/>
            <ac:picMk id="42" creationId="{55AEAB5A-0D69-4642-C0E4-8683FAF7DA5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D4101-62F2-442C-9C35-86368FB3C068}" type="datetimeFigureOut">
              <a:rPr lang="fr-BE" smtClean="0"/>
              <a:t>09-04-24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09AD51-D288-454A-AC95-365DA9087EB8}" type="slidenum">
              <a:rPr lang="fr-BE" smtClean="0"/>
              <a:t>‹N°›</a:t>
            </a:fld>
            <a:endParaRPr lang="fr-BE"/>
          </a:p>
        </p:txBody>
      </p:sp>
    </p:spTree>
    <p:extLst>
      <p:ext uri="{BB962C8B-B14F-4D97-AF65-F5344CB8AC3E}">
        <p14:creationId xmlns:p14="http://schemas.microsoft.com/office/powerpoint/2010/main" val="2434588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509125-18AD-4788-F218-091B35B619D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F3233996-4E9C-ED89-BB85-558C64A40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FEEEB212-9616-7FCE-7D96-4E2F993D31BB}"/>
              </a:ext>
            </a:extLst>
          </p:cNvPr>
          <p:cNvSpPr>
            <a:spLocks noGrp="1"/>
          </p:cNvSpPr>
          <p:nvPr>
            <p:ph type="dt" sz="half" idx="10"/>
          </p:nvPr>
        </p:nvSpPr>
        <p:spPr/>
        <p:txBody>
          <a:bodyPr/>
          <a:lstStyle/>
          <a:p>
            <a:fld id="{E5D751D2-2A7B-419F-B9BD-ECDAE75F9149}" type="datetime1">
              <a:rPr lang="fr-BE" smtClean="0"/>
              <a:t>09-04-24</a:t>
            </a:fld>
            <a:endParaRPr lang="fr-BE"/>
          </a:p>
        </p:txBody>
      </p:sp>
      <p:sp>
        <p:nvSpPr>
          <p:cNvPr id="5" name="Espace réservé du pied de page 4">
            <a:extLst>
              <a:ext uri="{FF2B5EF4-FFF2-40B4-BE49-F238E27FC236}">
                <a16:creationId xmlns:a16="http://schemas.microsoft.com/office/drawing/2014/main" id="{72EE14D5-1F36-3062-BB65-6B54FFC965E3}"/>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89DD4D7-4622-E03A-916D-06967FC7844B}"/>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475053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5ABBD3-C350-0278-A370-5A9AFE9E610C}"/>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24AD81B-6DE9-7D0C-7CC9-C78790C046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07B4B02-75EB-7FD3-41D2-25FA7A1A3880}"/>
              </a:ext>
            </a:extLst>
          </p:cNvPr>
          <p:cNvSpPr>
            <a:spLocks noGrp="1"/>
          </p:cNvSpPr>
          <p:nvPr>
            <p:ph type="dt" sz="half" idx="10"/>
          </p:nvPr>
        </p:nvSpPr>
        <p:spPr/>
        <p:txBody>
          <a:bodyPr/>
          <a:lstStyle/>
          <a:p>
            <a:fld id="{0ED110B2-2A80-4588-B19D-E922DEED4675}" type="datetime1">
              <a:rPr lang="fr-BE" smtClean="0"/>
              <a:t>09-04-24</a:t>
            </a:fld>
            <a:endParaRPr lang="fr-BE"/>
          </a:p>
        </p:txBody>
      </p:sp>
      <p:sp>
        <p:nvSpPr>
          <p:cNvPr id="5" name="Espace réservé du pied de page 4">
            <a:extLst>
              <a:ext uri="{FF2B5EF4-FFF2-40B4-BE49-F238E27FC236}">
                <a16:creationId xmlns:a16="http://schemas.microsoft.com/office/drawing/2014/main" id="{5789B3E8-019B-0B31-389E-45368872F181}"/>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164AF003-7C03-E39B-C080-B83CEB2BCD08}"/>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04424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94FDD10-FC3D-3025-DD56-629DD0BD6A37}"/>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2BD3841A-8241-88B5-2D03-2B6C686B6A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0AEA460-F3D8-9537-44C7-3E7789CA1BC6}"/>
              </a:ext>
            </a:extLst>
          </p:cNvPr>
          <p:cNvSpPr>
            <a:spLocks noGrp="1"/>
          </p:cNvSpPr>
          <p:nvPr>
            <p:ph type="dt" sz="half" idx="10"/>
          </p:nvPr>
        </p:nvSpPr>
        <p:spPr/>
        <p:txBody>
          <a:bodyPr/>
          <a:lstStyle/>
          <a:p>
            <a:fld id="{231D0030-1CEE-4E8C-BB93-4FC8F955F2C4}" type="datetime1">
              <a:rPr lang="fr-BE" smtClean="0"/>
              <a:t>09-04-24</a:t>
            </a:fld>
            <a:endParaRPr lang="fr-BE"/>
          </a:p>
        </p:txBody>
      </p:sp>
      <p:sp>
        <p:nvSpPr>
          <p:cNvPr id="5" name="Espace réservé du pied de page 4">
            <a:extLst>
              <a:ext uri="{FF2B5EF4-FFF2-40B4-BE49-F238E27FC236}">
                <a16:creationId xmlns:a16="http://schemas.microsoft.com/office/drawing/2014/main" id="{F4EA1496-D543-2DD9-0B37-0F0E18EF4CE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169EA36F-302F-B95B-4A46-610691E78EBD}"/>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198310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B9864-4A72-4CB7-1AC1-729EE11D9670}"/>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8A44E64F-1A27-EA93-C0CA-A65F108E3D6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DD3CF2C-144B-CA3F-D325-A9FA4F692079}"/>
              </a:ext>
            </a:extLst>
          </p:cNvPr>
          <p:cNvSpPr>
            <a:spLocks noGrp="1"/>
          </p:cNvSpPr>
          <p:nvPr>
            <p:ph type="dt" sz="half" idx="10"/>
          </p:nvPr>
        </p:nvSpPr>
        <p:spPr/>
        <p:txBody>
          <a:bodyPr/>
          <a:lstStyle/>
          <a:p>
            <a:fld id="{C10431D4-ED79-4A60-9459-9097EB76528D}" type="datetime1">
              <a:rPr lang="fr-BE" smtClean="0"/>
              <a:t>09-04-24</a:t>
            </a:fld>
            <a:endParaRPr lang="fr-BE"/>
          </a:p>
        </p:txBody>
      </p:sp>
      <p:sp>
        <p:nvSpPr>
          <p:cNvPr id="5" name="Espace réservé du pied de page 4">
            <a:extLst>
              <a:ext uri="{FF2B5EF4-FFF2-40B4-BE49-F238E27FC236}">
                <a16:creationId xmlns:a16="http://schemas.microsoft.com/office/drawing/2014/main" id="{3329E869-B81B-7938-BFCC-70476CB8A792}"/>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98E48531-1B53-28D3-6C92-D2286504FBF7}"/>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23904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BB633E-499F-98BE-ED64-76C15363C52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8D4EC60F-6FC9-54B8-2461-6E1A66AFE1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3BA935E-FA7A-22F5-5107-E968B2ABCD12}"/>
              </a:ext>
            </a:extLst>
          </p:cNvPr>
          <p:cNvSpPr>
            <a:spLocks noGrp="1"/>
          </p:cNvSpPr>
          <p:nvPr>
            <p:ph type="dt" sz="half" idx="10"/>
          </p:nvPr>
        </p:nvSpPr>
        <p:spPr/>
        <p:txBody>
          <a:bodyPr/>
          <a:lstStyle/>
          <a:p>
            <a:fld id="{82C4267E-7020-4500-A840-912EBBCACD0B}" type="datetime1">
              <a:rPr lang="fr-BE" smtClean="0"/>
              <a:t>09-04-24</a:t>
            </a:fld>
            <a:endParaRPr lang="fr-BE"/>
          </a:p>
        </p:txBody>
      </p:sp>
      <p:sp>
        <p:nvSpPr>
          <p:cNvPr id="5" name="Espace réservé du pied de page 4">
            <a:extLst>
              <a:ext uri="{FF2B5EF4-FFF2-40B4-BE49-F238E27FC236}">
                <a16:creationId xmlns:a16="http://schemas.microsoft.com/office/drawing/2014/main" id="{3826E3BF-C5CA-070C-C54E-AB79FFF9E178}"/>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B99B3B51-7514-3A03-C87A-8C32C36A1F47}"/>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364079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BEC3A-85B9-7F28-069A-9FBD4B3F6B7A}"/>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14313473-23B4-55DE-01D5-A6598747779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0BBC3265-7B9E-7977-76E2-CAFE5DA9432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C23F997-211F-56C7-D764-0E4E42814E9D}"/>
              </a:ext>
            </a:extLst>
          </p:cNvPr>
          <p:cNvSpPr>
            <a:spLocks noGrp="1"/>
          </p:cNvSpPr>
          <p:nvPr>
            <p:ph type="dt" sz="half" idx="10"/>
          </p:nvPr>
        </p:nvSpPr>
        <p:spPr/>
        <p:txBody>
          <a:bodyPr/>
          <a:lstStyle/>
          <a:p>
            <a:fld id="{E0B307E8-01EB-4D2A-9ECE-826B4F681DA7}" type="datetime1">
              <a:rPr lang="fr-BE" smtClean="0"/>
              <a:t>09-04-24</a:t>
            </a:fld>
            <a:endParaRPr lang="fr-BE"/>
          </a:p>
        </p:txBody>
      </p:sp>
      <p:sp>
        <p:nvSpPr>
          <p:cNvPr id="6" name="Espace réservé du pied de page 5">
            <a:extLst>
              <a:ext uri="{FF2B5EF4-FFF2-40B4-BE49-F238E27FC236}">
                <a16:creationId xmlns:a16="http://schemas.microsoft.com/office/drawing/2014/main" id="{1640C5F3-1D2C-9E23-D5D4-102E134B216F}"/>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A256FC39-D1D1-B994-2E53-EBB72C197D34}"/>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421846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81FD4-C98C-795D-821E-2A8CDC37416A}"/>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6097F4DD-8A1E-D881-0AE1-B356F2EC6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BF848A-2FB5-A7F9-B9CF-15C289A0250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0186DFB-1F29-ABB1-6B17-EE7975DA4D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2FC703C-E641-9ECF-234F-C581B786EE0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BE0D40BF-FAF1-C005-43C6-06F27B44FC49}"/>
              </a:ext>
            </a:extLst>
          </p:cNvPr>
          <p:cNvSpPr>
            <a:spLocks noGrp="1"/>
          </p:cNvSpPr>
          <p:nvPr>
            <p:ph type="dt" sz="half" idx="10"/>
          </p:nvPr>
        </p:nvSpPr>
        <p:spPr/>
        <p:txBody>
          <a:bodyPr/>
          <a:lstStyle/>
          <a:p>
            <a:fld id="{14440810-1153-47F2-A2CC-78D0CBF38B8B}" type="datetime1">
              <a:rPr lang="fr-BE" smtClean="0"/>
              <a:t>09-04-24</a:t>
            </a:fld>
            <a:endParaRPr lang="fr-BE"/>
          </a:p>
        </p:txBody>
      </p:sp>
      <p:sp>
        <p:nvSpPr>
          <p:cNvPr id="8" name="Espace réservé du pied de page 7">
            <a:extLst>
              <a:ext uri="{FF2B5EF4-FFF2-40B4-BE49-F238E27FC236}">
                <a16:creationId xmlns:a16="http://schemas.microsoft.com/office/drawing/2014/main" id="{14C1825F-8014-AB0D-BAA2-A6E5A36D1D7F}"/>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85D5D2BE-E7AF-A30E-AC10-8B0B9371DCE5}"/>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245289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C8F66-EEEE-53DD-7468-B94BEA8BCF42}"/>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FF606CE3-90F4-1491-3F9D-61E2DBC26A43}"/>
              </a:ext>
            </a:extLst>
          </p:cNvPr>
          <p:cNvSpPr>
            <a:spLocks noGrp="1"/>
          </p:cNvSpPr>
          <p:nvPr>
            <p:ph type="dt" sz="half" idx="10"/>
          </p:nvPr>
        </p:nvSpPr>
        <p:spPr/>
        <p:txBody>
          <a:bodyPr/>
          <a:lstStyle/>
          <a:p>
            <a:fld id="{A29E7D90-25E5-41EF-9897-AB86477BF058}" type="datetime1">
              <a:rPr lang="fr-BE" smtClean="0"/>
              <a:t>09-04-24</a:t>
            </a:fld>
            <a:endParaRPr lang="fr-BE"/>
          </a:p>
        </p:txBody>
      </p:sp>
      <p:sp>
        <p:nvSpPr>
          <p:cNvPr id="4" name="Espace réservé du pied de page 3">
            <a:extLst>
              <a:ext uri="{FF2B5EF4-FFF2-40B4-BE49-F238E27FC236}">
                <a16:creationId xmlns:a16="http://schemas.microsoft.com/office/drawing/2014/main" id="{B6F39C65-A42B-CE77-8220-ED4DCE10E7B2}"/>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6501E490-36D8-02DF-33B3-BD3BACB43E38}"/>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105433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9199D76-558E-4944-85CD-06A08A5C1BF0}"/>
              </a:ext>
            </a:extLst>
          </p:cNvPr>
          <p:cNvSpPr>
            <a:spLocks noGrp="1"/>
          </p:cNvSpPr>
          <p:nvPr>
            <p:ph type="dt" sz="half" idx="10"/>
          </p:nvPr>
        </p:nvSpPr>
        <p:spPr/>
        <p:txBody>
          <a:bodyPr/>
          <a:lstStyle/>
          <a:p>
            <a:fld id="{48382697-5CD5-4C3E-8722-56AA71DFB3C7}" type="datetime1">
              <a:rPr lang="fr-BE" smtClean="0"/>
              <a:t>09-04-24</a:t>
            </a:fld>
            <a:endParaRPr lang="fr-BE"/>
          </a:p>
        </p:txBody>
      </p:sp>
      <p:sp>
        <p:nvSpPr>
          <p:cNvPr id="3" name="Espace réservé du pied de page 2">
            <a:extLst>
              <a:ext uri="{FF2B5EF4-FFF2-40B4-BE49-F238E27FC236}">
                <a16:creationId xmlns:a16="http://schemas.microsoft.com/office/drawing/2014/main" id="{DE4A6EE2-2F59-F3D1-57D4-C3FF8A0D43C3}"/>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7FD9A73D-2C57-5B74-48DB-9366DFE44B15}"/>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3421453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71AD0F-D723-1087-FE50-CA3581A80BC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93569933-4C6D-FA3F-6275-5CCBEED95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E90365EB-82C6-896B-81BF-3B59375AB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FB9E48C-B47A-43F5-50F7-DCF872EEFA06}"/>
              </a:ext>
            </a:extLst>
          </p:cNvPr>
          <p:cNvSpPr>
            <a:spLocks noGrp="1"/>
          </p:cNvSpPr>
          <p:nvPr>
            <p:ph type="dt" sz="half" idx="10"/>
          </p:nvPr>
        </p:nvSpPr>
        <p:spPr/>
        <p:txBody>
          <a:bodyPr/>
          <a:lstStyle/>
          <a:p>
            <a:fld id="{DD6F0F2B-ECB2-4518-8401-9961A5803C05}" type="datetime1">
              <a:rPr lang="fr-BE" smtClean="0"/>
              <a:t>09-04-24</a:t>
            </a:fld>
            <a:endParaRPr lang="fr-BE"/>
          </a:p>
        </p:txBody>
      </p:sp>
      <p:sp>
        <p:nvSpPr>
          <p:cNvPr id="6" name="Espace réservé du pied de page 5">
            <a:extLst>
              <a:ext uri="{FF2B5EF4-FFF2-40B4-BE49-F238E27FC236}">
                <a16:creationId xmlns:a16="http://schemas.microsoft.com/office/drawing/2014/main" id="{08A6304B-AC11-CAA5-76B0-26AD98BE9CA0}"/>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D2DF218F-92A5-AECC-9F12-6A2AA5E7B97C}"/>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4086613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26E8C3-2509-BF1A-AE0C-3821B99C0D7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E4F1F939-A3B8-B29A-3AFB-1878862086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11F0897C-6BE8-01AF-7BDB-CF3206262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D3B8F0-6528-0BD0-B0FC-A593AB3121E9}"/>
              </a:ext>
            </a:extLst>
          </p:cNvPr>
          <p:cNvSpPr>
            <a:spLocks noGrp="1"/>
          </p:cNvSpPr>
          <p:nvPr>
            <p:ph type="dt" sz="half" idx="10"/>
          </p:nvPr>
        </p:nvSpPr>
        <p:spPr/>
        <p:txBody>
          <a:bodyPr/>
          <a:lstStyle/>
          <a:p>
            <a:fld id="{E92F5A73-3838-4A64-BBA6-8EA15B79491A}" type="datetime1">
              <a:rPr lang="fr-BE" smtClean="0"/>
              <a:t>09-04-24</a:t>
            </a:fld>
            <a:endParaRPr lang="fr-BE"/>
          </a:p>
        </p:txBody>
      </p:sp>
      <p:sp>
        <p:nvSpPr>
          <p:cNvPr id="6" name="Espace réservé du pied de page 5">
            <a:extLst>
              <a:ext uri="{FF2B5EF4-FFF2-40B4-BE49-F238E27FC236}">
                <a16:creationId xmlns:a16="http://schemas.microsoft.com/office/drawing/2014/main" id="{498FCBC8-8108-9D80-CB01-4188E3E1853E}"/>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E6F22699-F78D-C0E0-D321-29D587CD4999}"/>
              </a:ext>
            </a:extLst>
          </p:cNvPr>
          <p:cNvSpPr>
            <a:spLocks noGrp="1"/>
          </p:cNvSpPr>
          <p:nvPr>
            <p:ph type="sldNum" sz="quarter" idx="12"/>
          </p:nvPr>
        </p:nvSpPr>
        <p:spPr/>
        <p:txBody>
          <a:bodyPr/>
          <a:lstStyle/>
          <a:p>
            <a:fld id="{91C96F33-10E2-471F-B40C-3882552ECAF0}" type="slidenum">
              <a:rPr lang="fr-BE" smtClean="0"/>
              <a:t>‹N°›</a:t>
            </a:fld>
            <a:endParaRPr lang="fr-BE"/>
          </a:p>
        </p:txBody>
      </p:sp>
    </p:spTree>
    <p:extLst>
      <p:ext uri="{BB962C8B-B14F-4D97-AF65-F5344CB8AC3E}">
        <p14:creationId xmlns:p14="http://schemas.microsoft.com/office/powerpoint/2010/main" val="80103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DC24CC6-D1E2-8D11-E102-388E0ACAF0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FD689ACA-72DF-177A-B8B3-643DF87544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1D28385-6E78-A55A-24F8-02D7B29CDB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CC642F-B010-4CE6-B2D9-2EFB34FC4C76}" type="datetime1">
              <a:rPr lang="fr-BE" smtClean="0"/>
              <a:t>09-04-24</a:t>
            </a:fld>
            <a:endParaRPr lang="fr-BE"/>
          </a:p>
        </p:txBody>
      </p:sp>
      <p:sp>
        <p:nvSpPr>
          <p:cNvPr id="5" name="Espace réservé du pied de page 4">
            <a:extLst>
              <a:ext uri="{FF2B5EF4-FFF2-40B4-BE49-F238E27FC236}">
                <a16:creationId xmlns:a16="http://schemas.microsoft.com/office/drawing/2014/main" id="{D06E7220-3E11-A59C-2DD9-5D6D2CA223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82E70327-1A3F-3371-F4ED-881D48BA3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C96F33-10E2-471F-B40C-3882552ECAF0}" type="slidenum">
              <a:rPr lang="fr-BE" smtClean="0"/>
              <a:t>‹N°›</a:t>
            </a:fld>
            <a:endParaRPr lang="fr-BE"/>
          </a:p>
        </p:txBody>
      </p:sp>
    </p:spTree>
    <p:extLst>
      <p:ext uri="{BB962C8B-B14F-4D97-AF65-F5344CB8AC3E}">
        <p14:creationId xmlns:p14="http://schemas.microsoft.com/office/powerpoint/2010/main" val="761799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mploi.belgique.be/fr/themes/bien-etre-au-travail/risques-psychosociaux-au-travail/role-et-statut-des-acteurs-de-la-3" TargetMode="External"/><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625734" y="2923029"/>
            <a:ext cx="4188862" cy="1760596"/>
          </a:xfrm>
        </p:spPr>
        <p:txBody>
          <a:bodyPr>
            <a:normAutofit/>
          </a:bodyPr>
          <a:lstStyle/>
          <a:p>
            <a:pPr algn="l"/>
            <a:r>
              <a:rPr lang="fr-FR" b="1" i="0" u="none" strike="noStrike">
                <a:solidFill>
                  <a:srgbClr val="323232"/>
                </a:solidFill>
                <a:effectLst/>
                <a:latin typeface="Source Sans Pro" panose="020B0503030403020204" pitchFamily="34" charset="0"/>
              </a:rPr>
              <a:t>La personne de confiance</a:t>
            </a:r>
            <a:endParaRPr lang="fr-FR" b="1" i="0" dirty="0">
              <a:solidFill>
                <a:srgbClr val="323232"/>
              </a:solidFill>
              <a:effectLst/>
              <a:latin typeface="Source Sans Pro" panose="020B0503030403020204" pitchFamily="34" charset="0"/>
            </a:endParaRP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9D7EAE-7D0C-1F76-DCA4-779AC7FC3A15}"/>
              </a:ext>
            </a:extLst>
          </p:cNvPr>
          <p:cNvSpPr>
            <a:spLocks noGrp="1"/>
          </p:cNvSpPr>
          <p:nvPr>
            <p:ph type="title"/>
          </p:nvPr>
        </p:nvSpPr>
        <p:spPr>
          <a:xfrm>
            <a:off x="2046962" y="1668284"/>
            <a:ext cx="8440645" cy="2802571"/>
          </a:xfrm>
        </p:spPr>
        <p:txBody>
          <a:bodyPr>
            <a:normAutofit/>
          </a:bodyPr>
          <a:lstStyle/>
          <a:p>
            <a:r>
              <a:rPr lang="fr-FR" sz="1600" b="0" i="0" dirty="0">
                <a:solidFill>
                  <a:srgbClr val="343A40"/>
                </a:solidFill>
                <a:effectLst/>
                <a:highlight>
                  <a:srgbClr val="FFFFFF"/>
                </a:highlight>
                <a:latin typeface="Century Gothic" panose="020B0502020202020204" pitchFamily="34" charset="0"/>
              </a:rPr>
              <a:t>La désignation d’une personne de confiance </a:t>
            </a:r>
            <a:r>
              <a:rPr lang="fr-FR" sz="1600" b="1" i="0" dirty="0">
                <a:solidFill>
                  <a:srgbClr val="343A40"/>
                </a:solidFill>
                <a:effectLst/>
                <a:highlight>
                  <a:srgbClr val="FFFFFF"/>
                </a:highlight>
                <a:latin typeface="Century Gothic" panose="020B0502020202020204" pitchFamily="34" charset="0"/>
              </a:rPr>
              <a:t>est obligatoire </a:t>
            </a:r>
            <a:r>
              <a:rPr lang="fr-FR" sz="1600" b="0" i="0" dirty="0">
                <a:solidFill>
                  <a:srgbClr val="343A40"/>
                </a:solidFill>
                <a:effectLst/>
                <a:highlight>
                  <a:srgbClr val="FFFFFF"/>
                </a:highlight>
                <a:latin typeface="Century Gothic" panose="020B0502020202020204" pitchFamily="34" charset="0"/>
              </a:rPr>
              <a:t>pour les employeurs qui occupent </a:t>
            </a:r>
            <a:r>
              <a:rPr lang="fr-FR" sz="1600" b="1" i="0" dirty="0">
                <a:solidFill>
                  <a:srgbClr val="343A40"/>
                </a:solidFill>
                <a:effectLst/>
                <a:highlight>
                  <a:srgbClr val="FFFFFF"/>
                </a:highlight>
                <a:latin typeface="Century Gothic" panose="020B0502020202020204" pitchFamily="34" charset="0"/>
              </a:rPr>
              <a:t>au moins 50 travailleurs.</a:t>
            </a:r>
            <a:br>
              <a:rPr lang="fr-FR" sz="1600" b="0" i="0" dirty="0">
                <a:solidFill>
                  <a:srgbClr val="343A40"/>
                </a:solidFill>
                <a:effectLst/>
                <a:highlight>
                  <a:srgbClr val="FFFFFF"/>
                </a:highlight>
                <a:latin typeface="Century Gothic" panose="020B0502020202020204" pitchFamily="34" charset="0"/>
              </a:rPr>
            </a:br>
            <a:br>
              <a:rPr lang="fr-FR" sz="1600" b="0" i="0" dirty="0">
                <a:solidFill>
                  <a:srgbClr val="343A40"/>
                </a:solidFill>
                <a:effectLst/>
                <a:highlight>
                  <a:srgbClr val="FFFFFF"/>
                </a:highlight>
                <a:latin typeface="Century Gothic" panose="020B0502020202020204" pitchFamily="34" charset="0"/>
              </a:rPr>
            </a:br>
            <a:r>
              <a:rPr lang="fr-FR" sz="1600" b="0" i="0" dirty="0">
                <a:solidFill>
                  <a:srgbClr val="343A40"/>
                </a:solidFill>
                <a:effectLst/>
                <a:highlight>
                  <a:srgbClr val="FFFFFF"/>
                </a:highlight>
                <a:latin typeface="Century Gothic" panose="020B0502020202020204" pitchFamily="34" charset="0"/>
              </a:rPr>
              <a:t>Pour les employeurs qui occupent moins de 50 travailleurs, la désignation est obligatoire uniquement lorsque tous les membres de la délégation syndicale en font la demande.</a:t>
            </a:r>
            <a:br>
              <a:rPr lang="fr-FR" sz="1600" b="0" i="0" dirty="0">
                <a:solidFill>
                  <a:srgbClr val="343A40"/>
                </a:solidFill>
                <a:effectLst/>
                <a:highlight>
                  <a:srgbClr val="FFFFFF"/>
                </a:highlight>
                <a:latin typeface="Century Gothic" panose="020B0502020202020204" pitchFamily="34" charset="0"/>
              </a:rPr>
            </a:br>
            <a:r>
              <a:rPr lang="fr-FR" sz="1600" b="0" i="0" dirty="0">
                <a:solidFill>
                  <a:srgbClr val="343A40"/>
                </a:solidFill>
                <a:effectLst/>
                <a:highlight>
                  <a:srgbClr val="FFFFFF"/>
                </a:highlight>
                <a:latin typeface="Century Gothic" panose="020B0502020202020204" pitchFamily="34" charset="0"/>
              </a:rPr>
              <a:t>En l’absence de délégation syndicale, la désignation est obligatoire si l’ensemble du personnel en fait la demande.</a:t>
            </a:r>
            <a:endParaRPr lang="fr-BE" sz="16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4722B769-C662-DD69-03CA-F262DAE7D1DD}"/>
              </a:ext>
            </a:extLst>
          </p:cNvPr>
          <p:cNvSpPr>
            <a:spLocks noGrp="1"/>
          </p:cNvSpPr>
          <p:nvPr>
            <p:ph type="ftr" sz="quarter" idx="11"/>
          </p:nvPr>
        </p:nvSpPr>
        <p:spPr/>
        <p:txBody>
          <a:bodyPr/>
          <a:lstStyle/>
          <a:p>
            <a:r>
              <a:rPr lang="fr-BE" dirty="0"/>
              <a:t>© SOS Burnout Belgique</a:t>
            </a:r>
          </a:p>
        </p:txBody>
      </p:sp>
      <p:pic>
        <p:nvPicPr>
          <p:cNvPr id="3" name="Image 2">
            <a:extLst>
              <a:ext uri="{FF2B5EF4-FFF2-40B4-BE49-F238E27FC236}">
                <a16:creationId xmlns:a16="http://schemas.microsoft.com/office/drawing/2014/main" id="{44E76AC6-45E0-B802-915B-76A554C620A1}"/>
              </a:ext>
            </a:extLst>
          </p:cNvPr>
          <p:cNvPicPr>
            <a:picLocks noChangeAspect="1"/>
          </p:cNvPicPr>
          <p:nvPr/>
        </p:nvPicPr>
        <p:blipFill>
          <a:blip r:embed="rId2"/>
          <a:stretch>
            <a:fillRect/>
          </a:stretch>
        </p:blipFill>
        <p:spPr>
          <a:xfrm>
            <a:off x="10437" y="0"/>
            <a:ext cx="3807996" cy="3807996"/>
          </a:xfrm>
          <a:prstGeom prst="rect">
            <a:avLst/>
          </a:prstGeom>
        </p:spPr>
      </p:pic>
      <p:sp>
        <p:nvSpPr>
          <p:cNvPr id="5" name="ZoneTexte 4">
            <a:extLst>
              <a:ext uri="{FF2B5EF4-FFF2-40B4-BE49-F238E27FC236}">
                <a16:creationId xmlns:a16="http://schemas.microsoft.com/office/drawing/2014/main" id="{2A1F4BD5-586A-B744-5E9B-009834368F3C}"/>
              </a:ext>
            </a:extLst>
          </p:cNvPr>
          <p:cNvSpPr txBox="1"/>
          <p:nvPr/>
        </p:nvSpPr>
        <p:spPr>
          <a:xfrm>
            <a:off x="2864498" y="1166327"/>
            <a:ext cx="5421086" cy="369332"/>
          </a:xfrm>
          <a:prstGeom prst="rect">
            <a:avLst/>
          </a:prstGeom>
          <a:noFill/>
        </p:spPr>
        <p:txBody>
          <a:bodyPr wrap="square" rtlCol="0">
            <a:spAutoFit/>
          </a:bodyPr>
          <a:lstStyle/>
          <a:p>
            <a:r>
              <a:rPr lang="fr-BE" u="sng" dirty="0">
                <a:latin typeface="Century Gothic" panose="020B0502020202020204" pitchFamily="34" charset="0"/>
              </a:rPr>
              <a:t>Est-ce obligatoire?</a:t>
            </a:r>
          </a:p>
        </p:txBody>
      </p:sp>
    </p:spTree>
    <p:extLst>
      <p:ext uri="{BB962C8B-B14F-4D97-AF65-F5344CB8AC3E}">
        <p14:creationId xmlns:p14="http://schemas.microsoft.com/office/powerpoint/2010/main" val="37428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9D7EAE-7D0C-1F76-DCA4-779AC7FC3A15}"/>
              </a:ext>
            </a:extLst>
          </p:cNvPr>
          <p:cNvSpPr>
            <a:spLocks noGrp="1"/>
          </p:cNvSpPr>
          <p:nvPr>
            <p:ph type="title"/>
          </p:nvPr>
        </p:nvSpPr>
        <p:spPr>
          <a:xfrm>
            <a:off x="1179215" y="940496"/>
            <a:ext cx="9896222" cy="2802571"/>
          </a:xfrm>
        </p:spPr>
        <p:txBody>
          <a:bodyPr>
            <a:normAutofit/>
          </a:bodyPr>
          <a:lstStyle/>
          <a:p>
            <a:r>
              <a:rPr lang="fr-FR" sz="1600" b="0" i="0" dirty="0">
                <a:effectLst/>
                <a:latin typeface="Century Gothic" panose="020B0502020202020204" pitchFamily="34" charset="0"/>
              </a:rPr>
              <a:t>Lorsque l'effectif atteint au moins 50 personnes, il est requis qu'au moins l'une des personnes de confiance désignées fasse partie intégrante du personnel de cet employeur. </a:t>
            </a:r>
            <a:br>
              <a:rPr lang="fr-FR" sz="1600" b="0" i="0" dirty="0">
                <a:effectLst/>
                <a:latin typeface="Century Gothic" panose="020B0502020202020204" pitchFamily="34" charset="0"/>
              </a:rPr>
            </a:br>
            <a:br>
              <a:rPr lang="fr-FR" sz="1600" b="0" i="0" dirty="0">
                <a:effectLst/>
                <a:latin typeface="Century Gothic" panose="020B0502020202020204" pitchFamily="34" charset="0"/>
              </a:rPr>
            </a:br>
            <a:br>
              <a:rPr lang="fr-FR" sz="1600" b="0" i="0" dirty="0">
                <a:effectLst/>
                <a:latin typeface="Century Gothic" panose="020B0502020202020204" pitchFamily="34" charset="0"/>
              </a:rPr>
            </a:br>
            <a:r>
              <a:rPr lang="fr-FR" sz="1600" b="0" i="0" dirty="0">
                <a:effectLst/>
                <a:latin typeface="Century Gothic" panose="020B0502020202020204" pitchFamily="34" charset="0"/>
              </a:rPr>
              <a:t>Cette exigence s'étend également à l'employeur qui emploie 20 travailleurs ou plus et qui se voit contraint de désigner une personne de confiance.</a:t>
            </a:r>
            <a:endParaRPr lang="fr-BE" sz="16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4722B769-C662-DD69-03CA-F262DAE7D1DD}"/>
              </a:ext>
            </a:extLst>
          </p:cNvPr>
          <p:cNvSpPr>
            <a:spLocks noGrp="1"/>
          </p:cNvSpPr>
          <p:nvPr>
            <p:ph type="ftr" sz="quarter" idx="11"/>
          </p:nvPr>
        </p:nvSpPr>
        <p:spPr/>
        <p:txBody>
          <a:bodyPr/>
          <a:lstStyle/>
          <a:p>
            <a:r>
              <a:rPr lang="fr-BE" dirty="0"/>
              <a:t>© SOS Burnout Belgique</a:t>
            </a:r>
          </a:p>
        </p:txBody>
      </p:sp>
      <p:pic>
        <p:nvPicPr>
          <p:cNvPr id="3" name="Image 2">
            <a:extLst>
              <a:ext uri="{FF2B5EF4-FFF2-40B4-BE49-F238E27FC236}">
                <a16:creationId xmlns:a16="http://schemas.microsoft.com/office/drawing/2014/main" id="{44E76AC6-45E0-B802-915B-76A554C620A1}"/>
              </a:ext>
            </a:extLst>
          </p:cNvPr>
          <p:cNvPicPr>
            <a:picLocks noChangeAspect="1"/>
          </p:cNvPicPr>
          <p:nvPr/>
        </p:nvPicPr>
        <p:blipFill>
          <a:blip r:embed="rId2"/>
          <a:stretch>
            <a:fillRect/>
          </a:stretch>
        </p:blipFill>
        <p:spPr>
          <a:xfrm rot="10800000">
            <a:off x="8384004" y="3069569"/>
            <a:ext cx="3807996" cy="3807996"/>
          </a:xfrm>
          <a:prstGeom prst="rect">
            <a:avLst/>
          </a:prstGeom>
        </p:spPr>
      </p:pic>
      <p:sp>
        <p:nvSpPr>
          <p:cNvPr id="5" name="ZoneTexte 4">
            <a:extLst>
              <a:ext uri="{FF2B5EF4-FFF2-40B4-BE49-F238E27FC236}">
                <a16:creationId xmlns:a16="http://schemas.microsoft.com/office/drawing/2014/main" id="{F461C0EB-BB0F-0265-4C5E-FA4F7A31BF5B}"/>
              </a:ext>
            </a:extLst>
          </p:cNvPr>
          <p:cNvSpPr txBox="1"/>
          <p:nvPr/>
        </p:nvSpPr>
        <p:spPr>
          <a:xfrm>
            <a:off x="1408923" y="940496"/>
            <a:ext cx="5421086" cy="369332"/>
          </a:xfrm>
          <a:prstGeom prst="rect">
            <a:avLst/>
          </a:prstGeom>
          <a:noFill/>
        </p:spPr>
        <p:txBody>
          <a:bodyPr wrap="square" rtlCol="0">
            <a:spAutoFit/>
          </a:bodyPr>
          <a:lstStyle/>
          <a:p>
            <a:r>
              <a:rPr lang="fr-BE" u="sng" dirty="0">
                <a:latin typeface="Century Gothic" panose="020B0502020202020204" pitchFamily="34" charset="0"/>
              </a:rPr>
              <a:t>Doit-elle faire partie de l’entreprise ?</a:t>
            </a:r>
          </a:p>
        </p:txBody>
      </p:sp>
      <p:sp>
        <p:nvSpPr>
          <p:cNvPr id="6" name="Titre 1">
            <a:extLst>
              <a:ext uri="{FF2B5EF4-FFF2-40B4-BE49-F238E27FC236}">
                <a16:creationId xmlns:a16="http://schemas.microsoft.com/office/drawing/2014/main" id="{95842D86-FA26-5B8C-217D-07DA51BFAF76}"/>
              </a:ext>
            </a:extLst>
          </p:cNvPr>
          <p:cNvSpPr txBox="1">
            <a:spLocks/>
          </p:cNvSpPr>
          <p:nvPr/>
        </p:nvSpPr>
        <p:spPr>
          <a:xfrm>
            <a:off x="1586204" y="3429000"/>
            <a:ext cx="9647853" cy="2276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600">
                <a:solidFill>
                  <a:srgbClr val="343A40"/>
                </a:solidFill>
                <a:highlight>
                  <a:srgbClr val="FFFFFF"/>
                </a:highlight>
                <a:latin typeface="Century Gothic" panose="020B0502020202020204" pitchFamily="34" charset="0"/>
              </a:rPr>
              <a:t>La personne de confiance ne peut pas:</a:t>
            </a:r>
            <a:br>
              <a:rPr lang="fr-FR" sz="1600">
                <a:solidFill>
                  <a:srgbClr val="343A40"/>
                </a:solidFill>
                <a:highlight>
                  <a:srgbClr val="FFFFFF"/>
                </a:highlight>
                <a:latin typeface="Century Gothic" panose="020B0502020202020204" pitchFamily="34" charset="0"/>
              </a:rPr>
            </a:br>
            <a:br>
              <a:rPr lang="fr-FR" sz="1600">
                <a:solidFill>
                  <a:srgbClr val="343A40"/>
                </a:solidFill>
                <a:highlight>
                  <a:srgbClr val="FFFFFF"/>
                </a:highlight>
                <a:latin typeface="Century Gothic" panose="020B0502020202020204" pitchFamily="34" charset="0"/>
              </a:rPr>
            </a:br>
            <a:r>
              <a:rPr lang="fr-FR" sz="1600">
                <a:solidFill>
                  <a:srgbClr val="343A40"/>
                </a:solidFill>
                <a:highlight>
                  <a:srgbClr val="FFFFFF"/>
                </a:highlight>
                <a:latin typeface="Century Gothic" panose="020B0502020202020204" pitchFamily="34" charset="0"/>
              </a:rPr>
              <a:t>- exercer la fonction de conseiller en prévention –médecin du travail;</a:t>
            </a:r>
            <a:br>
              <a:rPr lang="fr-FR" sz="1600">
                <a:solidFill>
                  <a:srgbClr val="343A40"/>
                </a:solidFill>
                <a:highlight>
                  <a:srgbClr val="FFFFFF"/>
                </a:highlight>
                <a:latin typeface="Century Gothic" panose="020B0502020202020204" pitchFamily="34" charset="0"/>
              </a:rPr>
            </a:br>
            <a:r>
              <a:rPr lang="fr-FR" sz="1600">
                <a:solidFill>
                  <a:srgbClr val="343A40"/>
                </a:solidFill>
                <a:highlight>
                  <a:srgbClr val="FFFFFF"/>
                </a:highlight>
                <a:latin typeface="Century Gothic" panose="020B0502020202020204" pitchFamily="34" charset="0"/>
              </a:rPr>
              <a:t>- être délégué de l’employeur ou du personnel au conseil d’entreprise ou au Comité</a:t>
            </a:r>
            <a:br>
              <a:rPr lang="fr-FR" sz="1600">
                <a:solidFill>
                  <a:srgbClr val="343A40"/>
                </a:solidFill>
                <a:highlight>
                  <a:srgbClr val="FFFFFF"/>
                </a:highlight>
                <a:latin typeface="Century Gothic" panose="020B0502020202020204" pitchFamily="34" charset="0"/>
              </a:rPr>
            </a:br>
            <a:r>
              <a:rPr lang="fr-FR" sz="1600">
                <a:solidFill>
                  <a:srgbClr val="343A40"/>
                </a:solidFill>
                <a:highlight>
                  <a:srgbClr val="FFFFFF"/>
                </a:highlight>
                <a:latin typeface="Century Gothic" panose="020B0502020202020204" pitchFamily="34" charset="0"/>
              </a:rPr>
              <a:t>- être candidat aux élections sociales;</a:t>
            </a:r>
            <a:br>
              <a:rPr lang="fr-FR" sz="1600">
                <a:solidFill>
                  <a:srgbClr val="343A40"/>
                </a:solidFill>
                <a:highlight>
                  <a:srgbClr val="FFFFFF"/>
                </a:highlight>
                <a:latin typeface="Century Gothic" panose="020B0502020202020204" pitchFamily="34" charset="0"/>
              </a:rPr>
            </a:br>
            <a:r>
              <a:rPr lang="fr-FR" sz="1600">
                <a:solidFill>
                  <a:srgbClr val="343A40"/>
                </a:solidFill>
                <a:highlight>
                  <a:srgbClr val="FFFFFF"/>
                </a:highlight>
                <a:latin typeface="Century Gothic" panose="020B0502020202020204" pitchFamily="34" charset="0"/>
              </a:rPr>
              <a:t>- être délégué syndical;</a:t>
            </a:r>
            <a:br>
              <a:rPr lang="fr-FR" sz="1600">
                <a:solidFill>
                  <a:srgbClr val="343A40"/>
                </a:solidFill>
                <a:highlight>
                  <a:srgbClr val="FFFFFF"/>
                </a:highlight>
                <a:latin typeface="Century Gothic" panose="020B0502020202020204" pitchFamily="34" charset="0"/>
              </a:rPr>
            </a:br>
            <a:r>
              <a:rPr lang="fr-FR" sz="1600">
                <a:solidFill>
                  <a:srgbClr val="343A40"/>
                </a:solidFill>
                <a:highlight>
                  <a:srgbClr val="FFFFFF"/>
                </a:highlight>
                <a:latin typeface="Century Gothic" panose="020B0502020202020204" pitchFamily="34" charset="0"/>
              </a:rPr>
              <a:t>- faire partie du personnel de direction</a:t>
            </a:r>
            <a:r>
              <a:rPr lang="fr-FR" sz="800">
                <a:solidFill>
                  <a:srgbClr val="343A40"/>
                </a:solidFill>
                <a:highlight>
                  <a:srgbClr val="FFFFFF"/>
                </a:highlight>
                <a:latin typeface="Nunito Sans" pitchFamily="2" charset="0"/>
              </a:rPr>
              <a:t>;</a:t>
            </a:r>
            <a:endParaRPr lang="fr-BE" sz="1600" dirty="0">
              <a:latin typeface="Century Gothic" panose="020B0502020202020204" pitchFamily="34" charset="0"/>
            </a:endParaRPr>
          </a:p>
        </p:txBody>
      </p:sp>
      <p:pic>
        <p:nvPicPr>
          <p:cNvPr id="8" name="Image 7">
            <a:extLst>
              <a:ext uri="{FF2B5EF4-FFF2-40B4-BE49-F238E27FC236}">
                <a16:creationId xmlns:a16="http://schemas.microsoft.com/office/drawing/2014/main" id="{3ED0F78C-6F0F-7AA6-CAE9-540A36CE8276}"/>
              </a:ext>
            </a:extLst>
          </p:cNvPr>
          <p:cNvPicPr>
            <a:picLocks noChangeAspect="1"/>
          </p:cNvPicPr>
          <p:nvPr/>
        </p:nvPicPr>
        <p:blipFill>
          <a:blip r:embed="rId3"/>
          <a:stretch>
            <a:fillRect/>
          </a:stretch>
        </p:blipFill>
        <p:spPr>
          <a:xfrm>
            <a:off x="234700" y="3952549"/>
            <a:ext cx="1148010" cy="1021018"/>
          </a:xfrm>
          <a:prstGeom prst="rect">
            <a:avLst/>
          </a:prstGeom>
        </p:spPr>
      </p:pic>
    </p:spTree>
    <p:extLst>
      <p:ext uri="{BB962C8B-B14F-4D97-AF65-F5344CB8AC3E}">
        <p14:creationId xmlns:p14="http://schemas.microsoft.com/office/powerpoint/2010/main" val="743875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9D7EAE-7D0C-1F76-DCA4-779AC7FC3A15}"/>
              </a:ext>
            </a:extLst>
          </p:cNvPr>
          <p:cNvSpPr>
            <a:spLocks noGrp="1"/>
          </p:cNvSpPr>
          <p:nvPr>
            <p:ph type="title"/>
          </p:nvPr>
        </p:nvSpPr>
        <p:spPr>
          <a:xfrm>
            <a:off x="522515" y="1300082"/>
            <a:ext cx="10702213" cy="4617422"/>
          </a:xfrm>
        </p:spPr>
        <p:txBody>
          <a:bodyPr>
            <a:normAutofit fontScale="90000"/>
          </a:bodyPr>
          <a:lstStyle/>
          <a:p>
            <a:pPr algn="l"/>
            <a:br>
              <a:rPr lang="fr-FR" sz="1600" dirty="0">
                <a:latin typeface="Century Gothic" panose="020B0502020202020204" pitchFamily="34" charset="0"/>
              </a:rPr>
            </a:br>
            <a:br>
              <a:rPr lang="fr-FR" sz="1600" dirty="0">
                <a:latin typeface="Century Gothic" panose="020B0502020202020204" pitchFamily="34" charset="0"/>
              </a:rPr>
            </a:br>
            <a:r>
              <a:rPr lang="fr-FR" sz="1800" dirty="0">
                <a:latin typeface="Century Gothic" panose="020B0502020202020204" pitchFamily="34" charset="0"/>
              </a:rPr>
              <a:t>L</a:t>
            </a:r>
            <a:r>
              <a:rPr lang="fr-FR" sz="1800" b="0" i="0" dirty="0">
                <a:effectLst/>
                <a:latin typeface="Century Gothic" panose="020B0502020202020204" pitchFamily="34" charset="0"/>
              </a:rPr>
              <a:t>a personne de confiance est tenue au secret professionnel et est compétente pour intervenir sur </a:t>
            </a:r>
            <a:r>
              <a:rPr lang="fr-FR" sz="1800" b="1" i="0" dirty="0">
                <a:effectLst/>
                <a:latin typeface="Century Gothic" panose="020B0502020202020204" pitchFamily="34" charset="0"/>
              </a:rPr>
              <a:t>les risques psychosociaux au travail</a:t>
            </a:r>
            <a:r>
              <a:rPr lang="fr-FR" sz="1800" b="0" i="0" dirty="0">
                <a:effectLst/>
                <a:latin typeface="Century Gothic" panose="020B0502020202020204" pitchFamily="34" charset="0"/>
              </a:rPr>
              <a:t>.  </a:t>
            </a:r>
            <a:br>
              <a:rPr lang="fr-FR" sz="1800" b="0" i="0" dirty="0">
                <a:effectLst/>
                <a:latin typeface="Century Gothic" panose="020B0502020202020204" pitchFamily="34" charset="0"/>
              </a:rPr>
            </a:br>
            <a:br>
              <a:rPr lang="fr-FR" sz="1800" b="0" i="0" dirty="0">
                <a:effectLst/>
                <a:latin typeface="Century Gothic" panose="020B0502020202020204" pitchFamily="34" charset="0"/>
              </a:rPr>
            </a:br>
            <a:r>
              <a:rPr lang="fr-FR" sz="1800" b="0" i="0" dirty="0">
                <a:effectLst/>
                <a:latin typeface="Century Gothic" panose="020B0502020202020204" pitchFamily="34" charset="0"/>
              </a:rPr>
              <a:t>Son rôle consiste à agir de manière informelle en recherchant des solutions par le biais d'entretiens, d'interventions auprès d'une autre personne de l'entreprise, ou encore par des tentatives de conciliation.</a:t>
            </a:r>
            <a:br>
              <a:rPr lang="fr-FR" sz="1800" b="0" i="0" dirty="0">
                <a:effectLst/>
                <a:latin typeface="Century Gothic" panose="020B0502020202020204" pitchFamily="34" charset="0"/>
              </a:rPr>
            </a:br>
            <a:br>
              <a:rPr lang="fr-FR" sz="1800" b="0" i="0" dirty="0">
                <a:effectLst/>
                <a:latin typeface="Century Gothic" panose="020B0502020202020204" pitchFamily="34" charset="0"/>
              </a:rPr>
            </a:br>
            <a:r>
              <a:rPr lang="fr-FR" sz="1800" b="0" i="0" dirty="0">
                <a:effectLst/>
                <a:latin typeface="Century Gothic" panose="020B0502020202020204" pitchFamily="34" charset="0"/>
              </a:rPr>
              <a:t>Dans ce cadre, la personne de confiance peut jouer un rôle crucial en offrant une écoute attentive aux travailleurs qui rencontrent des difficultés psychosociales au sein de l'entreprise.</a:t>
            </a:r>
            <a:br>
              <a:rPr lang="fr-FR" sz="1800" b="0" i="0" dirty="0">
                <a:effectLst/>
                <a:latin typeface="Century Gothic" panose="020B0502020202020204" pitchFamily="34" charset="0"/>
              </a:rPr>
            </a:br>
            <a:br>
              <a:rPr lang="fr-FR" sz="1800" b="0" i="0" dirty="0">
                <a:effectLst/>
                <a:latin typeface="Century Gothic" panose="020B0502020202020204" pitchFamily="34" charset="0"/>
              </a:rPr>
            </a:br>
            <a:r>
              <a:rPr lang="fr-FR" sz="1800" b="0" i="0" dirty="0">
                <a:effectLst/>
                <a:latin typeface="Century Gothic" panose="020B0502020202020204" pitchFamily="34" charset="0"/>
              </a:rPr>
              <a:t>Elle est formée pour comprendre et traiter ces situations de manière confidentielle et bienveillante. Elle peut également agir en tant que médiateur entre les parties en conflit ou aider à faciliter la communication entre les employés et la direction.</a:t>
            </a:r>
            <a:br>
              <a:rPr lang="fr-FR" sz="1800" b="0" i="0" dirty="0">
                <a:effectLst/>
                <a:latin typeface="Century Gothic" panose="020B0502020202020204" pitchFamily="34" charset="0"/>
              </a:rPr>
            </a:br>
            <a:br>
              <a:rPr lang="fr-FR" sz="1800" b="0" i="0" dirty="0">
                <a:effectLst/>
                <a:latin typeface="Century Gothic" panose="020B0502020202020204" pitchFamily="34" charset="0"/>
              </a:rPr>
            </a:br>
            <a:r>
              <a:rPr lang="fr-FR" sz="1800" b="0" i="0" dirty="0">
                <a:effectLst/>
                <a:latin typeface="Century Gothic" panose="020B0502020202020204" pitchFamily="34" charset="0"/>
              </a:rPr>
              <a:t>Grâce à son approche informelle, proactive et autonome,  </a:t>
            </a:r>
            <a:r>
              <a:rPr lang="fr-FR" sz="1800" dirty="0">
                <a:latin typeface="Century Gothic" panose="020B0502020202020204" pitchFamily="34" charset="0"/>
              </a:rPr>
              <a:t>elle </a:t>
            </a:r>
            <a:r>
              <a:rPr lang="fr-FR" sz="1800" b="0" i="0" dirty="0">
                <a:effectLst/>
                <a:latin typeface="Century Gothic" panose="020B0502020202020204" pitchFamily="34" charset="0"/>
              </a:rPr>
              <a:t>contribue à la prévention et à la résolution des problèmes de santé mentale au travail. Elle offre un soutien précieux aux travailleurs en détresse, favorisant ainsi un environnement de travail plus sain et plus harmonieux.</a:t>
            </a:r>
            <a:br>
              <a:rPr lang="fr-FR" sz="1800" b="0" i="0" dirty="0">
                <a:effectLst/>
                <a:latin typeface="Century Gothic" panose="020B0502020202020204" pitchFamily="34" charset="0"/>
              </a:rPr>
            </a:br>
            <a:br>
              <a:rPr lang="fr-FR" sz="1800" b="0" i="0" dirty="0">
                <a:effectLst/>
                <a:latin typeface="Century Gothic" panose="020B0502020202020204" pitchFamily="34" charset="0"/>
              </a:rPr>
            </a:br>
            <a:br>
              <a:rPr lang="fr-FR" sz="1800" b="0" i="0" dirty="0">
                <a:effectLst/>
                <a:latin typeface="Century Gothic" panose="020B0502020202020204" pitchFamily="34" charset="0"/>
              </a:rPr>
            </a:br>
            <a:endParaRPr lang="fr-BE" sz="16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4722B769-C662-DD69-03CA-F262DAE7D1DD}"/>
              </a:ext>
            </a:extLst>
          </p:cNvPr>
          <p:cNvSpPr>
            <a:spLocks noGrp="1"/>
          </p:cNvSpPr>
          <p:nvPr>
            <p:ph type="ftr" sz="quarter" idx="11"/>
          </p:nvPr>
        </p:nvSpPr>
        <p:spPr/>
        <p:txBody>
          <a:bodyPr/>
          <a:lstStyle/>
          <a:p>
            <a:r>
              <a:rPr lang="fr-BE" dirty="0"/>
              <a:t>© SOS Burnout Belgique</a:t>
            </a:r>
          </a:p>
        </p:txBody>
      </p:sp>
      <p:pic>
        <p:nvPicPr>
          <p:cNvPr id="3" name="Image 2">
            <a:extLst>
              <a:ext uri="{FF2B5EF4-FFF2-40B4-BE49-F238E27FC236}">
                <a16:creationId xmlns:a16="http://schemas.microsoft.com/office/drawing/2014/main" id="{44E76AC6-45E0-B802-915B-76A554C620A1}"/>
              </a:ext>
            </a:extLst>
          </p:cNvPr>
          <p:cNvPicPr>
            <a:picLocks noChangeAspect="1"/>
          </p:cNvPicPr>
          <p:nvPr/>
        </p:nvPicPr>
        <p:blipFill>
          <a:blip r:embed="rId2"/>
          <a:stretch>
            <a:fillRect/>
          </a:stretch>
        </p:blipFill>
        <p:spPr>
          <a:xfrm rot="10800000">
            <a:off x="8384004" y="3069569"/>
            <a:ext cx="3807996" cy="3807996"/>
          </a:xfrm>
          <a:prstGeom prst="rect">
            <a:avLst/>
          </a:prstGeom>
        </p:spPr>
      </p:pic>
      <p:sp>
        <p:nvSpPr>
          <p:cNvPr id="6" name="ZoneTexte 5">
            <a:extLst>
              <a:ext uri="{FF2B5EF4-FFF2-40B4-BE49-F238E27FC236}">
                <a16:creationId xmlns:a16="http://schemas.microsoft.com/office/drawing/2014/main" id="{C89FF43F-8D93-DC17-7198-7CD913D0D88E}"/>
              </a:ext>
            </a:extLst>
          </p:cNvPr>
          <p:cNvSpPr txBox="1"/>
          <p:nvPr/>
        </p:nvSpPr>
        <p:spPr>
          <a:xfrm>
            <a:off x="1408923" y="940496"/>
            <a:ext cx="5421086" cy="369332"/>
          </a:xfrm>
          <a:prstGeom prst="rect">
            <a:avLst/>
          </a:prstGeom>
          <a:noFill/>
        </p:spPr>
        <p:txBody>
          <a:bodyPr wrap="square" rtlCol="0">
            <a:spAutoFit/>
          </a:bodyPr>
          <a:lstStyle/>
          <a:p>
            <a:r>
              <a:rPr lang="fr-BE" u="sng" dirty="0">
                <a:latin typeface="Century Gothic" panose="020B0502020202020204" pitchFamily="34" charset="0"/>
              </a:rPr>
              <a:t>Quel est son rôle ?</a:t>
            </a:r>
          </a:p>
        </p:txBody>
      </p:sp>
    </p:spTree>
    <p:extLst>
      <p:ext uri="{BB962C8B-B14F-4D97-AF65-F5344CB8AC3E}">
        <p14:creationId xmlns:p14="http://schemas.microsoft.com/office/powerpoint/2010/main" val="272689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9D7EAE-7D0C-1F76-DCA4-779AC7FC3A15}"/>
              </a:ext>
            </a:extLst>
          </p:cNvPr>
          <p:cNvSpPr>
            <a:spLocks noGrp="1"/>
          </p:cNvSpPr>
          <p:nvPr>
            <p:ph type="title"/>
          </p:nvPr>
        </p:nvSpPr>
        <p:spPr>
          <a:xfrm>
            <a:off x="1586204" y="962284"/>
            <a:ext cx="9789248" cy="4674637"/>
          </a:xfrm>
        </p:spPr>
        <p:txBody>
          <a:bodyPr>
            <a:normAutofit/>
          </a:bodyPr>
          <a:lstStyle/>
          <a:p>
            <a:r>
              <a:rPr lang="fr-FR" sz="1600" dirty="0">
                <a:latin typeface="Century Gothic" panose="020B0502020202020204" pitchFamily="34" charset="0"/>
              </a:rPr>
              <a:t>L</a:t>
            </a:r>
            <a:r>
              <a:rPr lang="fr-FR" sz="1600" b="0" i="0" dirty="0">
                <a:effectLst/>
                <a:latin typeface="Century Gothic" panose="020B0502020202020204" pitchFamily="34" charset="0"/>
              </a:rPr>
              <a:t>a personne de confiance ne bénéficie pas d'une protection spécifique contre le licenciement. Cependant, selon la législation en vigueur, </a:t>
            </a:r>
            <a:r>
              <a:rPr lang="fr-FR" sz="1600" b="1" i="0" dirty="0">
                <a:effectLst/>
                <a:latin typeface="Century Gothic" panose="020B0502020202020204" pitchFamily="34" charset="0"/>
              </a:rPr>
              <a:t>elle ne peut subir de préjudice en raison de ses activités </a:t>
            </a:r>
            <a:r>
              <a:rPr lang="fr-FR" sz="1600" b="0" i="0" dirty="0">
                <a:effectLst/>
                <a:latin typeface="Century Gothic" panose="020B0502020202020204" pitchFamily="34" charset="0"/>
              </a:rPr>
              <a:t>en tant que personne de confiance.</a:t>
            </a:r>
            <a:br>
              <a:rPr lang="fr-FR" sz="1600" b="0" i="0" dirty="0">
                <a:effectLst/>
                <a:latin typeface="Century Gothic" panose="020B0502020202020204" pitchFamily="34" charset="0"/>
              </a:rPr>
            </a:br>
            <a:br>
              <a:rPr lang="fr-FR" sz="1600" b="0" i="0" dirty="0">
                <a:effectLst/>
                <a:latin typeface="Century Gothic" panose="020B0502020202020204" pitchFamily="34" charset="0"/>
              </a:rPr>
            </a:br>
            <a:r>
              <a:rPr lang="fr-FR" sz="1600" dirty="0">
                <a:latin typeface="Century Gothic" panose="020B0502020202020204" pitchFamily="34" charset="0"/>
              </a:rPr>
              <a:t>Cela </a:t>
            </a:r>
            <a:r>
              <a:rPr lang="fr-FR" sz="1600" b="0" i="0" dirty="0">
                <a:effectLst/>
                <a:latin typeface="Century Gothic" panose="020B0502020202020204" pitchFamily="34" charset="0"/>
              </a:rPr>
              <a:t> contribue à promouvoir un climat de travail sain et sécuritaire, où les travailleurs se sentent soutenus et où les problèmes psychosociaux sont traités de manière appropriée et efficace. </a:t>
            </a:r>
            <a:br>
              <a:rPr lang="fr-FR" sz="1600" b="0" i="0" dirty="0">
                <a:effectLst/>
                <a:latin typeface="Century Gothic" panose="020B0502020202020204" pitchFamily="34" charset="0"/>
              </a:rPr>
            </a:br>
            <a:br>
              <a:rPr lang="fr-FR" sz="1600" b="0" i="0" dirty="0">
                <a:effectLst/>
                <a:latin typeface="Century Gothic" panose="020B0502020202020204" pitchFamily="34" charset="0"/>
              </a:rPr>
            </a:br>
            <a:br>
              <a:rPr lang="fr-FR" sz="1600" b="0" i="0" dirty="0">
                <a:effectLst/>
                <a:latin typeface="Century Gothic" panose="020B0502020202020204" pitchFamily="34" charset="0"/>
              </a:rPr>
            </a:br>
            <a:r>
              <a:rPr lang="fr-FR" sz="1600" b="0" i="0" dirty="0">
                <a:effectLst/>
                <a:latin typeface="Century Gothic" panose="020B0502020202020204" pitchFamily="34" charset="0"/>
              </a:rPr>
              <a:t>Elle peut être écartée de ses fonctions de personne de confiance selon une procédure spécifique</a:t>
            </a:r>
            <a:endParaRPr lang="fr-BE" sz="16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4722B769-C662-DD69-03CA-F262DAE7D1DD}"/>
              </a:ext>
            </a:extLst>
          </p:cNvPr>
          <p:cNvSpPr>
            <a:spLocks noGrp="1"/>
          </p:cNvSpPr>
          <p:nvPr>
            <p:ph type="ftr" sz="quarter" idx="11"/>
          </p:nvPr>
        </p:nvSpPr>
        <p:spPr/>
        <p:txBody>
          <a:bodyPr/>
          <a:lstStyle/>
          <a:p>
            <a:r>
              <a:rPr lang="fr-BE" dirty="0"/>
              <a:t>© SOS Burnout Belgique</a:t>
            </a:r>
          </a:p>
        </p:txBody>
      </p:sp>
      <p:pic>
        <p:nvPicPr>
          <p:cNvPr id="3" name="Image 2">
            <a:extLst>
              <a:ext uri="{FF2B5EF4-FFF2-40B4-BE49-F238E27FC236}">
                <a16:creationId xmlns:a16="http://schemas.microsoft.com/office/drawing/2014/main" id="{44E76AC6-45E0-B802-915B-76A554C620A1}"/>
              </a:ext>
            </a:extLst>
          </p:cNvPr>
          <p:cNvPicPr>
            <a:picLocks noChangeAspect="1"/>
          </p:cNvPicPr>
          <p:nvPr/>
        </p:nvPicPr>
        <p:blipFill>
          <a:blip r:embed="rId2"/>
          <a:stretch>
            <a:fillRect/>
          </a:stretch>
        </p:blipFill>
        <p:spPr>
          <a:xfrm>
            <a:off x="10437" y="0"/>
            <a:ext cx="3807996" cy="3807996"/>
          </a:xfrm>
          <a:prstGeom prst="rect">
            <a:avLst/>
          </a:prstGeom>
        </p:spPr>
      </p:pic>
      <p:sp>
        <p:nvSpPr>
          <p:cNvPr id="6" name="ZoneTexte 5">
            <a:extLst>
              <a:ext uri="{FF2B5EF4-FFF2-40B4-BE49-F238E27FC236}">
                <a16:creationId xmlns:a16="http://schemas.microsoft.com/office/drawing/2014/main" id="{291394A6-1CCF-EB00-FB47-20D583718455}"/>
              </a:ext>
            </a:extLst>
          </p:cNvPr>
          <p:cNvSpPr txBox="1"/>
          <p:nvPr/>
        </p:nvSpPr>
        <p:spPr>
          <a:xfrm>
            <a:off x="1754156" y="1221079"/>
            <a:ext cx="5421086" cy="369332"/>
          </a:xfrm>
          <a:prstGeom prst="rect">
            <a:avLst/>
          </a:prstGeom>
          <a:noFill/>
        </p:spPr>
        <p:txBody>
          <a:bodyPr wrap="square" rtlCol="0">
            <a:spAutoFit/>
          </a:bodyPr>
          <a:lstStyle/>
          <a:p>
            <a:r>
              <a:rPr lang="fr-BE" u="sng" dirty="0">
                <a:latin typeface="Century Gothic" panose="020B0502020202020204" pitchFamily="34" charset="0"/>
              </a:rPr>
              <a:t>Protection et écartement </a:t>
            </a:r>
          </a:p>
        </p:txBody>
      </p:sp>
    </p:spTree>
    <p:extLst>
      <p:ext uri="{BB962C8B-B14F-4D97-AF65-F5344CB8AC3E}">
        <p14:creationId xmlns:p14="http://schemas.microsoft.com/office/powerpoint/2010/main" val="140690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0" y="-14682"/>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10423558" cy="2939142"/>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latin typeface="Century Gothic" panose="020B0502020202020204" pitchFamily="34" charset="0"/>
              </a:rPr>
              <a:t>Pour aller plus loin, </a:t>
            </a:r>
            <a:r>
              <a:rPr lang="en-US" sz="3600" b="1" dirty="0" err="1">
                <a:latin typeface="Century Gothic" panose="020B0502020202020204" pitchFamily="34" charset="0"/>
              </a:rPr>
              <a:t>consultez</a:t>
            </a:r>
            <a:r>
              <a:rPr lang="en-US" sz="3600" b="1" dirty="0">
                <a:latin typeface="Century Gothic" panose="020B0502020202020204" pitchFamily="34" charset="0"/>
              </a:rPr>
              <a:t> le</a:t>
            </a:r>
            <a:r>
              <a:rPr lang="fr-FR" sz="3100" b="1" dirty="0">
                <a:latin typeface="Century Gothic" panose="020B0502020202020204" pitchFamily="34" charset="0"/>
              </a:rPr>
              <a:t> </a:t>
            </a:r>
            <a:r>
              <a:rPr lang="fr-FR" sz="3600" b="1" dirty="0">
                <a:latin typeface="Century Gothic" panose="020B0502020202020204" pitchFamily="34" charset="0"/>
              </a:rPr>
              <a:t>site du Service Public Fédéral </a:t>
            </a:r>
            <a:br>
              <a:rPr lang="fr-FR" sz="3600" b="1" dirty="0">
                <a:latin typeface="Century Gothic" panose="020B0502020202020204" pitchFamily="34" charset="0"/>
              </a:rPr>
            </a:b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
        <p:nvSpPr>
          <p:cNvPr id="3" name="Sous-titre 2">
            <a:extLst>
              <a:ext uri="{FF2B5EF4-FFF2-40B4-BE49-F238E27FC236}">
                <a16:creationId xmlns:a16="http://schemas.microsoft.com/office/drawing/2014/main" id="{CD02FDB1-5695-2BFD-B144-3A3C702F9EE5}"/>
              </a:ext>
            </a:extLst>
          </p:cNvPr>
          <p:cNvSpPr txBox="1">
            <a:spLocks/>
          </p:cNvSpPr>
          <p:nvPr/>
        </p:nvSpPr>
        <p:spPr>
          <a:xfrm>
            <a:off x="3951514" y="2115318"/>
            <a:ext cx="976604" cy="4879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BE" b="1" dirty="0">
                <a:solidFill>
                  <a:srgbClr val="00B0F0"/>
                </a:solidFill>
                <a:hlinkClick r:id="rId3">
                  <a:extLst>
                    <a:ext uri="{A12FA001-AC4F-418D-AE19-62706E023703}">
                      <ahyp:hlinkClr xmlns:ahyp="http://schemas.microsoft.com/office/drawing/2018/hyperlinkcolor" val="tx"/>
                    </a:ext>
                  </a:extLst>
                </a:hlinkClick>
              </a:rPr>
              <a:t>ICI</a:t>
            </a:r>
            <a:endParaRPr lang="fr-BE" b="1" dirty="0">
              <a:solidFill>
                <a:srgbClr val="00B0F0"/>
              </a:solidFill>
            </a:endParaRPr>
          </a:p>
          <a:p>
            <a:endParaRPr lang="fr-BE" dirty="0"/>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8B494A2D-D728-45E7-882B-296212EB9B59}">
  <ds:schemaRefs>
    <ds:schemaRef ds:uri="http://schemas.microsoft.com/sharepoint/v3/contenttype/forms"/>
  </ds:schemaRefs>
</ds:datastoreItem>
</file>

<file path=customXml/itemProps2.xml><?xml version="1.0" encoding="utf-8"?>
<ds:datastoreItem xmlns:ds="http://schemas.openxmlformats.org/officeDocument/2006/customXml" ds:itemID="{EA59AA30-2E89-48C0-A7BB-50A959AC04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7B2465-DA7B-4FA7-A175-6A8FA0E6DF8C}">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642</TotalTime>
  <Words>533</Words>
  <Application>Microsoft Office PowerPoint</Application>
  <PresentationFormat>Grand écran</PresentationFormat>
  <Paragraphs>18</Paragraphs>
  <Slides>6</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vt:i4>
      </vt:variant>
    </vt:vector>
  </HeadingPairs>
  <TitlesOfParts>
    <vt:vector size="15" baseType="lpstr">
      <vt:lpstr>Aptos</vt:lpstr>
      <vt:lpstr>Aptos Display</vt:lpstr>
      <vt:lpstr>Arial</vt:lpstr>
      <vt:lpstr>Calibri</vt:lpstr>
      <vt:lpstr>Century Gothic</vt:lpstr>
      <vt:lpstr>Nunito Sans</vt:lpstr>
      <vt:lpstr>PT Sans</vt:lpstr>
      <vt:lpstr>Source Sans Pro</vt:lpstr>
      <vt:lpstr>Thème Office</vt:lpstr>
      <vt:lpstr>Présentation PowerPoint</vt:lpstr>
      <vt:lpstr>La désignation d’une personne de confiance est obligatoire pour les employeurs qui occupent au moins 50 travailleurs.  Pour les employeurs qui occupent moins de 50 travailleurs, la désignation est obligatoire uniquement lorsque tous les membres de la délégation syndicale en font la demande. En l’absence de délégation syndicale, la désignation est obligatoire si l’ensemble du personnel en fait la demande.</vt:lpstr>
      <vt:lpstr>Lorsque l'effectif atteint au moins 50 personnes, il est requis qu'au moins l'une des personnes de confiance désignées fasse partie intégrante du personnel de cet employeur.    Cette exigence s'étend également à l'employeur qui emploie 20 travailleurs ou plus et qui se voit contraint de désigner une personne de confiance.</vt:lpstr>
      <vt:lpstr>  La personne de confiance est tenue au secret professionnel et est compétente pour intervenir sur les risques psychosociaux au travail.    Son rôle consiste à agir de manière informelle en recherchant des solutions par le biais d'entretiens, d'interventions auprès d'une autre personne de l'entreprise, ou encore par des tentatives de conciliation.  Dans ce cadre, la personne de confiance peut jouer un rôle crucial en offrant une écoute attentive aux travailleurs qui rencontrent des difficultés psychosociales au sein de l'entreprise.  Elle est formée pour comprendre et traiter ces situations de manière confidentielle et bienveillante. Elle peut également agir en tant que médiateur entre les parties en conflit ou aider à faciliter la communication entre les employés et la direction.  Grâce à son approche informelle, proactive et autonome,  elle contribue à la prévention et à la résolution des problèmes de santé mentale au travail. Elle offre un soutien précieux aux travailleurs en détresse, favorisant ainsi un environnement de travail plus sain et plus harmonieux.   </vt:lpstr>
      <vt:lpstr>La personne de confiance ne bénéficie pas d'une protection spécifique contre le licenciement. Cependant, selon la législation en vigueur, elle ne peut subir de préjudice en raison de ses activités en tant que personne de confiance.  Cela  contribue à promouvoir un climat de travail sain et sécuritaire, où les travailleurs se sentent soutenus et où les problèmes psychosociaux sont traités de manière appropriée et efficace.    Elle peut être écartée de ses fonctions de personne de confiance selon une procédure spécifique</vt:lpstr>
      <vt:lpstr>      Pour aller plus loin, consultez le site du Service Public Fédéral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de mes salariés est en incapacité de longue durée</dc:title>
  <dc:creator>Sylvie LEJEUNE</dc:creator>
  <cp:lastModifiedBy>Sylvie LEJEUNE</cp:lastModifiedBy>
  <cp:revision>4</cp:revision>
  <dcterms:created xsi:type="dcterms:W3CDTF">2024-02-09T07:31:39Z</dcterms:created>
  <dcterms:modified xsi:type="dcterms:W3CDTF">2024-04-09T09:53:28Z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