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9" r:id="rId5"/>
    <p:sldId id="257" r:id="rId6"/>
    <p:sldId id="260" r:id="rId7"/>
    <p:sldId id="261" r:id="rId8"/>
    <p:sldId id="263" r:id="rId9"/>
    <p:sldId id="264" r:id="rId10"/>
    <p:sldId id="262"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6A5D"/>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38FBFD-859F-4AF8-9E48-27D951EA1FC9}" v="480" dt="2024-04-09T10:08:20.6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lvie LEJEUNE" userId="8823c1f8-2503-4ab2-8aed-e0bf3dc10a1a" providerId="ADAL" clId="{1F38FBFD-859F-4AF8-9E48-27D951EA1FC9}"/>
    <pc:docChg chg="undo custSel addSld delSld modSld sldOrd">
      <pc:chgData name="Sylvie LEJEUNE" userId="8823c1f8-2503-4ab2-8aed-e0bf3dc10a1a" providerId="ADAL" clId="{1F38FBFD-859F-4AF8-9E48-27D951EA1FC9}" dt="2024-04-09T11:29:13.872" v="2016" actId="20577"/>
      <pc:docMkLst>
        <pc:docMk/>
      </pc:docMkLst>
      <pc:sldChg chg="modSp del mod">
        <pc:chgData name="Sylvie LEJEUNE" userId="8823c1f8-2503-4ab2-8aed-e0bf3dc10a1a" providerId="ADAL" clId="{1F38FBFD-859F-4AF8-9E48-27D951EA1FC9}" dt="2024-02-13T09:37:57.218" v="185" actId="2696"/>
        <pc:sldMkLst>
          <pc:docMk/>
          <pc:sldMk cId="4219318077" sldId="256"/>
        </pc:sldMkLst>
        <pc:spChg chg="mod">
          <ac:chgData name="Sylvie LEJEUNE" userId="8823c1f8-2503-4ab2-8aed-e0bf3dc10a1a" providerId="ADAL" clId="{1F38FBFD-859F-4AF8-9E48-27D951EA1FC9}" dt="2024-02-13T09:30:04.615" v="3" actId="20577"/>
          <ac:spMkLst>
            <pc:docMk/>
            <pc:sldMk cId="4219318077" sldId="256"/>
            <ac:spMk id="2" creationId="{625A6A83-2B1E-3631-23CD-356BE3B469FE}"/>
          </ac:spMkLst>
        </pc:spChg>
        <pc:spChg chg="mod">
          <ac:chgData name="Sylvie LEJEUNE" userId="8823c1f8-2503-4ab2-8aed-e0bf3dc10a1a" providerId="ADAL" clId="{1F38FBFD-859F-4AF8-9E48-27D951EA1FC9}" dt="2024-02-13T09:29:52.536" v="2" actId="20577"/>
          <ac:spMkLst>
            <pc:docMk/>
            <pc:sldMk cId="4219318077" sldId="256"/>
            <ac:spMk id="3" creationId="{B5CC02C1-3FF0-749C-1C39-35AB360D26B8}"/>
          </ac:spMkLst>
        </pc:spChg>
      </pc:sldChg>
      <pc:sldChg chg="addSp delSp modSp new mod">
        <pc:chgData name="Sylvie LEJEUNE" userId="8823c1f8-2503-4ab2-8aed-e0bf3dc10a1a" providerId="ADAL" clId="{1F38FBFD-859F-4AF8-9E48-27D951EA1FC9}" dt="2024-02-15T10:50:01.520" v="1627" actId="1076"/>
        <pc:sldMkLst>
          <pc:docMk/>
          <pc:sldMk cId="4050753783" sldId="257"/>
        </pc:sldMkLst>
        <pc:spChg chg="mod">
          <ac:chgData name="Sylvie LEJEUNE" userId="8823c1f8-2503-4ab2-8aed-e0bf3dc10a1a" providerId="ADAL" clId="{1F38FBFD-859F-4AF8-9E48-27D951EA1FC9}" dt="2024-02-15T10:50:01.520" v="1627" actId="1076"/>
          <ac:spMkLst>
            <pc:docMk/>
            <pc:sldMk cId="4050753783" sldId="257"/>
            <ac:spMk id="2" creationId="{E5E30D74-D9A0-81B8-0C93-6E105F4F2A5C}"/>
          </ac:spMkLst>
        </pc:spChg>
        <pc:spChg chg="del mod">
          <ac:chgData name="Sylvie LEJEUNE" userId="8823c1f8-2503-4ab2-8aed-e0bf3dc10a1a" providerId="ADAL" clId="{1F38FBFD-859F-4AF8-9E48-27D951EA1FC9}" dt="2024-02-14T12:37:58.003" v="862" actId="478"/>
          <ac:spMkLst>
            <pc:docMk/>
            <pc:sldMk cId="4050753783" sldId="257"/>
            <ac:spMk id="3" creationId="{2F6BED2D-9004-6F19-C77F-8E5EE2CEDBF8}"/>
          </ac:spMkLst>
        </pc:spChg>
        <pc:spChg chg="add mod">
          <ac:chgData name="Sylvie LEJEUNE" userId="8823c1f8-2503-4ab2-8aed-e0bf3dc10a1a" providerId="ADAL" clId="{1F38FBFD-859F-4AF8-9E48-27D951EA1FC9}" dt="2024-02-14T14:32:16.311" v="907"/>
          <ac:spMkLst>
            <pc:docMk/>
            <pc:sldMk cId="4050753783" sldId="257"/>
            <ac:spMk id="5" creationId="{9D659347-5251-7A16-4CBF-AD6488723B14}"/>
          </ac:spMkLst>
        </pc:spChg>
        <pc:picChg chg="add mod">
          <ac:chgData name="Sylvie LEJEUNE" userId="8823c1f8-2503-4ab2-8aed-e0bf3dc10a1a" providerId="ADAL" clId="{1F38FBFD-859F-4AF8-9E48-27D951EA1FC9}" dt="2024-02-14T14:30:36.473" v="898" actId="14100"/>
          <ac:picMkLst>
            <pc:docMk/>
            <pc:sldMk cId="4050753783" sldId="257"/>
            <ac:picMk id="4" creationId="{FC5DA048-F167-AC51-D73F-2E476829D8F6}"/>
          </ac:picMkLst>
        </pc:picChg>
      </pc:sldChg>
      <pc:sldChg chg="addSp modSp new del mod">
        <pc:chgData name="Sylvie LEJEUNE" userId="8823c1f8-2503-4ab2-8aed-e0bf3dc10a1a" providerId="ADAL" clId="{1F38FBFD-859F-4AF8-9E48-27D951EA1FC9}" dt="2024-02-14T14:51:52.156" v="1597" actId="2696"/>
        <pc:sldMkLst>
          <pc:docMk/>
          <pc:sldMk cId="2121034529" sldId="258"/>
        </pc:sldMkLst>
        <pc:spChg chg="mod">
          <ac:chgData name="Sylvie LEJEUNE" userId="8823c1f8-2503-4ab2-8aed-e0bf3dc10a1a" providerId="ADAL" clId="{1F38FBFD-859F-4AF8-9E48-27D951EA1FC9}" dt="2024-02-13T09:35:20.840" v="125" actId="404"/>
          <ac:spMkLst>
            <pc:docMk/>
            <pc:sldMk cId="2121034529" sldId="258"/>
            <ac:spMk id="2" creationId="{76632431-4792-4C83-62BF-08A4CA8BDDF7}"/>
          </ac:spMkLst>
        </pc:spChg>
        <pc:spChg chg="mod">
          <ac:chgData name="Sylvie LEJEUNE" userId="8823c1f8-2503-4ab2-8aed-e0bf3dc10a1a" providerId="ADAL" clId="{1F38FBFD-859F-4AF8-9E48-27D951EA1FC9}" dt="2024-02-13T09:37:09.695" v="183"/>
          <ac:spMkLst>
            <pc:docMk/>
            <pc:sldMk cId="2121034529" sldId="258"/>
            <ac:spMk id="3" creationId="{00DF030E-4202-9EA4-115B-E5C1587633DD}"/>
          </ac:spMkLst>
        </pc:spChg>
        <pc:spChg chg="add mod">
          <ac:chgData name="Sylvie LEJEUNE" userId="8823c1f8-2503-4ab2-8aed-e0bf3dc10a1a" providerId="ADAL" clId="{1F38FBFD-859F-4AF8-9E48-27D951EA1FC9}" dt="2024-02-14T14:32:26.879" v="910"/>
          <ac:spMkLst>
            <pc:docMk/>
            <pc:sldMk cId="2121034529" sldId="258"/>
            <ac:spMk id="4" creationId="{97ADA4F3-BCC2-46FB-E196-0A14772FF996}"/>
          </ac:spMkLst>
        </pc:spChg>
      </pc:sldChg>
      <pc:sldChg chg="modSp add mod ord">
        <pc:chgData name="Sylvie LEJEUNE" userId="8823c1f8-2503-4ab2-8aed-e0bf3dc10a1a" providerId="ADAL" clId="{1F38FBFD-859F-4AF8-9E48-27D951EA1FC9}" dt="2024-02-14T14:46:29.975" v="1486" actId="14100"/>
        <pc:sldMkLst>
          <pc:docMk/>
          <pc:sldMk cId="2639730508" sldId="259"/>
        </pc:sldMkLst>
        <pc:spChg chg="mod">
          <ac:chgData name="Sylvie LEJEUNE" userId="8823c1f8-2503-4ab2-8aed-e0bf3dc10a1a" providerId="ADAL" clId="{1F38FBFD-859F-4AF8-9E48-27D951EA1FC9}" dt="2024-02-14T14:46:29.975" v="1486" actId="14100"/>
          <ac:spMkLst>
            <pc:docMk/>
            <pc:sldMk cId="2639730508" sldId="259"/>
            <ac:spMk id="3" creationId="{F436B612-7D7E-3E51-7E0C-F3641356F676}"/>
          </ac:spMkLst>
        </pc:spChg>
      </pc:sldChg>
      <pc:sldChg chg="addSp modSp new mod">
        <pc:chgData name="Sylvie LEJEUNE" userId="8823c1f8-2503-4ab2-8aed-e0bf3dc10a1a" providerId="ADAL" clId="{1F38FBFD-859F-4AF8-9E48-27D951EA1FC9}" dt="2024-02-15T10:50:15.955" v="1628" actId="255"/>
        <pc:sldMkLst>
          <pc:docMk/>
          <pc:sldMk cId="3722831961" sldId="260"/>
        </pc:sldMkLst>
        <pc:spChg chg="mod">
          <ac:chgData name="Sylvie LEJEUNE" userId="8823c1f8-2503-4ab2-8aed-e0bf3dc10a1a" providerId="ADAL" clId="{1F38FBFD-859F-4AF8-9E48-27D951EA1FC9}" dt="2024-02-15T09:04:34.543" v="1625" actId="115"/>
          <ac:spMkLst>
            <pc:docMk/>
            <pc:sldMk cId="3722831961" sldId="260"/>
            <ac:spMk id="2" creationId="{EAC532F6-1438-785A-CCFE-06BA7BA6001E}"/>
          </ac:spMkLst>
        </pc:spChg>
        <pc:spChg chg="mod">
          <ac:chgData name="Sylvie LEJEUNE" userId="8823c1f8-2503-4ab2-8aed-e0bf3dc10a1a" providerId="ADAL" clId="{1F38FBFD-859F-4AF8-9E48-27D951EA1FC9}" dt="2024-02-15T10:50:15.955" v="1628" actId="255"/>
          <ac:spMkLst>
            <pc:docMk/>
            <pc:sldMk cId="3722831961" sldId="260"/>
            <ac:spMk id="3" creationId="{898059DC-C34A-9229-FDF3-DA3274AF5711}"/>
          </ac:spMkLst>
        </pc:spChg>
        <pc:spChg chg="add mod">
          <ac:chgData name="Sylvie LEJEUNE" userId="8823c1f8-2503-4ab2-8aed-e0bf3dc10a1a" providerId="ADAL" clId="{1F38FBFD-859F-4AF8-9E48-27D951EA1FC9}" dt="2024-02-14T14:32:19.748" v="908"/>
          <ac:spMkLst>
            <pc:docMk/>
            <pc:sldMk cId="3722831961" sldId="260"/>
            <ac:spMk id="5" creationId="{CBFEE17E-77B4-3B9C-BF8F-ED5B0E3322C0}"/>
          </ac:spMkLst>
        </pc:spChg>
        <pc:picChg chg="add mod">
          <ac:chgData name="Sylvie LEJEUNE" userId="8823c1f8-2503-4ab2-8aed-e0bf3dc10a1a" providerId="ADAL" clId="{1F38FBFD-859F-4AF8-9E48-27D951EA1FC9}" dt="2024-02-14T14:43:21.933" v="1412" actId="1076"/>
          <ac:picMkLst>
            <pc:docMk/>
            <pc:sldMk cId="3722831961" sldId="260"/>
            <ac:picMk id="4" creationId="{4E0336D4-C871-7888-3ACC-2C125D515F81}"/>
          </ac:picMkLst>
        </pc:picChg>
      </pc:sldChg>
      <pc:sldChg chg="addSp delSp modSp new mod setBg addAnim delAnim">
        <pc:chgData name="Sylvie LEJEUNE" userId="8823c1f8-2503-4ab2-8aed-e0bf3dc10a1a" providerId="ADAL" clId="{1F38FBFD-859F-4AF8-9E48-27D951EA1FC9}" dt="2024-02-15T10:50:33.859" v="1630" actId="255"/>
        <pc:sldMkLst>
          <pc:docMk/>
          <pc:sldMk cId="3509936684" sldId="261"/>
        </pc:sldMkLst>
        <pc:spChg chg="mod">
          <ac:chgData name="Sylvie LEJEUNE" userId="8823c1f8-2503-4ab2-8aed-e0bf3dc10a1a" providerId="ADAL" clId="{1F38FBFD-859F-4AF8-9E48-27D951EA1FC9}" dt="2024-02-15T10:50:33.859" v="1630" actId="255"/>
          <ac:spMkLst>
            <pc:docMk/>
            <pc:sldMk cId="3509936684" sldId="261"/>
            <ac:spMk id="2" creationId="{8D9B0288-0833-B37F-FAE5-40F5EF4CF9C9}"/>
          </ac:spMkLst>
        </pc:spChg>
        <pc:spChg chg="del mod">
          <ac:chgData name="Sylvie LEJEUNE" userId="8823c1f8-2503-4ab2-8aed-e0bf3dc10a1a" providerId="ADAL" clId="{1F38FBFD-859F-4AF8-9E48-27D951EA1FC9}" dt="2024-02-14T14:42:41.395" v="1403" actId="21"/>
          <ac:spMkLst>
            <pc:docMk/>
            <pc:sldMk cId="3509936684" sldId="261"/>
            <ac:spMk id="3" creationId="{AA697BBD-568B-BD96-5BAA-E819334BB7CE}"/>
          </ac:spMkLst>
        </pc:spChg>
        <pc:spChg chg="add mod ord">
          <ac:chgData name="Sylvie LEJEUNE" userId="8823c1f8-2503-4ab2-8aed-e0bf3dc10a1a" providerId="ADAL" clId="{1F38FBFD-859F-4AF8-9E48-27D951EA1FC9}" dt="2024-02-14T14:34:19.868" v="1004" actId="26606"/>
          <ac:spMkLst>
            <pc:docMk/>
            <pc:sldMk cId="3509936684" sldId="261"/>
            <ac:spMk id="4" creationId="{8492A232-25F0-99C3-C86C-03EC0DC476A9}"/>
          </ac:spMkLst>
        </pc:spChg>
        <pc:spChg chg="add del mod">
          <ac:chgData name="Sylvie LEJEUNE" userId="8823c1f8-2503-4ab2-8aed-e0bf3dc10a1a" providerId="ADAL" clId="{1F38FBFD-859F-4AF8-9E48-27D951EA1FC9}" dt="2024-02-14T14:42:56.651" v="1407" actId="478"/>
          <ac:spMkLst>
            <pc:docMk/>
            <pc:sldMk cId="3509936684" sldId="261"/>
            <ac:spMk id="7" creationId="{E9D3DE46-BDDE-1BDD-37C0-C171B27E275C}"/>
          </ac:spMkLst>
        </pc:spChg>
        <pc:spChg chg="add del">
          <ac:chgData name="Sylvie LEJEUNE" userId="8823c1f8-2503-4ab2-8aed-e0bf3dc10a1a" providerId="ADAL" clId="{1F38FBFD-859F-4AF8-9E48-27D951EA1FC9}" dt="2024-02-14T14:34:19.868" v="1004" actId="26606"/>
          <ac:spMkLst>
            <pc:docMk/>
            <pc:sldMk cId="3509936684" sldId="261"/>
            <ac:spMk id="10" creationId="{06DA9DF9-31F7-4056-B42E-878CC92417B8}"/>
          </ac:spMkLst>
        </pc:spChg>
        <pc:picChg chg="add mod">
          <ac:chgData name="Sylvie LEJEUNE" userId="8823c1f8-2503-4ab2-8aed-e0bf3dc10a1a" providerId="ADAL" clId="{1F38FBFD-859F-4AF8-9E48-27D951EA1FC9}" dt="2024-02-15T08:58:03.633" v="1603" actId="1076"/>
          <ac:picMkLst>
            <pc:docMk/>
            <pc:sldMk cId="3509936684" sldId="261"/>
            <ac:picMk id="5" creationId="{13D688B5-7C1E-9851-4DB2-6E1757B41892}"/>
          </ac:picMkLst>
        </pc:picChg>
      </pc:sldChg>
      <pc:sldChg chg="addSp delSp modSp new del mod">
        <pc:chgData name="Sylvie LEJEUNE" userId="8823c1f8-2503-4ab2-8aed-e0bf3dc10a1a" providerId="ADAL" clId="{1F38FBFD-859F-4AF8-9E48-27D951EA1FC9}" dt="2024-02-14T14:47:25.475" v="1489" actId="2696"/>
        <pc:sldMkLst>
          <pc:docMk/>
          <pc:sldMk cId="2393785584" sldId="262"/>
        </pc:sldMkLst>
        <pc:spChg chg="del">
          <ac:chgData name="Sylvie LEJEUNE" userId="8823c1f8-2503-4ab2-8aed-e0bf3dc10a1a" providerId="ADAL" clId="{1F38FBFD-859F-4AF8-9E48-27D951EA1FC9}" dt="2024-02-14T14:42:44.540" v="1404"/>
          <ac:spMkLst>
            <pc:docMk/>
            <pc:sldMk cId="2393785584" sldId="262"/>
            <ac:spMk id="2" creationId="{9FB6E4FB-2C9D-A8D2-A92E-D299BD473B95}"/>
          </ac:spMkLst>
        </pc:spChg>
        <pc:spChg chg="add mod">
          <ac:chgData name="Sylvie LEJEUNE" userId="8823c1f8-2503-4ab2-8aed-e0bf3dc10a1a" providerId="ADAL" clId="{1F38FBFD-859F-4AF8-9E48-27D951EA1FC9}" dt="2024-02-14T14:44:46.721" v="1425" actId="27636"/>
          <ac:spMkLst>
            <pc:docMk/>
            <pc:sldMk cId="2393785584" sldId="262"/>
            <ac:spMk id="4" creationId="{D5635DB3-33A6-6F98-DF87-8B945D2831F8}"/>
          </ac:spMkLst>
        </pc:spChg>
      </pc:sldChg>
      <pc:sldChg chg="modSp add mod">
        <pc:chgData name="Sylvie LEJEUNE" userId="8823c1f8-2503-4ab2-8aed-e0bf3dc10a1a" providerId="ADAL" clId="{1F38FBFD-859F-4AF8-9E48-27D951EA1FC9}" dt="2024-04-09T10:09:35.300" v="2012" actId="20577"/>
        <pc:sldMkLst>
          <pc:docMk/>
          <pc:sldMk cId="2849097600" sldId="262"/>
        </pc:sldMkLst>
        <pc:spChg chg="mod">
          <ac:chgData name="Sylvie LEJEUNE" userId="8823c1f8-2503-4ab2-8aed-e0bf3dc10a1a" providerId="ADAL" clId="{1F38FBFD-859F-4AF8-9E48-27D951EA1FC9}" dt="2024-04-09T10:09:35.300" v="2012" actId="20577"/>
          <ac:spMkLst>
            <pc:docMk/>
            <pc:sldMk cId="2849097600" sldId="262"/>
            <ac:spMk id="2" creationId="{74E8FFF1-3B9B-1B67-DFE4-7C59E4593D08}"/>
          </ac:spMkLst>
        </pc:spChg>
        <pc:picChg chg="mod">
          <ac:chgData name="Sylvie LEJEUNE" userId="8823c1f8-2503-4ab2-8aed-e0bf3dc10a1a" providerId="ADAL" clId="{1F38FBFD-859F-4AF8-9E48-27D951EA1FC9}" dt="2024-02-14T14:51:44.493" v="1596" actId="1076"/>
          <ac:picMkLst>
            <pc:docMk/>
            <pc:sldMk cId="2849097600" sldId="262"/>
            <ac:picMk id="42" creationId="{55AEAB5A-0D69-4642-C0E4-8683FAF7DA5F}"/>
          </ac:picMkLst>
        </pc:picChg>
      </pc:sldChg>
      <pc:sldChg chg="addSp delSp modSp add mod ord">
        <pc:chgData name="Sylvie LEJEUNE" userId="8823c1f8-2503-4ab2-8aed-e0bf3dc10a1a" providerId="ADAL" clId="{1F38FBFD-859F-4AF8-9E48-27D951EA1FC9}" dt="2024-04-09T11:29:13.872" v="2016" actId="20577"/>
        <pc:sldMkLst>
          <pc:docMk/>
          <pc:sldMk cId="3953830664" sldId="263"/>
        </pc:sldMkLst>
        <pc:spChg chg="mod">
          <ac:chgData name="Sylvie LEJEUNE" userId="8823c1f8-2503-4ab2-8aed-e0bf3dc10a1a" providerId="ADAL" clId="{1F38FBFD-859F-4AF8-9E48-27D951EA1FC9}" dt="2024-03-27T07:42:58.302" v="1669" actId="20577"/>
          <ac:spMkLst>
            <pc:docMk/>
            <pc:sldMk cId="3953830664" sldId="263"/>
            <ac:spMk id="2" creationId="{EAC532F6-1438-785A-CCFE-06BA7BA6001E}"/>
          </ac:spMkLst>
        </pc:spChg>
        <pc:spChg chg="mod">
          <ac:chgData name="Sylvie LEJEUNE" userId="8823c1f8-2503-4ab2-8aed-e0bf3dc10a1a" providerId="ADAL" clId="{1F38FBFD-859F-4AF8-9E48-27D951EA1FC9}" dt="2024-04-09T10:08:14.022" v="1927"/>
          <ac:spMkLst>
            <pc:docMk/>
            <pc:sldMk cId="3953830664" sldId="263"/>
            <ac:spMk id="3" creationId="{898059DC-C34A-9229-FDF3-DA3274AF5711}"/>
          </ac:spMkLst>
        </pc:spChg>
        <pc:spChg chg="add del mod">
          <ac:chgData name="Sylvie LEJEUNE" userId="8823c1f8-2503-4ab2-8aed-e0bf3dc10a1a" providerId="ADAL" clId="{1F38FBFD-859F-4AF8-9E48-27D951EA1FC9}" dt="2024-04-09T10:05:58.733" v="1899" actId="478"/>
          <ac:spMkLst>
            <pc:docMk/>
            <pc:sldMk cId="3953830664" sldId="263"/>
            <ac:spMk id="8" creationId="{F487FCE8-E9FB-225E-9007-133C7F7E2D67}"/>
          </ac:spMkLst>
        </pc:spChg>
        <pc:spChg chg="add mod">
          <ac:chgData name="Sylvie LEJEUNE" userId="8823c1f8-2503-4ab2-8aed-e0bf3dc10a1a" providerId="ADAL" clId="{1F38FBFD-859F-4AF8-9E48-27D951EA1FC9}" dt="2024-04-09T11:29:13.872" v="2016" actId="20577"/>
          <ac:spMkLst>
            <pc:docMk/>
            <pc:sldMk cId="3953830664" sldId="263"/>
            <ac:spMk id="9" creationId="{5E5F7338-53FF-CB7D-D076-61C133CCA79A}"/>
          </ac:spMkLst>
        </pc:spChg>
        <pc:picChg chg="mod">
          <ac:chgData name="Sylvie LEJEUNE" userId="8823c1f8-2503-4ab2-8aed-e0bf3dc10a1a" providerId="ADAL" clId="{1F38FBFD-859F-4AF8-9E48-27D951EA1FC9}" dt="2024-03-27T07:45:14.785" v="1708" actId="1076"/>
          <ac:picMkLst>
            <pc:docMk/>
            <pc:sldMk cId="3953830664" sldId="263"/>
            <ac:picMk id="4" creationId="{4E0336D4-C871-7888-3ACC-2C125D515F81}"/>
          </ac:picMkLst>
        </pc:picChg>
        <pc:picChg chg="add mod">
          <ac:chgData name="Sylvie LEJEUNE" userId="8823c1f8-2503-4ab2-8aed-e0bf3dc10a1a" providerId="ADAL" clId="{1F38FBFD-859F-4AF8-9E48-27D951EA1FC9}" dt="2024-04-09T10:04:34.600" v="1890" actId="1076"/>
          <ac:picMkLst>
            <pc:docMk/>
            <pc:sldMk cId="3953830664" sldId="263"/>
            <ac:picMk id="7" creationId="{46BEB681-549B-A8BE-CA6C-D08D3AC275F6}"/>
          </ac:picMkLst>
        </pc:picChg>
      </pc:sldChg>
      <pc:sldChg chg="delSp modSp add mod">
        <pc:chgData name="Sylvie LEJEUNE" userId="8823c1f8-2503-4ab2-8aed-e0bf3dc10a1a" providerId="ADAL" clId="{1F38FBFD-859F-4AF8-9E48-27D951EA1FC9}" dt="2024-04-09T10:07:00.428" v="1922" actId="14100"/>
        <pc:sldMkLst>
          <pc:docMk/>
          <pc:sldMk cId="4250456131" sldId="264"/>
        </pc:sldMkLst>
        <pc:spChg chg="del mod">
          <ac:chgData name="Sylvie LEJEUNE" userId="8823c1f8-2503-4ab2-8aed-e0bf3dc10a1a" providerId="ADAL" clId="{1F38FBFD-859F-4AF8-9E48-27D951EA1FC9}" dt="2024-04-09T10:06:10.999" v="1904" actId="478"/>
          <ac:spMkLst>
            <pc:docMk/>
            <pc:sldMk cId="4250456131" sldId="264"/>
            <ac:spMk id="2" creationId="{EAC532F6-1438-785A-CCFE-06BA7BA6001E}"/>
          </ac:spMkLst>
        </pc:spChg>
        <pc:spChg chg="mod">
          <ac:chgData name="Sylvie LEJEUNE" userId="8823c1f8-2503-4ab2-8aed-e0bf3dc10a1a" providerId="ADAL" clId="{1F38FBFD-859F-4AF8-9E48-27D951EA1FC9}" dt="2024-04-09T10:06:06.218" v="1902" actId="20577"/>
          <ac:spMkLst>
            <pc:docMk/>
            <pc:sldMk cId="4250456131" sldId="264"/>
            <ac:spMk id="3" creationId="{898059DC-C34A-9229-FDF3-DA3274AF5711}"/>
          </ac:spMkLst>
        </pc:spChg>
        <pc:spChg chg="mod">
          <ac:chgData name="Sylvie LEJEUNE" userId="8823c1f8-2503-4ab2-8aed-e0bf3dc10a1a" providerId="ADAL" clId="{1F38FBFD-859F-4AF8-9E48-27D951EA1FC9}" dt="2024-04-09T10:07:00.428" v="1922" actId="14100"/>
          <ac:spMkLst>
            <pc:docMk/>
            <pc:sldMk cId="4250456131" sldId="264"/>
            <ac:spMk id="8" creationId="{F487FCE8-E9FB-225E-9007-133C7F7E2D67}"/>
          </ac:spMkLst>
        </pc:spChg>
        <pc:picChg chg="mod">
          <ac:chgData name="Sylvie LEJEUNE" userId="8823c1f8-2503-4ab2-8aed-e0bf3dc10a1a" providerId="ADAL" clId="{1F38FBFD-859F-4AF8-9E48-27D951EA1FC9}" dt="2024-04-09T10:06:45.614" v="1918" actId="1076"/>
          <ac:picMkLst>
            <pc:docMk/>
            <pc:sldMk cId="4250456131" sldId="264"/>
            <ac:picMk id="4" creationId="{4E0336D4-C871-7888-3ACC-2C125D515F81}"/>
          </ac:picMkLst>
        </pc:picChg>
        <pc:picChg chg="del">
          <ac:chgData name="Sylvie LEJEUNE" userId="8823c1f8-2503-4ab2-8aed-e0bf3dc10a1a" providerId="ADAL" clId="{1F38FBFD-859F-4AF8-9E48-27D951EA1FC9}" dt="2024-04-09T10:06:03.169" v="1900" actId="478"/>
          <ac:picMkLst>
            <pc:docMk/>
            <pc:sldMk cId="4250456131" sldId="264"/>
            <ac:picMk id="7" creationId="{46BEB681-549B-A8BE-CA6C-D08D3AC275F6}"/>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8A0BAB39-016F-AA94-BD4D-EF753325DF5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dirty="0"/>
          </a:p>
        </p:txBody>
      </p:sp>
      <p:sp>
        <p:nvSpPr>
          <p:cNvPr id="3" name="Espace réservé de la date 2">
            <a:extLst>
              <a:ext uri="{FF2B5EF4-FFF2-40B4-BE49-F238E27FC236}">
                <a16:creationId xmlns:a16="http://schemas.microsoft.com/office/drawing/2014/main" id="{42494B25-D675-3A96-4E51-4E977D70D8E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99E344A-775E-4397-9C63-BB280D320278}" type="datetimeFigureOut">
              <a:rPr lang="fr-BE" smtClean="0"/>
              <a:t>09-04-24</a:t>
            </a:fld>
            <a:endParaRPr lang="fr-BE" dirty="0"/>
          </a:p>
        </p:txBody>
      </p:sp>
      <p:sp>
        <p:nvSpPr>
          <p:cNvPr id="4" name="Espace réservé du pied de page 3">
            <a:extLst>
              <a:ext uri="{FF2B5EF4-FFF2-40B4-BE49-F238E27FC236}">
                <a16:creationId xmlns:a16="http://schemas.microsoft.com/office/drawing/2014/main" id="{815EB362-F43C-4EFE-C2F6-B80E698F627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fr-BE" dirty="0"/>
              <a:t>(c) SOS Burnout Belgique</a:t>
            </a:r>
          </a:p>
        </p:txBody>
      </p:sp>
      <p:sp>
        <p:nvSpPr>
          <p:cNvPr id="5" name="Espace réservé du numéro de diapositive 4">
            <a:extLst>
              <a:ext uri="{FF2B5EF4-FFF2-40B4-BE49-F238E27FC236}">
                <a16:creationId xmlns:a16="http://schemas.microsoft.com/office/drawing/2014/main" id="{A8E653BA-A58F-CCA0-4FA8-29FA03C6C10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9B211D-BE7B-412E-8124-A852FAFAF68D}" type="slidenum">
              <a:rPr lang="fr-BE" smtClean="0"/>
              <a:t>‹N°›</a:t>
            </a:fld>
            <a:endParaRPr lang="fr-BE" dirty="0"/>
          </a:p>
        </p:txBody>
      </p:sp>
    </p:spTree>
    <p:extLst>
      <p:ext uri="{BB962C8B-B14F-4D97-AF65-F5344CB8AC3E}">
        <p14:creationId xmlns:p14="http://schemas.microsoft.com/office/powerpoint/2010/main" val="157864394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FA0FB1-1B76-4667-ADD4-3C9E308AC63E}" type="datetimeFigureOut">
              <a:rPr lang="fr-BE" smtClean="0"/>
              <a:t>09-04-24</a:t>
            </a:fld>
            <a:endParaRPr lang="fr-BE"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dirty="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fr-BE" dirty="0"/>
              <a:t>(c) SOS Burnout Belgique</a:t>
            </a: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6144DE-942C-4B0A-93C6-DAE3E2486652}" type="slidenum">
              <a:rPr lang="fr-BE" smtClean="0"/>
              <a:t>‹N°›</a:t>
            </a:fld>
            <a:endParaRPr lang="fr-BE" dirty="0"/>
          </a:p>
        </p:txBody>
      </p:sp>
    </p:spTree>
    <p:extLst>
      <p:ext uri="{BB962C8B-B14F-4D97-AF65-F5344CB8AC3E}">
        <p14:creationId xmlns:p14="http://schemas.microsoft.com/office/powerpoint/2010/main" val="132143264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C9D5F4-C23D-4904-5732-6A1B0FCA9C3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82F6E337-DE24-E352-864E-226ED6157B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583F7AC1-BA33-9CFA-705D-E3EA7BB01D4C}"/>
              </a:ext>
            </a:extLst>
          </p:cNvPr>
          <p:cNvSpPr>
            <a:spLocks noGrp="1"/>
          </p:cNvSpPr>
          <p:nvPr>
            <p:ph type="dt" sz="half" idx="10"/>
          </p:nvPr>
        </p:nvSpPr>
        <p:spPr/>
        <p:txBody>
          <a:bodyPr/>
          <a:lstStyle/>
          <a:p>
            <a:fld id="{24167844-3972-4CB9-819B-2C68B97B03A1}" type="datetimeFigureOut">
              <a:rPr lang="fr-BE" smtClean="0"/>
              <a:t>09-04-24</a:t>
            </a:fld>
            <a:endParaRPr lang="fr-BE" dirty="0"/>
          </a:p>
        </p:txBody>
      </p:sp>
      <p:sp>
        <p:nvSpPr>
          <p:cNvPr id="5" name="Espace réservé du pied de page 4">
            <a:extLst>
              <a:ext uri="{FF2B5EF4-FFF2-40B4-BE49-F238E27FC236}">
                <a16:creationId xmlns:a16="http://schemas.microsoft.com/office/drawing/2014/main" id="{6FF5D02A-C863-9737-8EF1-D345424DFACC}"/>
              </a:ext>
            </a:extLst>
          </p:cNvPr>
          <p:cNvSpPr>
            <a:spLocks noGrp="1"/>
          </p:cNvSpPr>
          <p:nvPr>
            <p:ph type="ftr" sz="quarter" idx="11"/>
          </p:nvPr>
        </p:nvSpPr>
        <p:spPr/>
        <p:txBody>
          <a:bodyPr/>
          <a:lstStyle/>
          <a:p>
            <a:endParaRPr lang="fr-BE" dirty="0"/>
          </a:p>
        </p:txBody>
      </p:sp>
      <p:sp>
        <p:nvSpPr>
          <p:cNvPr id="6" name="Espace réservé du numéro de diapositive 5">
            <a:extLst>
              <a:ext uri="{FF2B5EF4-FFF2-40B4-BE49-F238E27FC236}">
                <a16:creationId xmlns:a16="http://schemas.microsoft.com/office/drawing/2014/main" id="{52D4308F-909A-DB88-00CA-AD9BF786C994}"/>
              </a:ext>
            </a:extLst>
          </p:cNvPr>
          <p:cNvSpPr>
            <a:spLocks noGrp="1"/>
          </p:cNvSpPr>
          <p:nvPr>
            <p:ph type="sldNum" sz="quarter" idx="12"/>
          </p:nvPr>
        </p:nvSpPr>
        <p:spPr/>
        <p:txBody>
          <a:bodyPr/>
          <a:lstStyle/>
          <a:p>
            <a:fld id="{D02957E3-13C7-4597-B447-C300C20E4C5D}" type="slidenum">
              <a:rPr lang="fr-BE" smtClean="0"/>
              <a:t>‹N°›</a:t>
            </a:fld>
            <a:endParaRPr lang="fr-BE" dirty="0"/>
          </a:p>
        </p:txBody>
      </p:sp>
    </p:spTree>
    <p:extLst>
      <p:ext uri="{BB962C8B-B14F-4D97-AF65-F5344CB8AC3E}">
        <p14:creationId xmlns:p14="http://schemas.microsoft.com/office/powerpoint/2010/main" val="3318070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3D57F8-41C1-E36C-DF4A-8E3A9EADF3B4}"/>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9FDBDD06-6F1C-269E-0FEB-EE84D382A54D}"/>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0190B2AF-BBDC-C3A6-12F3-EB13BB341F23}"/>
              </a:ext>
            </a:extLst>
          </p:cNvPr>
          <p:cNvSpPr>
            <a:spLocks noGrp="1"/>
          </p:cNvSpPr>
          <p:nvPr>
            <p:ph type="dt" sz="half" idx="10"/>
          </p:nvPr>
        </p:nvSpPr>
        <p:spPr/>
        <p:txBody>
          <a:bodyPr/>
          <a:lstStyle/>
          <a:p>
            <a:fld id="{24167844-3972-4CB9-819B-2C68B97B03A1}" type="datetimeFigureOut">
              <a:rPr lang="fr-BE" smtClean="0"/>
              <a:t>09-04-24</a:t>
            </a:fld>
            <a:endParaRPr lang="fr-BE" dirty="0"/>
          </a:p>
        </p:txBody>
      </p:sp>
      <p:sp>
        <p:nvSpPr>
          <p:cNvPr id="5" name="Espace réservé du pied de page 4">
            <a:extLst>
              <a:ext uri="{FF2B5EF4-FFF2-40B4-BE49-F238E27FC236}">
                <a16:creationId xmlns:a16="http://schemas.microsoft.com/office/drawing/2014/main" id="{AAE335EE-38D1-8BCE-63AA-311ED115B0F8}"/>
              </a:ext>
            </a:extLst>
          </p:cNvPr>
          <p:cNvSpPr>
            <a:spLocks noGrp="1"/>
          </p:cNvSpPr>
          <p:nvPr>
            <p:ph type="ftr" sz="quarter" idx="11"/>
          </p:nvPr>
        </p:nvSpPr>
        <p:spPr/>
        <p:txBody>
          <a:bodyPr/>
          <a:lstStyle/>
          <a:p>
            <a:endParaRPr lang="fr-BE" dirty="0"/>
          </a:p>
        </p:txBody>
      </p:sp>
      <p:sp>
        <p:nvSpPr>
          <p:cNvPr id="6" name="Espace réservé du numéro de diapositive 5">
            <a:extLst>
              <a:ext uri="{FF2B5EF4-FFF2-40B4-BE49-F238E27FC236}">
                <a16:creationId xmlns:a16="http://schemas.microsoft.com/office/drawing/2014/main" id="{33915FAC-A14A-227F-8626-4DFFAC3182C7}"/>
              </a:ext>
            </a:extLst>
          </p:cNvPr>
          <p:cNvSpPr>
            <a:spLocks noGrp="1"/>
          </p:cNvSpPr>
          <p:nvPr>
            <p:ph type="sldNum" sz="quarter" idx="12"/>
          </p:nvPr>
        </p:nvSpPr>
        <p:spPr/>
        <p:txBody>
          <a:bodyPr/>
          <a:lstStyle/>
          <a:p>
            <a:fld id="{D02957E3-13C7-4597-B447-C300C20E4C5D}" type="slidenum">
              <a:rPr lang="fr-BE" smtClean="0"/>
              <a:t>‹N°›</a:t>
            </a:fld>
            <a:endParaRPr lang="fr-BE" dirty="0"/>
          </a:p>
        </p:txBody>
      </p:sp>
    </p:spTree>
    <p:extLst>
      <p:ext uri="{BB962C8B-B14F-4D97-AF65-F5344CB8AC3E}">
        <p14:creationId xmlns:p14="http://schemas.microsoft.com/office/powerpoint/2010/main" val="148298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6E8963F-3523-2112-8B22-DA714F27DC82}"/>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6A879FE0-DC1D-C647-E483-CB2C448F9DA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E4BC73FF-FBDA-6FDE-9F81-68BA61FE3C95}"/>
              </a:ext>
            </a:extLst>
          </p:cNvPr>
          <p:cNvSpPr>
            <a:spLocks noGrp="1"/>
          </p:cNvSpPr>
          <p:nvPr>
            <p:ph type="dt" sz="half" idx="10"/>
          </p:nvPr>
        </p:nvSpPr>
        <p:spPr/>
        <p:txBody>
          <a:bodyPr/>
          <a:lstStyle/>
          <a:p>
            <a:fld id="{24167844-3972-4CB9-819B-2C68B97B03A1}" type="datetimeFigureOut">
              <a:rPr lang="fr-BE" smtClean="0"/>
              <a:t>09-04-24</a:t>
            </a:fld>
            <a:endParaRPr lang="fr-BE" dirty="0"/>
          </a:p>
        </p:txBody>
      </p:sp>
      <p:sp>
        <p:nvSpPr>
          <p:cNvPr id="5" name="Espace réservé du pied de page 4">
            <a:extLst>
              <a:ext uri="{FF2B5EF4-FFF2-40B4-BE49-F238E27FC236}">
                <a16:creationId xmlns:a16="http://schemas.microsoft.com/office/drawing/2014/main" id="{5FA7F598-63A9-D294-8BEB-B0C7053958CF}"/>
              </a:ext>
            </a:extLst>
          </p:cNvPr>
          <p:cNvSpPr>
            <a:spLocks noGrp="1"/>
          </p:cNvSpPr>
          <p:nvPr>
            <p:ph type="ftr" sz="quarter" idx="11"/>
          </p:nvPr>
        </p:nvSpPr>
        <p:spPr/>
        <p:txBody>
          <a:bodyPr/>
          <a:lstStyle/>
          <a:p>
            <a:endParaRPr lang="fr-BE" dirty="0"/>
          </a:p>
        </p:txBody>
      </p:sp>
      <p:sp>
        <p:nvSpPr>
          <p:cNvPr id="6" name="Espace réservé du numéro de diapositive 5">
            <a:extLst>
              <a:ext uri="{FF2B5EF4-FFF2-40B4-BE49-F238E27FC236}">
                <a16:creationId xmlns:a16="http://schemas.microsoft.com/office/drawing/2014/main" id="{60908070-F60D-5CE8-860A-DCD7214E5EC9}"/>
              </a:ext>
            </a:extLst>
          </p:cNvPr>
          <p:cNvSpPr>
            <a:spLocks noGrp="1"/>
          </p:cNvSpPr>
          <p:nvPr>
            <p:ph type="sldNum" sz="quarter" idx="12"/>
          </p:nvPr>
        </p:nvSpPr>
        <p:spPr/>
        <p:txBody>
          <a:bodyPr/>
          <a:lstStyle/>
          <a:p>
            <a:fld id="{D02957E3-13C7-4597-B447-C300C20E4C5D}" type="slidenum">
              <a:rPr lang="fr-BE" smtClean="0"/>
              <a:t>‹N°›</a:t>
            </a:fld>
            <a:endParaRPr lang="fr-BE" dirty="0"/>
          </a:p>
        </p:txBody>
      </p:sp>
    </p:spTree>
    <p:extLst>
      <p:ext uri="{BB962C8B-B14F-4D97-AF65-F5344CB8AC3E}">
        <p14:creationId xmlns:p14="http://schemas.microsoft.com/office/powerpoint/2010/main" val="238969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2B894D-48DB-93F1-D65D-679B3C76017F}"/>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A59D2E7F-1025-2E77-B1AE-CE82815C4D0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B031C0D4-D3C6-D2E8-A263-D1EF215574E0}"/>
              </a:ext>
            </a:extLst>
          </p:cNvPr>
          <p:cNvSpPr>
            <a:spLocks noGrp="1"/>
          </p:cNvSpPr>
          <p:nvPr>
            <p:ph type="dt" sz="half" idx="10"/>
          </p:nvPr>
        </p:nvSpPr>
        <p:spPr/>
        <p:txBody>
          <a:bodyPr/>
          <a:lstStyle/>
          <a:p>
            <a:fld id="{24167844-3972-4CB9-819B-2C68B97B03A1}" type="datetimeFigureOut">
              <a:rPr lang="fr-BE" smtClean="0"/>
              <a:t>09-04-24</a:t>
            </a:fld>
            <a:endParaRPr lang="fr-BE" dirty="0"/>
          </a:p>
        </p:txBody>
      </p:sp>
      <p:sp>
        <p:nvSpPr>
          <p:cNvPr id="5" name="Espace réservé du pied de page 4">
            <a:extLst>
              <a:ext uri="{FF2B5EF4-FFF2-40B4-BE49-F238E27FC236}">
                <a16:creationId xmlns:a16="http://schemas.microsoft.com/office/drawing/2014/main" id="{30251FB2-5C18-275C-02BA-E9A0F65D8CE7}"/>
              </a:ext>
            </a:extLst>
          </p:cNvPr>
          <p:cNvSpPr>
            <a:spLocks noGrp="1"/>
          </p:cNvSpPr>
          <p:nvPr>
            <p:ph type="ftr" sz="quarter" idx="11"/>
          </p:nvPr>
        </p:nvSpPr>
        <p:spPr/>
        <p:txBody>
          <a:bodyPr/>
          <a:lstStyle/>
          <a:p>
            <a:endParaRPr lang="fr-BE" dirty="0"/>
          </a:p>
        </p:txBody>
      </p:sp>
      <p:sp>
        <p:nvSpPr>
          <p:cNvPr id="6" name="Espace réservé du numéro de diapositive 5">
            <a:extLst>
              <a:ext uri="{FF2B5EF4-FFF2-40B4-BE49-F238E27FC236}">
                <a16:creationId xmlns:a16="http://schemas.microsoft.com/office/drawing/2014/main" id="{E11B53B0-B24E-2496-E290-9BAF07039E7E}"/>
              </a:ext>
            </a:extLst>
          </p:cNvPr>
          <p:cNvSpPr>
            <a:spLocks noGrp="1"/>
          </p:cNvSpPr>
          <p:nvPr>
            <p:ph type="sldNum" sz="quarter" idx="12"/>
          </p:nvPr>
        </p:nvSpPr>
        <p:spPr/>
        <p:txBody>
          <a:bodyPr/>
          <a:lstStyle/>
          <a:p>
            <a:fld id="{D02957E3-13C7-4597-B447-C300C20E4C5D}" type="slidenum">
              <a:rPr lang="fr-BE" smtClean="0"/>
              <a:t>‹N°›</a:t>
            </a:fld>
            <a:endParaRPr lang="fr-BE" dirty="0"/>
          </a:p>
        </p:txBody>
      </p:sp>
    </p:spTree>
    <p:extLst>
      <p:ext uri="{BB962C8B-B14F-4D97-AF65-F5344CB8AC3E}">
        <p14:creationId xmlns:p14="http://schemas.microsoft.com/office/powerpoint/2010/main" val="3975942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7847AB-6F4B-FDD2-C433-4A196A2BB0C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12193DB6-0396-CEB3-FAFC-59EDFF5D08C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525AAD1-0438-2801-2C47-31479E8F463E}"/>
              </a:ext>
            </a:extLst>
          </p:cNvPr>
          <p:cNvSpPr>
            <a:spLocks noGrp="1"/>
          </p:cNvSpPr>
          <p:nvPr>
            <p:ph type="dt" sz="half" idx="10"/>
          </p:nvPr>
        </p:nvSpPr>
        <p:spPr/>
        <p:txBody>
          <a:bodyPr/>
          <a:lstStyle/>
          <a:p>
            <a:fld id="{24167844-3972-4CB9-819B-2C68B97B03A1}" type="datetimeFigureOut">
              <a:rPr lang="fr-BE" smtClean="0"/>
              <a:t>09-04-24</a:t>
            </a:fld>
            <a:endParaRPr lang="fr-BE" dirty="0"/>
          </a:p>
        </p:txBody>
      </p:sp>
      <p:sp>
        <p:nvSpPr>
          <p:cNvPr id="5" name="Espace réservé du pied de page 4">
            <a:extLst>
              <a:ext uri="{FF2B5EF4-FFF2-40B4-BE49-F238E27FC236}">
                <a16:creationId xmlns:a16="http://schemas.microsoft.com/office/drawing/2014/main" id="{431B010E-B4BF-86F4-BB73-8CE44997DF9B}"/>
              </a:ext>
            </a:extLst>
          </p:cNvPr>
          <p:cNvSpPr>
            <a:spLocks noGrp="1"/>
          </p:cNvSpPr>
          <p:nvPr>
            <p:ph type="ftr" sz="quarter" idx="11"/>
          </p:nvPr>
        </p:nvSpPr>
        <p:spPr/>
        <p:txBody>
          <a:bodyPr/>
          <a:lstStyle/>
          <a:p>
            <a:endParaRPr lang="fr-BE" dirty="0"/>
          </a:p>
        </p:txBody>
      </p:sp>
      <p:sp>
        <p:nvSpPr>
          <p:cNvPr id="6" name="Espace réservé du numéro de diapositive 5">
            <a:extLst>
              <a:ext uri="{FF2B5EF4-FFF2-40B4-BE49-F238E27FC236}">
                <a16:creationId xmlns:a16="http://schemas.microsoft.com/office/drawing/2014/main" id="{A8CF132A-AABC-DBC3-F04E-95EECBD6DF91}"/>
              </a:ext>
            </a:extLst>
          </p:cNvPr>
          <p:cNvSpPr>
            <a:spLocks noGrp="1"/>
          </p:cNvSpPr>
          <p:nvPr>
            <p:ph type="sldNum" sz="quarter" idx="12"/>
          </p:nvPr>
        </p:nvSpPr>
        <p:spPr/>
        <p:txBody>
          <a:bodyPr/>
          <a:lstStyle/>
          <a:p>
            <a:fld id="{D02957E3-13C7-4597-B447-C300C20E4C5D}" type="slidenum">
              <a:rPr lang="fr-BE" smtClean="0"/>
              <a:t>‹N°›</a:t>
            </a:fld>
            <a:endParaRPr lang="fr-BE" dirty="0"/>
          </a:p>
        </p:txBody>
      </p:sp>
    </p:spTree>
    <p:extLst>
      <p:ext uri="{BB962C8B-B14F-4D97-AF65-F5344CB8AC3E}">
        <p14:creationId xmlns:p14="http://schemas.microsoft.com/office/powerpoint/2010/main" val="3642487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98AFA8-BF69-7EAF-1FEF-251AB4A71601}"/>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FC7C924A-25FA-0FE3-CC89-1874F7F9AA3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98B5159C-A643-97C4-2F03-EC830398CEAD}"/>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2AC80ACC-6DCD-352E-33CD-3D2912D73389}"/>
              </a:ext>
            </a:extLst>
          </p:cNvPr>
          <p:cNvSpPr>
            <a:spLocks noGrp="1"/>
          </p:cNvSpPr>
          <p:nvPr>
            <p:ph type="dt" sz="half" idx="10"/>
          </p:nvPr>
        </p:nvSpPr>
        <p:spPr/>
        <p:txBody>
          <a:bodyPr/>
          <a:lstStyle/>
          <a:p>
            <a:fld id="{24167844-3972-4CB9-819B-2C68B97B03A1}" type="datetimeFigureOut">
              <a:rPr lang="fr-BE" smtClean="0"/>
              <a:t>09-04-24</a:t>
            </a:fld>
            <a:endParaRPr lang="fr-BE" dirty="0"/>
          </a:p>
        </p:txBody>
      </p:sp>
      <p:sp>
        <p:nvSpPr>
          <p:cNvPr id="6" name="Espace réservé du pied de page 5">
            <a:extLst>
              <a:ext uri="{FF2B5EF4-FFF2-40B4-BE49-F238E27FC236}">
                <a16:creationId xmlns:a16="http://schemas.microsoft.com/office/drawing/2014/main" id="{F6733F5E-C038-04AF-5D39-6B48DB8DFFC0}"/>
              </a:ext>
            </a:extLst>
          </p:cNvPr>
          <p:cNvSpPr>
            <a:spLocks noGrp="1"/>
          </p:cNvSpPr>
          <p:nvPr>
            <p:ph type="ftr" sz="quarter" idx="11"/>
          </p:nvPr>
        </p:nvSpPr>
        <p:spPr/>
        <p:txBody>
          <a:bodyPr/>
          <a:lstStyle/>
          <a:p>
            <a:endParaRPr lang="fr-BE" dirty="0"/>
          </a:p>
        </p:txBody>
      </p:sp>
      <p:sp>
        <p:nvSpPr>
          <p:cNvPr id="7" name="Espace réservé du numéro de diapositive 6">
            <a:extLst>
              <a:ext uri="{FF2B5EF4-FFF2-40B4-BE49-F238E27FC236}">
                <a16:creationId xmlns:a16="http://schemas.microsoft.com/office/drawing/2014/main" id="{C791F151-19C0-BEF1-1E3F-07B4947A7C5D}"/>
              </a:ext>
            </a:extLst>
          </p:cNvPr>
          <p:cNvSpPr>
            <a:spLocks noGrp="1"/>
          </p:cNvSpPr>
          <p:nvPr>
            <p:ph type="sldNum" sz="quarter" idx="12"/>
          </p:nvPr>
        </p:nvSpPr>
        <p:spPr/>
        <p:txBody>
          <a:bodyPr/>
          <a:lstStyle/>
          <a:p>
            <a:fld id="{D02957E3-13C7-4597-B447-C300C20E4C5D}" type="slidenum">
              <a:rPr lang="fr-BE" smtClean="0"/>
              <a:t>‹N°›</a:t>
            </a:fld>
            <a:endParaRPr lang="fr-BE" dirty="0"/>
          </a:p>
        </p:txBody>
      </p:sp>
    </p:spTree>
    <p:extLst>
      <p:ext uri="{BB962C8B-B14F-4D97-AF65-F5344CB8AC3E}">
        <p14:creationId xmlns:p14="http://schemas.microsoft.com/office/powerpoint/2010/main" val="2374867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2CC40E-5953-2B92-DBDC-A2CCF25ABBE2}"/>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25C0D472-1027-C411-849C-235F08FDC5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0C095E0-B01C-24C9-F571-BA44C25FF0F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BDE31419-4BA1-6A62-69B1-AFF6178294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1595573-98D1-1F71-DEFC-B15AA949A01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A05638CE-65CF-2E5C-E9C5-EDF90C2050BD}"/>
              </a:ext>
            </a:extLst>
          </p:cNvPr>
          <p:cNvSpPr>
            <a:spLocks noGrp="1"/>
          </p:cNvSpPr>
          <p:nvPr>
            <p:ph type="dt" sz="half" idx="10"/>
          </p:nvPr>
        </p:nvSpPr>
        <p:spPr/>
        <p:txBody>
          <a:bodyPr/>
          <a:lstStyle/>
          <a:p>
            <a:fld id="{24167844-3972-4CB9-819B-2C68B97B03A1}" type="datetimeFigureOut">
              <a:rPr lang="fr-BE" smtClean="0"/>
              <a:t>09-04-24</a:t>
            </a:fld>
            <a:endParaRPr lang="fr-BE" dirty="0"/>
          </a:p>
        </p:txBody>
      </p:sp>
      <p:sp>
        <p:nvSpPr>
          <p:cNvPr id="8" name="Espace réservé du pied de page 7">
            <a:extLst>
              <a:ext uri="{FF2B5EF4-FFF2-40B4-BE49-F238E27FC236}">
                <a16:creationId xmlns:a16="http://schemas.microsoft.com/office/drawing/2014/main" id="{08A408D1-1CBD-01D3-4276-73DA13704D59}"/>
              </a:ext>
            </a:extLst>
          </p:cNvPr>
          <p:cNvSpPr>
            <a:spLocks noGrp="1"/>
          </p:cNvSpPr>
          <p:nvPr>
            <p:ph type="ftr" sz="quarter" idx="11"/>
          </p:nvPr>
        </p:nvSpPr>
        <p:spPr/>
        <p:txBody>
          <a:bodyPr/>
          <a:lstStyle/>
          <a:p>
            <a:endParaRPr lang="fr-BE" dirty="0"/>
          </a:p>
        </p:txBody>
      </p:sp>
      <p:sp>
        <p:nvSpPr>
          <p:cNvPr id="9" name="Espace réservé du numéro de diapositive 8">
            <a:extLst>
              <a:ext uri="{FF2B5EF4-FFF2-40B4-BE49-F238E27FC236}">
                <a16:creationId xmlns:a16="http://schemas.microsoft.com/office/drawing/2014/main" id="{524936C4-8C79-0140-F466-41590A11EFA2}"/>
              </a:ext>
            </a:extLst>
          </p:cNvPr>
          <p:cNvSpPr>
            <a:spLocks noGrp="1"/>
          </p:cNvSpPr>
          <p:nvPr>
            <p:ph type="sldNum" sz="quarter" idx="12"/>
          </p:nvPr>
        </p:nvSpPr>
        <p:spPr/>
        <p:txBody>
          <a:bodyPr/>
          <a:lstStyle/>
          <a:p>
            <a:fld id="{D02957E3-13C7-4597-B447-C300C20E4C5D}" type="slidenum">
              <a:rPr lang="fr-BE" smtClean="0"/>
              <a:t>‹N°›</a:t>
            </a:fld>
            <a:endParaRPr lang="fr-BE" dirty="0"/>
          </a:p>
        </p:txBody>
      </p:sp>
    </p:spTree>
    <p:extLst>
      <p:ext uri="{BB962C8B-B14F-4D97-AF65-F5344CB8AC3E}">
        <p14:creationId xmlns:p14="http://schemas.microsoft.com/office/powerpoint/2010/main" val="271627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6C6559-BCAE-778F-C010-23EA742B61F1}"/>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C8B28508-7618-B275-6C0E-A12696517DA8}"/>
              </a:ext>
            </a:extLst>
          </p:cNvPr>
          <p:cNvSpPr>
            <a:spLocks noGrp="1"/>
          </p:cNvSpPr>
          <p:nvPr>
            <p:ph type="dt" sz="half" idx="10"/>
          </p:nvPr>
        </p:nvSpPr>
        <p:spPr/>
        <p:txBody>
          <a:bodyPr/>
          <a:lstStyle/>
          <a:p>
            <a:fld id="{24167844-3972-4CB9-819B-2C68B97B03A1}" type="datetimeFigureOut">
              <a:rPr lang="fr-BE" smtClean="0"/>
              <a:t>09-04-24</a:t>
            </a:fld>
            <a:endParaRPr lang="fr-BE" dirty="0"/>
          </a:p>
        </p:txBody>
      </p:sp>
      <p:sp>
        <p:nvSpPr>
          <p:cNvPr id="4" name="Espace réservé du pied de page 3">
            <a:extLst>
              <a:ext uri="{FF2B5EF4-FFF2-40B4-BE49-F238E27FC236}">
                <a16:creationId xmlns:a16="http://schemas.microsoft.com/office/drawing/2014/main" id="{F297BC59-E692-D2DF-06EF-3CE4B3EB500D}"/>
              </a:ext>
            </a:extLst>
          </p:cNvPr>
          <p:cNvSpPr>
            <a:spLocks noGrp="1"/>
          </p:cNvSpPr>
          <p:nvPr>
            <p:ph type="ftr" sz="quarter" idx="11"/>
          </p:nvPr>
        </p:nvSpPr>
        <p:spPr/>
        <p:txBody>
          <a:bodyPr/>
          <a:lstStyle/>
          <a:p>
            <a:endParaRPr lang="fr-BE" dirty="0"/>
          </a:p>
        </p:txBody>
      </p:sp>
      <p:sp>
        <p:nvSpPr>
          <p:cNvPr id="5" name="Espace réservé du numéro de diapositive 4">
            <a:extLst>
              <a:ext uri="{FF2B5EF4-FFF2-40B4-BE49-F238E27FC236}">
                <a16:creationId xmlns:a16="http://schemas.microsoft.com/office/drawing/2014/main" id="{A868E602-57B1-9756-DF50-929F075532E3}"/>
              </a:ext>
            </a:extLst>
          </p:cNvPr>
          <p:cNvSpPr>
            <a:spLocks noGrp="1"/>
          </p:cNvSpPr>
          <p:nvPr>
            <p:ph type="sldNum" sz="quarter" idx="12"/>
          </p:nvPr>
        </p:nvSpPr>
        <p:spPr/>
        <p:txBody>
          <a:bodyPr/>
          <a:lstStyle/>
          <a:p>
            <a:fld id="{D02957E3-13C7-4597-B447-C300C20E4C5D}" type="slidenum">
              <a:rPr lang="fr-BE" smtClean="0"/>
              <a:t>‹N°›</a:t>
            </a:fld>
            <a:endParaRPr lang="fr-BE" dirty="0"/>
          </a:p>
        </p:txBody>
      </p:sp>
    </p:spTree>
    <p:extLst>
      <p:ext uri="{BB962C8B-B14F-4D97-AF65-F5344CB8AC3E}">
        <p14:creationId xmlns:p14="http://schemas.microsoft.com/office/powerpoint/2010/main" val="487614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29EF498-36EB-5336-EDEB-B1E468782309}"/>
              </a:ext>
            </a:extLst>
          </p:cNvPr>
          <p:cNvSpPr>
            <a:spLocks noGrp="1"/>
          </p:cNvSpPr>
          <p:nvPr>
            <p:ph type="dt" sz="half" idx="10"/>
          </p:nvPr>
        </p:nvSpPr>
        <p:spPr/>
        <p:txBody>
          <a:bodyPr/>
          <a:lstStyle/>
          <a:p>
            <a:fld id="{24167844-3972-4CB9-819B-2C68B97B03A1}" type="datetimeFigureOut">
              <a:rPr lang="fr-BE" smtClean="0"/>
              <a:t>09-04-24</a:t>
            </a:fld>
            <a:endParaRPr lang="fr-BE" dirty="0"/>
          </a:p>
        </p:txBody>
      </p:sp>
      <p:sp>
        <p:nvSpPr>
          <p:cNvPr id="3" name="Espace réservé du pied de page 2">
            <a:extLst>
              <a:ext uri="{FF2B5EF4-FFF2-40B4-BE49-F238E27FC236}">
                <a16:creationId xmlns:a16="http://schemas.microsoft.com/office/drawing/2014/main" id="{CCA39777-B69C-1FC5-3C64-225A4D89227C}"/>
              </a:ext>
            </a:extLst>
          </p:cNvPr>
          <p:cNvSpPr>
            <a:spLocks noGrp="1"/>
          </p:cNvSpPr>
          <p:nvPr>
            <p:ph type="ftr" sz="quarter" idx="11"/>
          </p:nvPr>
        </p:nvSpPr>
        <p:spPr/>
        <p:txBody>
          <a:bodyPr/>
          <a:lstStyle/>
          <a:p>
            <a:endParaRPr lang="fr-BE" dirty="0"/>
          </a:p>
        </p:txBody>
      </p:sp>
      <p:sp>
        <p:nvSpPr>
          <p:cNvPr id="4" name="Espace réservé du numéro de diapositive 3">
            <a:extLst>
              <a:ext uri="{FF2B5EF4-FFF2-40B4-BE49-F238E27FC236}">
                <a16:creationId xmlns:a16="http://schemas.microsoft.com/office/drawing/2014/main" id="{9C4C924B-4802-83AA-5A6A-7D64A7D46BFC}"/>
              </a:ext>
            </a:extLst>
          </p:cNvPr>
          <p:cNvSpPr>
            <a:spLocks noGrp="1"/>
          </p:cNvSpPr>
          <p:nvPr>
            <p:ph type="sldNum" sz="quarter" idx="12"/>
          </p:nvPr>
        </p:nvSpPr>
        <p:spPr/>
        <p:txBody>
          <a:bodyPr/>
          <a:lstStyle/>
          <a:p>
            <a:fld id="{D02957E3-13C7-4597-B447-C300C20E4C5D}" type="slidenum">
              <a:rPr lang="fr-BE" smtClean="0"/>
              <a:t>‹N°›</a:t>
            </a:fld>
            <a:endParaRPr lang="fr-BE" dirty="0"/>
          </a:p>
        </p:txBody>
      </p:sp>
    </p:spTree>
    <p:extLst>
      <p:ext uri="{BB962C8B-B14F-4D97-AF65-F5344CB8AC3E}">
        <p14:creationId xmlns:p14="http://schemas.microsoft.com/office/powerpoint/2010/main" val="4004234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C523C9-C8CD-3117-DA9E-DE83F5AE485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9051F590-54F1-9ABC-ECC3-F2897B662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034BE7E7-580D-9EB6-979D-09BF321810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2469230-F5AE-FEEA-FA34-253B5D51B244}"/>
              </a:ext>
            </a:extLst>
          </p:cNvPr>
          <p:cNvSpPr>
            <a:spLocks noGrp="1"/>
          </p:cNvSpPr>
          <p:nvPr>
            <p:ph type="dt" sz="half" idx="10"/>
          </p:nvPr>
        </p:nvSpPr>
        <p:spPr/>
        <p:txBody>
          <a:bodyPr/>
          <a:lstStyle/>
          <a:p>
            <a:fld id="{24167844-3972-4CB9-819B-2C68B97B03A1}" type="datetimeFigureOut">
              <a:rPr lang="fr-BE" smtClean="0"/>
              <a:t>09-04-24</a:t>
            </a:fld>
            <a:endParaRPr lang="fr-BE" dirty="0"/>
          </a:p>
        </p:txBody>
      </p:sp>
      <p:sp>
        <p:nvSpPr>
          <p:cNvPr id="6" name="Espace réservé du pied de page 5">
            <a:extLst>
              <a:ext uri="{FF2B5EF4-FFF2-40B4-BE49-F238E27FC236}">
                <a16:creationId xmlns:a16="http://schemas.microsoft.com/office/drawing/2014/main" id="{C8E04703-57D4-1362-8F36-6CB694E81FD0}"/>
              </a:ext>
            </a:extLst>
          </p:cNvPr>
          <p:cNvSpPr>
            <a:spLocks noGrp="1"/>
          </p:cNvSpPr>
          <p:nvPr>
            <p:ph type="ftr" sz="quarter" idx="11"/>
          </p:nvPr>
        </p:nvSpPr>
        <p:spPr/>
        <p:txBody>
          <a:bodyPr/>
          <a:lstStyle/>
          <a:p>
            <a:endParaRPr lang="fr-BE" dirty="0"/>
          </a:p>
        </p:txBody>
      </p:sp>
      <p:sp>
        <p:nvSpPr>
          <p:cNvPr id="7" name="Espace réservé du numéro de diapositive 6">
            <a:extLst>
              <a:ext uri="{FF2B5EF4-FFF2-40B4-BE49-F238E27FC236}">
                <a16:creationId xmlns:a16="http://schemas.microsoft.com/office/drawing/2014/main" id="{CDC767DA-B97C-A3A6-2E47-2C558BCD3BBD}"/>
              </a:ext>
            </a:extLst>
          </p:cNvPr>
          <p:cNvSpPr>
            <a:spLocks noGrp="1"/>
          </p:cNvSpPr>
          <p:nvPr>
            <p:ph type="sldNum" sz="quarter" idx="12"/>
          </p:nvPr>
        </p:nvSpPr>
        <p:spPr/>
        <p:txBody>
          <a:bodyPr/>
          <a:lstStyle/>
          <a:p>
            <a:fld id="{D02957E3-13C7-4597-B447-C300C20E4C5D}" type="slidenum">
              <a:rPr lang="fr-BE" smtClean="0"/>
              <a:t>‹N°›</a:t>
            </a:fld>
            <a:endParaRPr lang="fr-BE" dirty="0"/>
          </a:p>
        </p:txBody>
      </p:sp>
    </p:spTree>
    <p:extLst>
      <p:ext uri="{BB962C8B-B14F-4D97-AF65-F5344CB8AC3E}">
        <p14:creationId xmlns:p14="http://schemas.microsoft.com/office/powerpoint/2010/main" val="2070214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5BCF1-9F0B-8423-A25F-C83C80AD31F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7BB1E908-0630-6BA3-F111-BCE48C67F5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dirty="0"/>
          </a:p>
        </p:txBody>
      </p:sp>
      <p:sp>
        <p:nvSpPr>
          <p:cNvPr id="4" name="Espace réservé du texte 3">
            <a:extLst>
              <a:ext uri="{FF2B5EF4-FFF2-40B4-BE49-F238E27FC236}">
                <a16:creationId xmlns:a16="http://schemas.microsoft.com/office/drawing/2014/main" id="{EE2C3BC7-A0F3-E430-9FC1-8B90D5E8E4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0A63F2E-940B-CA74-E957-4E36F3CDAC7B}"/>
              </a:ext>
            </a:extLst>
          </p:cNvPr>
          <p:cNvSpPr>
            <a:spLocks noGrp="1"/>
          </p:cNvSpPr>
          <p:nvPr>
            <p:ph type="dt" sz="half" idx="10"/>
          </p:nvPr>
        </p:nvSpPr>
        <p:spPr/>
        <p:txBody>
          <a:bodyPr/>
          <a:lstStyle/>
          <a:p>
            <a:fld id="{24167844-3972-4CB9-819B-2C68B97B03A1}" type="datetimeFigureOut">
              <a:rPr lang="fr-BE" smtClean="0"/>
              <a:t>09-04-24</a:t>
            </a:fld>
            <a:endParaRPr lang="fr-BE" dirty="0"/>
          </a:p>
        </p:txBody>
      </p:sp>
      <p:sp>
        <p:nvSpPr>
          <p:cNvPr id="6" name="Espace réservé du pied de page 5">
            <a:extLst>
              <a:ext uri="{FF2B5EF4-FFF2-40B4-BE49-F238E27FC236}">
                <a16:creationId xmlns:a16="http://schemas.microsoft.com/office/drawing/2014/main" id="{5B11A232-1C0F-2DD4-9E22-D9BC75B0F040}"/>
              </a:ext>
            </a:extLst>
          </p:cNvPr>
          <p:cNvSpPr>
            <a:spLocks noGrp="1"/>
          </p:cNvSpPr>
          <p:nvPr>
            <p:ph type="ftr" sz="quarter" idx="11"/>
          </p:nvPr>
        </p:nvSpPr>
        <p:spPr/>
        <p:txBody>
          <a:bodyPr/>
          <a:lstStyle/>
          <a:p>
            <a:endParaRPr lang="fr-BE" dirty="0"/>
          </a:p>
        </p:txBody>
      </p:sp>
      <p:sp>
        <p:nvSpPr>
          <p:cNvPr id="7" name="Espace réservé du numéro de diapositive 6">
            <a:extLst>
              <a:ext uri="{FF2B5EF4-FFF2-40B4-BE49-F238E27FC236}">
                <a16:creationId xmlns:a16="http://schemas.microsoft.com/office/drawing/2014/main" id="{31328F4D-EDC0-11F3-C4EF-280262854856}"/>
              </a:ext>
            </a:extLst>
          </p:cNvPr>
          <p:cNvSpPr>
            <a:spLocks noGrp="1"/>
          </p:cNvSpPr>
          <p:nvPr>
            <p:ph type="sldNum" sz="quarter" idx="12"/>
          </p:nvPr>
        </p:nvSpPr>
        <p:spPr/>
        <p:txBody>
          <a:bodyPr/>
          <a:lstStyle/>
          <a:p>
            <a:fld id="{D02957E3-13C7-4597-B447-C300C20E4C5D}" type="slidenum">
              <a:rPr lang="fr-BE" smtClean="0"/>
              <a:t>‹N°›</a:t>
            </a:fld>
            <a:endParaRPr lang="fr-BE" dirty="0"/>
          </a:p>
        </p:txBody>
      </p:sp>
    </p:spTree>
    <p:extLst>
      <p:ext uri="{BB962C8B-B14F-4D97-AF65-F5344CB8AC3E}">
        <p14:creationId xmlns:p14="http://schemas.microsoft.com/office/powerpoint/2010/main" val="3184078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3220022-7F40-D94E-3A8D-BAB02D0EB1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AC0CBBB4-7567-0143-4687-9546D19776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57C27413-B38C-1522-8D46-6871AEF6ED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4167844-3972-4CB9-819B-2C68B97B03A1}" type="datetimeFigureOut">
              <a:rPr lang="fr-BE" smtClean="0"/>
              <a:t>09-04-24</a:t>
            </a:fld>
            <a:endParaRPr lang="fr-BE" dirty="0"/>
          </a:p>
        </p:txBody>
      </p:sp>
      <p:sp>
        <p:nvSpPr>
          <p:cNvPr id="5" name="Espace réservé du pied de page 4">
            <a:extLst>
              <a:ext uri="{FF2B5EF4-FFF2-40B4-BE49-F238E27FC236}">
                <a16:creationId xmlns:a16="http://schemas.microsoft.com/office/drawing/2014/main" id="{94A2EC41-5B3A-7F81-887F-50AF87F38B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BE" dirty="0"/>
          </a:p>
        </p:txBody>
      </p:sp>
      <p:sp>
        <p:nvSpPr>
          <p:cNvPr id="6" name="Espace réservé du numéro de diapositive 5">
            <a:extLst>
              <a:ext uri="{FF2B5EF4-FFF2-40B4-BE49-F238E27FC236}">
                <a16:creationId xmlns:a16="http://schemas.microsoft.com/office/drawing/2014/main" id="{79010725-DD48-4385-C8E8-8ADAECE735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02957E3-13C7-4597-B447-C300C20E4C5D}" type="slidenum">
              <a:rPr lang="fr-BE" smtClean="0"/>
              <a:t>‹N°›</a:t>
            </a:fld>
            <a:endParaRPr lang="fr-BE" dirty="0"/>
          </a:p>
        </p:txBody>
      </p:sp>
    </p:spTree>
    <p:extLst>
      <p:ext uri="{BB962C8B-B14F-4D97-AF65-F5344CB8AC3E}">
        <p14:creationId xmlns:p14="http://schemas.microsoft.com/office/powerpoint/2010/main" val="150739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sosburnout.sharepoint.com/sites/asbl/Documents%20partages/Droits%20et%20devoirs/Obligations/RH%20Employeur/le%20trajet%20de%20r&#233;int&#233;gration.pptx"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sosburnout.sharepoint.com/sites/asbl/Documents%20partages/Droits%20et%20devoirs/Obligations/RH%20Employeur/le%20trajet%20de%20r&#233;int&#233;gration.pptx" TargetMode="External"/><Relationship Id="rId2" Type="http://schemas.openxmlformats.org/officeDocument/2006/relationships/hyperlink" Target="https://sosburnout.sharepoint.com/sites/asbl/Documents%20partages/Droits%20et%20devoirs/Droits%20et%20avantages/travailleur/recours%20contre%20la%20d&#233;cision%20d'inaptitude%20m&#233;dicale.pptx"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emploi.belgique.be/fr/themes/bien-etre-au-travail/la-surveillance-de-la-sante-des-travailleurs/la-procedure-specifique" TargetMode="External"/><Relationship Id="rId2" Type="http://schemas.openxmlformats.org/officeDocument/2006/relationships/image" Target="../media/image5.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436B612-7D7E-3E51-7E0C-F3641356F676}"/>
              </a:ext>
            </a:extLst>
          </p:cNvPr>
          <p:cNvSpPr>
            <a:spLocks noGrp="1"/>
          </p:cNvSpPr>
          <p:nvPr>
            <p:ph type="subTitle" idx="1"/>
          </p:nvPr>
        </p:nvSpPr>
        <p:spPr>
          <a:xfrm>
            <a:off x="467114" y="2363192"/>
            <a:ext cx="4384804" cy="1760596"/>
          </a:xfrm>
        </p:spPr>
        <p:txBody>
          <a:bodyPr>
            <a:normAutofit/>
          </a:bodyPr>
          <a:lstStyle/>
          <a:p>
            <a:pPr algn="l"/>
            <a:r>
              <a:rPr lang="fr-BE" dirty="0">
                <a:latin typeface="Century Gothic" panose="020B0502020202020204" pitchFamily="34" charset="0"/>
              </a:rPr>
              <a:t>La rupture de contrat pour </a:t>
            </a:r>
            <a:r>
              <a:rPr lang="fr-BE" b="1" dirty="0">
                <a:solidFill>
                  <a:srgbClr val="346A5D"/>
                </a:solidFill>
                <a:latin typeface="Century Gothic" panose="020B0502020202020204" pitchFamily="34" charset="0"/>
              </a:rPr>
              <a:t>force majeure médicale</a:t>
            </a:r>
            <a:r>
              <a:rPr lang="fr-BE" dirty="0">
                <a:solidFill>
                  <a:srgbClr val="346A5D"/>
                </a:solidFill>
                <a:latin typeface="Century Gothic" panose="020B0502020202020204" pitchFamily="34" charset="0"/>
              </a:rPr>
              <a:t>.</a:t>
            </a:r>
          </a:p>
        </p:txBody>
      </p:sp>
      <p:pic>
        <p:nvPicPr>
          <p:cNvPr id="5" name="Image 4">
            <a:extLst>
              <a:ext uri="{FF2B5EF4-FFF2-40B4-BE49-F238E27FC236}">
                <a16:creationId xmlns:a16="http://schemas.microsoft.com/office/drawing/2014/main" id="{6B33917C-3CB0-CD6D-85C6-25A6CAFE32E5}"/>
              </a:ext>
            </a:extLst>
          </p:cNvPr>
          <p:cNvPicPr>
            <a:picLocks noChangeAspect="1"/>
          </p:cNvPicPr>
          <p:nvPr/>
        </p:nvPicPr>
        <p:blipFill rotWithShape="1">
          <a:blip r:embed="rId2"/>
          <a:srcRect r="2" b="781"/>
          <a:stretch/>
        </p:blipFill>
        <p:spPr>
          <a:xfrm>
            <a:off x="5349241" y="0"/>
            <a:ext cx="6842759" cy="6857990"/>
          </a:xfrm>
          <a:prstGeom prst="rect">
            <a:avLst/>
          </a:prstGeom>
        </p:spPr>
      </p:pic>
      <p:sp>
        <p:nvSpPr>
          <p:cNvPr id="2" name="Espace réservé du pied de page 1">
            <a:extLst>
              <a:ext uri="{FF2B5EF4-FFF2-40B4-BE49-F238E27FC236}">
                <a16:creationId xmlns:a16="http://schemas.microsoft.com/office/drawing/2014/main" id="{F637FD37-AFB2-F8DA-55D7-2268562D6D2D}"/>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2639730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E30D74-D9A0-81B8-0C93-6E105F4F2A5C}"/>
              </a:ext>
            </a:extLst>
          </p:cNvPr>
          <p:cNvSpPr>
            <a:spLocks noGrp="1"/>
          </p:cNvSpPr>
          <p:nvPr>
            <p:ph type="ctrTitle"/>
          </p:nvPr>
        </p:nvSpPr>
        <p:spPr>
          <a:xfrm>
            <a:off x="1143000" y="1664284"/>
            <a:ext cx="9906000" cy="5075852"/>
          </a:xfrm>
        </p:spPr>
        <p:txBody>
          <a:bodyPr>
            <a:normAutofit fontScale="90000"/>
          </a:bodyPr>
          <a:lstStyle/>
          <a:p>
            <a:pPr algn="l"/>
            <a:r>
              <a:rPr lang="fr-FR" sz="2200" b="0" i="0" dirty="0">
                <a:solidFill>
                  <a:srgbClr val="343A40"/>
                </a:solidFill>
                <a:effectLst/>
                <a:latin typeface="Century Gothic" panose="020B0502020202020204" pitchFamily="34" charset="0"/>
              </a:rPr>
              <a:t>La force majeure médicale peut être invoquée lorsque le travailleur n’est </a:t>
            </a:r>
            <a:r>
              <a:rPr lang="fr-FR" sz="2200" b="1" i="0" dirty="0">
                <a:solidFill>
                  <a:srgbClr val="343A40"/>
                </a:solidFill>
                <a:effectLst/>
                <a:latin typeface="Century Gothic" panose="020B0502020202020204" pitchFamily="34" charset="0"/>
              </a:rPr>
              <a:t>définitivement plus apte </a:t>
            </a:r>
            <a:r>
              <a:rPr lang="fr-FR" sz="2200" b="0" i="0" dirty="0">
                <a:solidFill>
                  <a:srgbClr val="343A40"/>
                </a:solidFill>
                <a:effectLst/>
                <a:latin typeface="Century Gothic" panose="020B0502020202020204" pitchFamily="34" charset="0"/>
              </a:rPr>
              <a:t>à exercer le travail convenu par contrat de travail.</a:t>
            </a:r>
            <a:br>
              <a:rPr lang="fr-FR" sz="2200" b="0" i="0" dirty="0">
                <a:solidFill>
                  <a:srgbClr val="343A40"/>
                </a:solidFill>
                <a:effectLst/>
                <a:latin typeface="Century Gothic" panose="020B0502020202020204" pitchFamily="34" charset="0"/>
              </a:rPr>
            </a:br>
            <a:br>
              <a:rPr lang="fr-FR" sz="2200" b="0" i="0" dirty="0">
                <a:solidFill>
                  <a:srgbClr val="343A40"/>
                </a:solidFill>
                <a:effectLst/>
                <a:latin typeface="Century Gothic" panose="020B0502020202020204" pitchFamily="34" charset="0"/>
              </a:rPr>
            </a:br>
            <a:r>
              <a:rPr lang="fr-FR" sz="2200" dirty="0">
                <a:solidFill>
                  <a:srgbClr val="343A40"/>
                </a:solidFill>
                <a:latin typeface="Century Gothic" panose="020B0502020202020204" pitchFamily="34" charset="0"/>
              </a:rPr>
              <a:t> </a:t>
            </a:r>
            <a:br>
              <a:rPr lang="fr-FR" sz="2200" dirty="0">
                <a:solidFill>
                  <a:srgbClr val="343A40"/>
                </a:solidFill>
                <a:latin typeface="Century Gothic" panose="020B0502020202020204" pitchFamily="34" charset="0"/>
              </a:rPr>
            </a:br>
            <a:br>
              <a:rPr lang="fr-FR" sz="2200" dirty="0">
                <a:solidFill>
                  <a:srgbClr val="343A40"/>
                </a:solidFill>
                <a:latin typeface="Century Gothic" panose="020B0502020202020204" pitchFamily="34" charset="0"/>
              </a:rPr>
            </a:br>
            <a:r>
              <a:rPr lang="fr-FR" sz="2200" b="0" i="0" u="sng" dirty="0">
                <a:solidFill>
                  <a:srgbClr val="343A40"/>
                </a:solidFill>
                <a:effectLst/>
                <a:latin typeface="Century Gothic" panose="020B0502020202020204" pitchFamily="34" charset="0"/>
              </a:rPr>
              <a:t>Qui peut être à l’initiative de la procédure ?</a:t>
            </a:r>
            <a:br>
              <a:rPr lang="fr-FR" sz="2200" b="0" i="0" u="sng" dirty="0">
                <a:solidFill>
                  <a:srgbClr val="343A40"/>
                </a:solidFill>
                <a:effectLst/>
                <a:latin typeface="Century Gothic" panose="020B0502020202020204" pitchFamily="34" charset="0"/>
              </a:rPr>
            </a:br>
            <a:br>
              <a:rPr lang="fr-FR" sz="2200" b="0" i="0" dirty="0">
                <a:solidFill>
                  <a:srgbClr val="343A40"/>
                </a:solidFill>
                <a:effectLst/>
                <a:latin typeface="Century Gothic" panose="020B0502020202020204" pitchFamily="34" charset="0"/>
              </a:rPr>
            </a:br>
            <a:r>
              <a:rPr lang="fr-FR" sz="2200" b="1" i="0" dirty="0">
                <a:solidFill>
                  <a:srgbClr val="343A40"/>
                </a:solidFill>
                <a:effectLst/>
                <a:latin typeface="Century Gothic" panose="020B0502020202020204" pitchFamily="34" charset="0"/>
              </a:rPr>
              <a:t>Le travailleur ou l’employeur</a:t>
            </a:r>
            <a:br>
              <a:rPr lang="fr-FR" sz="2200" b="0" i="0" dirty="0">
                <a:solidFill>
                  <a:srgbClr val="343A40"/>
                </a:solidFill>
                <a:effectLst/>
                <a:latin typeface="Century Gothic" panose="020B0502020202020204" pitchFamily="34" charset="0"/>
              </a:rPr>
            </a:br>
            <a:br>
              <a:rPr lang="fr-FR" sz="2200" b="0" i="0" dirty="0">
                <a:solidFill>
                  <a:srgbClr val="343A40"/>
                </a:solidFill>
                <a:effectLst/>
                <a:latin typeface="Century Gothic" panose="020B0502020202020204" pitchFamily="34" charset="0"/>
              </a:rPr>
            </a:br>
            <a:br>
              <a:rPr lang="fr-FR" sz="2200" b="0" i="0" dirty="0">
                <a:solidFill>
                  <a:srgbClr val="343A40"/>
                </a:solidFill>
                <a:effectLst/>
                <a:latin typeface="Century Gothic" panose="020B0502020202020204" pitchFamily="34" charset="0"/>
              </a:rPr>
            </a:br>
            <a:r>
              <a:rPr lang="fr-FR" sz="2200" u="sng" dirty="0">
                <a:solidFill>
                  <a:srgbClr val="343A40"/>
                </a:solidFill>
                <a:latin typeface="Century Gothic" panose="020B0502020202020204" pitchFamily="34" charset="0"/>
              </a:rPr>
              <a:t>Quand ?</a:t>
            </a:r>
            <a:br>
              <a:rPr lang="fr-FR" sz="2000" b="0" i="0" dirty="0">
                <a:solidFill>
                  <a:srgbClr val="343A40"/>
                </a:solidFill>
                <a:effectLst/>
                <a:latin typeface="Century Gothic" panose="020B0502020202020204" pitchFamily="34" charset="0"/>
              </a:rPr>
            </a:br>
            <a:br>
              <a:rPr lang="fr-FR" sz="2000" b="0" i="0" dirty="0">
                <a:solidFill>
                  <a:srgbClr val="343A40"/>
                </a:solidFill>
                <a:effectLst/>
                <a:latin typeface="Century Gothic" panose="020B0502020202020204" pitchFamily="34" charset="0"/>
              </a:rPr>
            </a:br>
            <a:r>
              <a:rPr lang="fr-FR" sz="2200" dirty="0">
                <a:solidFill>
                  <a:srgbClr val="343A40"/>
                </a:solidFill>
                <a:latin typeface="Century Gothic" panose="020B0502020202020204" pitchFamily="34" charset="0"/>
              </a:rPr>
              <a:t>Après </a:t>
            </a:r>
            <a:r>
              <a:rPr lang="fr-FR" sz="2200" b="1" dirty="0">
                <a:solidFill>
                  <a:srgbClr val="343A40"/>
                </a:solidFill>
                <a:latin typeface="Century Gothic" panose="020B0502020202020204" pitchFamily="34" charset="0"/>
              </a:rPr>
              <a:t>9 mois au moins d’incapacité </a:t>
            </a:r>
            <a:r>
              <a:rPr lang="fr-FR" sz="2200" dirty="0">
                <a:solidFill>
                  <a:srgbClr val="343A40"/>
                </a:solidFill>
                <a:latin typeface="Century Gothic" panose="020B0502020202020204" pitchFamily="34" charset="0"/>
              </a:rPr>
              <a:t>de travail ininterrompue et pour autant qu’aucun </a:t>
            </a:r>
            <a:r>
              <a:rPr lang="fr-FR" sz="2000" dirty="0">
                <a:solidFill>
                  <a:srgbClr val="343A40"/>
                </a:solidFill>
                <a:latin typeface="Century Gothic" panose="020B0502020202020204" pitchFamily="34" charset="0"/>
                <a:hlinkClick r:id="rId2"/>
              </a:rPr>
              <a:t>trajet de réintégration </a:t>
            </a:r>
            <a:r>
              <a:rPr lang="fr-FR" sz="2200" dirty="0">
                <a:solidFill>
                  <a:srgbClr val="343A40"/>
                </a:solidFill>
                <a:latin typeface="Century Gothic" panose="020B0502020202020204" pitchFamily="34" charset="0"/>
              </a:rPr>
              <a:t>ne soit en cours pour le travailleur. </a:t>
            </a:r>
            <a:br>
              <a:rPr lang="fr-FR" sz="2000" b="0" i="0" dirty="0">
                <a:solidFill>
                  <a:srgbClr val="343A40"/>
                </a:solidFill>
                <a:effectLst/>
                <a:latin typeface="Century Gothic" panose="020B0502020202020204" pitchFamily="34" charset="0"/>
              </a:rPr>
            </a:br>
            <a:br>
              <a:rPr lang="fr-FR" sz="2000" dirty="0">
                <a:solidFill>
                  <a:srgbClr val="343A40"/>
                </a:solidFill>
                <a:latin typeface="Century Gothic" panose="020B0502020202020204" pitchFamily="34" charset="0"/>
              </a:rPr>
            </a:br>
            <a:br>
              <a:rPr lang="fr-FR" sz="1800" dirty="0">
                <a:solidFill>
                  <a:srgbClr val="343A40"/>
                </a:solidFill>
                <a:latin typeface="Century Gothic" panose="020B0502020202020204" pitchFamily="34" charset="0"/>
              </a:rPr>
            </a:br>
            <a:br>
              <a:rPr lang="fr-FR" sz="1800" b="0" i="0" dirty="0">
                <a:solidFill>
                  <a:srgbClr val="343A40"/>
                </a:solidFill>
                <a:effectLst/>
                <a:latin typeface="Century Gothic" panose="020B0502020202020204" pitchFamily="34" charset="0"/>
              </a:rPr>
            </a:br>
            <a:br>
              <a:rPr lang="fr-FR" sz="1300" b="0" i="0" dirty="0">
                <a:solidFill>
                  <a:srgbClr val="343A40"/>
                </a:solidFill>
                <a:effectLst/>
                <a:latin typeface="Century Gothic" panose="020B0502020202020204" pitchFamily="34" charset="0"/>
              </a:rPr>
            </a:br>
            <a:endParaRPr lang="fr-BE" dirty="0"/>
          </a:p>
        </p:txBody>
      </p:sp>
      <p:pic>
        <p:nvPicPr>
          <p:cNvPr id="4" name="Image 3">
            <a:extLst>
              <a:ext uri="{FF2B5EF4-FFF2-40B4-BE49-F238E27FC236}">
                <a16:creationId xmlns:a16="http://schemas.microsoft.com/office/drawing/2014/main" id="{FC5DA048-F167-AC51-D73F-2E476829D8F6}"/>
              </a:ext>
            </a:extLst>
          </p:cNvPr>
          <p:cNvPicPr>
            <a:picLocks noChangeAspect="1"/>
          </p:cNvPicPr>
          <p:nvPr/>
        </p:nvPicPr>
        <p:blipFill>
          <a:blip r:embed="rId3"/>
          <a:stretch>
            <a:fillRect/>
          </a:stretch>
        </p:blipFill>
        <p:spPr>
          <a:xfrm>
            <a:off x="7744408" y="2406243"/>
            <a:ext cx="4447592" cy="4451757"/>
          </a:xfrm>
          <a:prstGeom prst="rect">
            <a:avLst/>
          </a:prstGeom>
        </p:spPr>
      </p:pic>
      <p:sp>
        <p:nvSpPr>
          <p:cNvPr id="5" name="Espace réservé du pied de page 1">
            <a:extLst>
              <a:ext uri="{FF2B5EF4-FFF2-40B4-BE49-F238E27FC236}">
                <a16:creationId xmlns:a16="http://schemas.microsoft.com/office/drawing/2014/main" id="{9D659347-5251-7A16-4CBF-AD6488723B14}"/>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4050753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C532F6-1438-785A-CCFE-06BA7BA6001E}"/>
              </a:ext>
            </a:extLst>
          </p:cNvPr>
          <p:cNvSpPr>
            <a:spLocks noGrp="1"/>
          </p:cNvSpPr>
          <p:nvPr>
            <p:ph type="ctrTitle"/>
          </p:nvPr>
        </p:nvSpPr>
        <p:spPr>
          <a:xfrm>
            <a:off x="1903998" y="1230409"/>
            <a:ext cx="9246084" cy="710358"/>
          </a:xfrm>
        </p:spPr>
        <p:txBody>
          <a:bodyPr>
            <a:normAutofit/>
          </a:bodyPr>
          <a:lstStyle/>
          <a:p>
            <a:pPr algn="l"/>
            <a:r>
              <a:rPr lang="fr-FR" sz="2100" u="sng" dirty="0">
                <a:solidFill>
                  <a:srgbClr val="343A40"/>
                </a:solidFill>
                <a:latin typeface="Century Gothic" panose="020B0502020202020204" pitchFamily="34" charset="0"/>
              </a:rPr>
              <a:t>Procédure à suivre?</a:t>
            </a:r>
            <a:endParaRPr lang="fr-BE" sz="2100" u="sng" dirty="0">
              <a:solidFill>
                <a:srgbClr val="343A40"/>
              </a:solidFill>
              <a:latin typeface="Century Gothic" panose="020B0502020202020204" pitchFamily="34" charset="0"/>
            </a:endParaRPr>
          </a:p>
        </p:txBody>
      </p:sp>
      <p:sp>
        <p:nvSpPr>
          <p:cNvPr id="3" name="Sous-titre 2">
            <a:extLst>
              <a:ext uri="{FF2B5EF4-FFF2-40B4-BE49-F238E27FC236}">
                <a16:creationId xmlns:a16="http://schemas.microsoft.com/office/drawing/2014/main" id="{898059DC-C34A-9229-FDF3-DA3274AF5711}"/>
              </a:ext>
            </a:extLst>
          </p:cNvPr>
          <p:cNvSpPr>
            <a:spLocks noGrp="1"/>
          </p:cNvSpPr>
          <p:nvPr>
            <p:ph type="subTitle" idx="1"/>
          </p:nvPr>
        </p:nvSpPr>
        <p:spPr>
          <a:xfrm>
            <a:off x="1743822" y="2142692"/>
            <a:ext cx="9760823" cy="3807996"/>
          </a:xfrm>
        </p:spPr>
        <p:txBody>
          <a:bodyPr>
            <a:normAutofit/>
          </a:bodyPr>
          <a:lstStyle/>
          <a:p>
            <a:pPr algn="l"/>
            <a:r>
              <a:rPr lang="fr-FR" sz="2000" dirty="0">
                <a:solidFill>
                  <a:srgbClr val="343A40"/>
                </a:solidFill>
                <a:latin typeface="Century Gothic" panose="020B0502020202020204" pitchFamily="34" charset="0"/>
                <a:ea typeface="+mj-ea"/>
                <a:cs typeface="+mj-cs"/>
              </a:rPr>
              <a:t>Celui qui souhaite entamer la procédure envoie une notification par courrier recommandé à l'autre partie, ainsi qu'au conseiller en prévention-médecin du travail de l'entreprise. </a:t>
            </a:r>
          </a:p>
          <a:p>
            <a:pPr algn="l"/>
            <a:endParaRPr lang="fr-FR" sz="2000" dirty="0">
              <a:solidFill>
                <a:srgbClr val="343A40"/>
              </a:solidFill>
              <a:latin typeface="Century Gothic" panose="020B0502020202020204" pitchFamily="34" charset="0"/>
              <a:ea typeface="+mj-ea"/>
              <a:cs typeface="+mj-cs"/>
            </a:endParaRPr>
          </a:p>
          <a:p>
            <a:pPr algn="l"/>
            <a:r>
              <a:rPr lang="fr-FR" sz="2000" dirty="0">
                <a:solidFill>
                  <a:srgbClr val="343A40"/>
                </a:solidFill>
                <a:latin typeface="Century Gothic" panose="020B0502020202020204" pitchFamily="34" charset="0"/>
                <a:ea typeface="+mj-ea"/>
                <a:cs typeface="+mj-cs"/>
              </a:rPr>
              <a:t>Lorsque le conseiller en prévention-médecin du travail reçoit la notification, et au plus tôt au plus tôt 10 jours calendrier après la notification, il invite le travailleur à un examen.</a:t>
            </a:r>
          </a:p>
          <a:p>
            <a:pPr algn="l"/>
            <a:r>
              <a:rPr lang="fr-FR" sz="2000" dirty="0">
                <a:solidFill>
                  <a:srgbClr val="343A40"/>
                </a:solidFill>
                <a:latin typeface="Century Gothic" panose="020B0502020202020204" pitchFamily="34" charset="0"/>
                <a:ea typeface="+mj-ea"/>
                <a:cs typeface="+mj-cs"/>
              </a:rPr>
              <a:t>C’est sur base de cet examen que le conseiller en prévention-médecin du travail prend la décision d’aptitude ou d’inaptitude médicale. </a:t>
            </a:r>
          </a:p>
          <a:p>
            <a:pPr algn="l"/>
            <a:r>
              <a:rPr lang="fr-FR" sz="2000" dirty="0">
                <a:solidFill>
                  <a:srgbClr val="343A40"/>
                </a:solidFill>
                <a:latin typeface="Century Gothic" panose="020B0502020202020204" pitchFamily="34" charset="0"/>
                <a:ea typeface="+mj-ea"/>
                <a:cs typeface="+mj-cs"/>
              </a:rPr>
              <a:t>Il doit la  consigner dans un formulaire officiel et la notifier par envoi recommandé à l’employeur et au travailleur.</a:t>
            </a:r>
          </a:p>
          <a:p>
            <a:pPr algn="l"/>
            <a:endParaRPr lang="fr-FR" sz="1800" dirty="0">
              <a:solidFill>
                <a:srgbClr val="343A40"/>
              </a:solidFill>
              <a:latin typeface="Century Gothic" panose="020B0502020202020204" pitchFamily="34" charset="0"/>
              <a:ea typeface="+mj-ea"/>
              <a:cs typeface="+mj-cs"/>
            </a:endParaRPr>
          </a:p>
          <a:p>
            <a:pPr algn="l"/>
            <a:endParaRPr lang="fr-FR" sz="1800" dirty="0">
              <a:solidFill>
                <a:srgbClr val="343A40"/>
              </a:solidFill>
              <a:latin typeface="Century Gothic" panose="020B0502020202020204" pitchFamily="34" charset="0"/>
              <a:ea typeface="+mj-ea"/>
              <a:cs typeface="+mj-cs"/>
            </a:endParaRPr>
          </a:p>
          <a:p>
            <a:pPr algn="l"/>
            <a:endParaRPr lang="fr-FR" sz="1800" dirty="0">
              <a:solidFill>
                <a:srgbClr val="343A40"/>
              </a:solidFill>
              <a:latin typeface="Century Gothic" panose="020B0502020202020204" pitchFamily="34" charset="0"/>
              <a:ea typeface="+mj-ea"/>
              <a:cs typeface="+mj-cs"/>
            </a:endParaRPr>
          </a:p>
          <a:p>
            <a:endParaRPr lang="fr-BE" dirty="0"/>
          </a:p>
        </p:txBody>
      </p:sp>
      <p:pic>
        <p:nvPicPr>
          <p:cNvPr id="4" name="Image 3">
            <a:extLst>
              <a:ext uri="{FF2B5EF4-FFF2-40B4-BE49-F238E27FC236}">
                <a16:creationId xmlns:a16="http://schemas.microsoft.com/office/drawing/2014/main" id="{4E0336D4-C871-7888-3ACC-2C125D515F81}"/>
              </a:ext>
            </a:extLst>
          </p:cNvPr>
          <p:cNvPicPr>
            <a:picLocks noChangeAspect="1"/>
          </p:cNvPicPr>
          <p:nvPr/>
        </p:nvPicPr>
        <p:blipFill>
          <a:blip r:embed="rId2"/>
          <a:stretch>
            <a:fillRect/>
          </a:stretch>
        </p:blipFill>
        <p:spPr>
          <a:xfrm>
            <a:off x="10437" y="0"/>
            <a:ext cx="3807996" cy="3807996"/>
          </a:xfrm>
          <a:prstGeom prst="rect">
            <a:avLst/>
          </a:prstGeom>
        </p:spPr>
      </p:pic>
      <p:sp>
        <p:nvSpPr>
          <p:cNvPr id="5" name="Espace réservé du pied de page 1">
            <a:extLst>
              <a:ext uri="{FF2B5EF4-FFF2-40B4-BE49-F238E27FC236}">
                <a16:creationId xmlns:a16="http://schemas.microsoft.com/office/drawing/2014/main" id="{CBFEE17E-77B4-3B9C-BF8F-ED5B0E3322C0}"/>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3722831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9B0288-0833-B37F-FAE5-40F5EF4CF9C9}"/>
              </a:ext>
            </a:extLst>
          </p:cNvPr>
          <p:cNvSpPr>
            <a:spLocks noGrp="1"/>
          </p:cNvSpPr>
          <p:nvPr>
            <p:ph type="ctrTitle"/>
          </p:nvPr>
        </p:nvSpPr>
        <p:spPr>
          <a:xfrm>
            <a:off x="214605" y="605705"/>
            <a:ext cx="11127241" cy="4255544"/>
          </a:xfrm>
        </p:spPr>
        <p:txBody>
          <a:bodyPr>
            <a:noAutofit/>
          </a:bodyPr>
          <a:lstStyle/>
          <a:p>
            <a:pPr algn="l"/>
            <a:r>
              <a:rPr lang="fr-BE" sz="2000" u="sng" dirty="0">
                <a:solidFill>
                  <a:srgbClr val="343A40"/>
                </a:solidFill>
                <a:latin typeface="Century Gothic" panose="020B0502020202020204" pitchFamily="34" charset="0"/>
              </a:rPr>
              <a:t>Décision possible ?</a:t>
            </a:r>
            <a:br>
              <a:rPr lang="fr-BE" sz="2000" dirty="0">
                <a:solidFill>
                  <a:srgbClr val="343A40"/>
                </a:solidFill>
                <a:latin typeface="Century Gothic" panose="020B0502020202020204" pitchFamily="34" charset="0"/>
              </a:rPr>
            </a:br>
            <a:br>
              <a:rPr lang="fr-BE" sz="2000" dirty="0">
                <a:latin typeface="Century Gothic" panose="020B0502020202020204" pitchFamily="34" charset="0"/>
              </a:rPr>
            </a:br>
            <a:r>
              <a:rPr lang="fr-BE" sz="2000" dirty="0">
                <a:latin typeface="Century Gothic" panose="020B0502020202020204" pitchFamily="34" charset="0"/>
              </a:rPr>
              <a:t>1. </a:t>
            </a:r>
            <a:r>
              <a:rPr lang="fr-BE" sz="2000" dirty="0">
                <a:solidFill>
                  <a:srgbClr val="343A40"/>
                </a:solidFill>
                <a:latin typeface="Century Gothic" panose="020B0502020202020204" pitchFamily="34" charset="0"/>
              </a:rPr>
              <a:t>L</a:t>
            </a:r>
            <a:r>
              <a:rPr lang="fr-FR" sz="2000" dirty="0">
                <a:solidFill>
                  <a:srgbClr val="343A40"/>
                </a:solidFill>
                <a:latin typeface="Century Gothic" panose="020B0502020202020204" pitchFamily="34" charset="0"/>
              </a:rPr>
              <a:t>e travailleur </a:t>
            </a:r>
            <a:r>
              <a:rPr lang="fr-FR" sz="2000" b="1" dirty="0">
                <a:solidFill>
                  <a:srgbClr val="343A40"/>
                </a:solidFill>
                <a:latin typeface="Century Gothic" panose="020B0502020202020204" pitchFamily="34" charset="0"/>
              </a:rPr>
              <a:t>n'est pas définitivement inapte </a:t>
            </a:r>
            <a:r>
              <a:rPr lang="fr-FR" sz="2000" dirty="0">
                <a:solidFill>
                  <a:srgbClr val="343A40"/>
                </a:solidFill>
                <a:latin typeface="Century Gothic" panose="020B0502020202020204" pitchFamily="34" charset="0"/>
              </a:rPr>
              <a:t>à  exercer le travail convenu,</a:t>
            </a:r>
            <a:br>
              <a:rPr lang="fr-FR" sz="2000" dirty="0">
                <a:solidFill>
                  <a:srgbClr val="343A40"/>
                </a:solidFill>
                <a:latin typeface="Century Gothic" panose="020B0502020202020204" pitchFamily="34" charset="0"/>
              </a:rPr>
            </a:br>
            <a:br>
              <a:rPr lang="fr-FR" sz="2000" dirty="0">
                <a:solidFill>
                  <a:srgbClr val="343A40"/>
                </a:solidFill>
                <a:latin typeface="Century Gothic" panose="020B0502020202020204" pitchFamily="34" charset="0"/>
              </a:rPr>
            </a:br>
            <a:r>
              <a:rPr lang="fr-FR" sz="2000" dirty="0">
                <a:solidFill>
                  <a:srgbClr val="343A40"/>
                </a:solidFill>
                <a:latin typeface="Century Gothic" panose="020B0502020202020204" pitchFamily="34" charset="0"/>
              </a:rPr>
              <a:t>une nouvelle procédure pour force majeure médicale ne peut être entamée que si le travailleur est de nouveau en incapacité durant une période ininterrompue de 9 mois.</a:t>
            </a:r>
            <a:br>
              <a:rPr lang="fr-FR" sz="2000" dirty="0">
                <a:solidFill>
                  <a:srgbClr val="343A40"/>
                </a:solidFill>
                <a:latin typeface="Century Gothic" panose="020B0502020202020204" pitchFamily="34" charset="0"/>
              </a:rPr>
            </a:br>
            <a:br>
              <a:rPr lang="fr-FR" sz="2000" b="0" i="0" dirty="0">
                <a:solidFill>
                  <a:srgbClr val="343A40"/>
                </a:solidFill>
                <a:effectLst/>
                <a:latin typeface="Century Gothic" panose="020B0502020202020204" pitchFamily="34" charset="0"/>
              </a:rPr>
            </a:br>
            <a:r>
              <a:rPr lang="fr-FR" sz="2000" b="0" i="0" dirty="0">
                <a:solidFill>
                  <a:srgbClr val="343A40"/>
                </a:solidFill>
                <a:effectLst/>
                <a:latin typeface="Century Gothic" panose="020B0502020202020204" pitchFamily="34" charset="0"/>
              </a:rPr>
              <a:t>2. </a:t>
            </a:r>
            <a:r>
              <a:rPr lang="fr-FR" sz="2000" dirty="0">
                <a:solidFill>
                  <a:srgbClr val="343A40"/>
                </a:solidFill>
                <a:latin typeface="Century Gothic" panose="020B0502020202020204" pitchFamily="34" charset="0"/>
              </a:rPr>
              <a:t>Le travailleur </a:t>
            </a:r>
            <a:r>
              <a:rPr lang="fr-FR" sz="2000" b="1" dirty="0">
                <a:solidFill>
                  <a:srgbClr val="343A40"/>
                </a:solidFill>
                <a:latin typeface="Century Gothic" panose="020B0502020202020204" pitchFamily="34" charset="0"/>
              </a:rPr>
              <a:t>est définitivement inapte </a:t>
            </a:r>
            <a:r>
              <a:rPr lang="fr-FR" sz="2000" dirty="0">
                <a:solidFill>
                  <a:srgbClr val="343A40"/>
                </a:solidFill>
                <a:latin typeface="Century Gothic" panose="020B0502020202020204" pitchFamily="34" charset="0"/>
              </a:rPr>
              <a:t>à exercer le travail convenu.</a:t>
            </a:r>
            <a:br>
              <a:rPr lang="fr-FR" sz="2000" dirty="0">
                <a:solidFill>
                  <a:srgbClr val="343A40"/>
                </a:solidFill>
                <a:latin typeface="Century Gothic" panose="020B0502020202020204" pitchFamily="34" charset="0"/>
              </a:rPr>
            </a:br>
            <a:br>
              <a:rPr lang="fr-FR" sz="2000" dirty="0">
                <a:solidFill>
                  <a:srgbClr val="343A40"/>
                </a:solidFill>
                <a:latin typeface="Century Gothic" panose="020B0502020202020204" pitchFamily="34" charset="0"/>
              </a:rPr>
            </a:br>
            <a:r>
              <a:rPr lang="fr-FR" sz="2000" dirty="0">
                <a:solidFill>
                  <a:srgbClr val="343A40"/>
                </a:solidFill>
                <a:latin typeface="Century Gothic" panose="020B0502020202020204" pitchFamily="34" charset="0"/>
              </a:rPr>
              <a:t>Le travailleur dispose d’un moyen de </a:t>
            </a:r>
            <a:r>
              <a:rPr lang="fr-FR" sz="2000" dirty="0">
                <a:solidFill>
                  <a:srgbClr val="346A5D"/>
                </a:solidFill>
                <a:latin typeface="Century Gothic" panose="020B0502020202020204" pitchFamily="34" charset="0"/>
                <a:hlinkClick r:id="rId2">
                  <a:extLst>
                    <a:ext uri="{A12FA001-AC4F-418D-AE19-62706E023703}">
                      <ahyp:hlinkClr xmlns:ahyp="http://schemas.microsoft.com/office/drawing/2018/hyperlinkcolor" val="tx"/>
                    </a:ext>
                  </a:extLst>
                </a:hlinkClick>
              </a:rPr>
              <a:t>recours contre cette décision</a:t>
            </a:r>
            <a:r>
              <a:rPr lang="fr-FR" sz="2000" dirty="0">
                <a:solidFill>
                  <a:srgbClr val="346A5D"/>
                </a:solidFill>
                <a:latin typeface="Century Gothic" panose="020B0502020202020204" pitchFamily="34" charset="0"/>
              </a:rPr>
              <a:t>.</a:t>
            </a:r>
            <a:br>
              <a:rPr lang="fr-FR" sz="2000" dirty="0">
                <a:solidFill>
                  <a:srgbClr val="343A40"/>
                </a:solidFill>
                <a:latin typeface="Century Gothic" panose="020B0502020202020204" pitchFamily="34" charset="0"/>
              </a:rPr>
            </a:br>
            <a:r>
              <a:rPr lang="fr-FR" sz="2000" dirty="0">
                <a:solidFill>
                  <a:srgbClr val="343A40"/>
                </a:solidFill>
                <a:latin typeface="Century Gothic" panose="020B0502020202020204" pitchFamily="34" charset="0"/>
              </a:rPr>
              <a:t>Il peut également demander que soit examiné la possibilité de travail adapté ou d’un autre travail au sein de l’entreprise. La procédure prévue dans </a:t>
            </a:r>
            <a:r>
              <a:rPr lang="fr-FR" sz="2000" dirty="0">
                <a:solidFill>
                  <a:srgbClr val="343A40"/>
                </a:solidFill>
                <a:latin typeface="Century Gothic" panose="020B0502020202020204" pitchFamily="34" charset="0"/>
                <a:hlinkClick r:id="rId3"/>
              </a:rPr>
              <a:t>le trajet de réintégration </a:t>
            </a:r>
            <a:r>
              <a:rPr lang="fr-FR" sz="2000" dirty="0">
                <a:solidFill>
                  <a:srgbClr val="343A40"/>
                </a:solidFill>
                <a:latin typeface="Century Gothic" panose="020B0502020202020204" pitchFamily="34" charset="0"/>
              </a:rPr>
              <a:t>doit alors être suivie.</a:t>
            </a:r>
            <a:endParaRPr lang="fr-BE" sz="2000" dirty="0">
              <a:solidFill>
                <a:srgbClr val="343A40"/>
              </a:solidFill>
              <a:latin typeface="Century Gothic" panose="020B0502020202020204" pitchFamily="34" charset="0"/>
            </a:endParaRPr>
          </a:p>
        </p:txBody>
      </p:sp>
      <p:sp>
        <p:nvSpPr>
          <p:cNvPr id="4" name="Espace réservé du pied de page 1">
            <a:extLst>
              <a:ext uri="{FF2B5EF4-FFF2-40B4-BE49-F238E27FC236}">
                <a16:creationId xmlns:a16="http://schemas.microsoft.com/office/drawing/2014/main" id="{8492A232-25F0-99C3-C86C-03EC0DC476A9}"/>
              </a:ext>
            </a:extLst>
          </p:cNvPr>
          <p:cNvSpPr>
            <a:spLocks noGrp="1"/>
          </p:cNvSpPr>
          <p:nvPr>
            <p:ph type="ftr" sz="quarter" idx="11"/>
          </p:nvPr>
        </p:nvSpPr>
        <p:spPr>
          <a:xfrm>
            <a:off x="3478763" y="6375011"/>
            <a:ext cx="4114800" cy="365125"/>
          </a:xfrm>
        </p:spPr>
        <p:txBody>
          <a:bodyPr/>
          <a:lstStyle/>
          <a:p>
            <a:r>
              <a:rPr lang="fr-BE" dirty="0"/>
              <a:t>© SOS Burnout Belgique</a:t>
            </a:r>
          </a:p>
        </p:txBody>
      </p:sp>
      <p:pic>
        <p:nvPicPr>
          <p:cNvPr id="5" name="Image 4">
            <a:extLst>
              <a:ext uri="{FF2B5EF4-FFF2-40B4-BE49-F238E27FC236}">
                <a16:creationId xmlns:a16="http://schemas.microsoft.com/office/drawing/2014/main" id="{13D688B5-7C1E-9851-4DB2-6E1757B41892}"/>
              </a:ext>
            </a:extLst>
          </p:cNvPr>
          <p:cNvPicPr>
            <a:picLocks noChangeAspect="1"/>
          </p:cNvPicPr>
          <p:nvPr/>
        </p:nvPicPr>
        <p:blipFill>
          <a:blip r:embed="rId4"/>
          <a:stretch>
            <a:fillRect/>
          </a:stretch>
        </p:blipFill>
        <p:spPr>
          <a:xfrm>
            <a:off x="7738188" y="2406243"/>
            <a:ext cx="4447592" cy="4451757"/>
          </a:xfrm>
          <a:prstGeom prst="rect">
            <a:avLst/>
          </a:prstGeom>
        </p:spPr>
      </p:pic>
    </p:spTree>
    <p:extLst>
      <p:ext uri="{BB962C8B-B14F-4D97-AF65-F5344CB8AC3E}">
        <p14:creationId xmlns:p14="http://schemas.microsoft.com/office/powerpoint/2010/main" val="3509936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C532F6-1438-785A-CCFE-06BA7BA6001E}"/>
              </a:ext>
            </a:extLst>
          </p:cNvPr>
          <p:cNvSpPr>
            <a:spLocks noGrp="1"/>
          </p:cNvSpPr>
          <p:nvPr>
            <p:ph type="ctrTitle"/>
          </p:nvPr>
        </p:nvSpPr>
        <p:spPr>
          <a:xfrm>
            <a:off x="1903998" y="1230409"/>
            <a:ext cx="9246084" cy="710358"/>
          </a:xfrm>
        </p:spPr>
        <p:txBody>
          <a:bodyPr>
            <a:normAutofit/>
          </a:bodyPr>
          <a:lstStyle/>
          <a:p>
            <a:pPr algn="l"/>
            <a:r>
              <a:rPr lang="fr-FR" sz="2100" u="sng" dirty="0">
                <a:solidFill>
                  <a:srgbClr val="343A40"/>
                </a:solidFill>
                <a:latin typeface="Century Gothic" panose="020B0502020202020204" pitchFamily="34" charset="0"/>
              </a:rPr>
              <a:t>A partir du 01/04/2023 :</a:t>
            </a:r>
            <a:endParaRPr lang="fr-BE" sz="2100" u="sng" dirty="0">
              <a:solidFill>
                <a:srgbClr val="343A40"/>
              </a:solidFill>
              <a:latin typeface="Century Gothic" panose="020B0502020202020204" pitchFamily="34" charset="0"/>
            </a:endParaRPr>
          </a:p>
        </p:txBody>
      </p:sp>
      <p:sp>
        <p:nvSpPr>
          <p:cNvPr id="3" name="Sous-titre 2">
            <a:extLst>
              <a:ext uri="{FF2B5EF4-FFF2-40B4-BE49-F238E27FC236}">
                <a16:creationId xmlns:a16="http://schemas.microsoft.com/office/drawing/2014/main" id="{898059DC-C34A-9229-FDF3-DA3274AF5711}"/>
              </a:ext>
            </a:extLst>
          </p:cNvPr>
          <p:cNvSpPr>
            <a:spLocks noGrp="1"/>
          </p:cNvSpPr>
          <p:nvPr>
            <p:ph type="subTitle" idx="1"/>
          </p:nvPr>
        </p:nvSpPr>
        <p:spPr>
          <a:xfrm>
            <a:off x="1743822" y="2142692"/>
            <a:ext cx="9760823" cy="1800658"/>
          </a:xfrm>
        </p:spPr>
        <p:txBody>
          <a:bodyPr>
            <a:normAutofit/>
          </a:bodyPr>
          <a:lstStyle/>
          <a:p>
            <a:pPr algn="l"/>
            <a:r>
              <a:rPr lang="fr-FR" sz="1600" b="0" i="0" dirty="0">
                <a:solidFill>
                  <a:srgbClr val="2D3235"/>
                </a:solidFill>
                <a:effectLst/>
                <a:latin typeface="Century Gothic" panose="020B0502020202020204" pitchFamily="34" charset="0"/>
              </a:rPr>
              <a:t>Un employeur qui résilie un  contrat de travail pour cause de force majeure médicale doit verser 1.800 euros au Fonds Retour Au Travail.</a:t>
            </a:r>
            <a:endParaRPr lang="fr-FR" sz="1600" dirty="0">
              <a:solidFill>
                <a:srgbClr val="343A40"/>
              </a:solidFill>
              <a:latin typeface="Century Gothic" panose="020B0502020202020204" pitchFamily="34" charset="0"/>
              <a:ea typeface="+mj-ea"/>
              <a:cs typeface="+mj-cs"/>
            </a:endParaRPr>
          </a:p>
          <a:p>
            <a:pPr algn="l"/>
            <a:endParaRPr lang="fr-FR" sz="1800" dirty="0">
              <a:solidFill>
                <a:srgbClr val="343A40"/>
              </a:solidFill>
              <a:latin typeface="Century Gothic" panose="020B0502020202020204" pitchFamily="34" charset="0"/>
              <a:ea typeface="+mj-ea"/>
              <a:cs typeface="+mj-cs"/>
            </a:endParaRPr>
          </a:p>
          <a:p>
            <a:pPr algn="l"/>
            <a:r>
              <a:rPr lang="fr-FR" sz="1600" b="0" i="0" dirty="0">
                <a:solidFill>
                  <a:srgbClr val="2D3235"/>
                </a:solidFill>
                <a:effectLst/>
                <a:latin typeface="Century Gothic" panose="020B0502020202020204" pitchFamily="34" charset="0"/>
              </a:rPr>
              <a:t>Le travailleur licencié pour force majeure médicale peut introduire une demande au Fonds de Retour au Travail pour bénéficier d’un service spécialisé et personnalisé auprès d'un prestataire de services agréé dans le but d’un retour au travail. </a:t>
            </a:r>
          </a:p>
          <a:p>
            <a:pPr algn="l"/>
            <a:endParaRPr lang="fr-FR" sz="1600" dirty="0">
              <a:solidFill>
                <a:srgbClr val="2D3235"/>
              </a:solidFill>
              <a:latin typeface="Century Gothic" panose="020B0502020202020204" pitchFamily="34" charset="0"/>
              <a:ea typeface="+mj-ea"/>
              <a:cs typeface="+mj-cs"/>
            </a:endParaRPr>
          </a:p>
          <a:p>
            <a:pPr algn="l"/>
            <a:endParaRPr lang="fr-FR" sz="1600" dirty="0">
              <a:solidFill>
                <a:srgbClr val="343A40"/>
              </a:solidFill>
              <a:latin typeface="Century Gothic" panose="020B0502020202020204" pitchFamily="34" charset="0"/>
              <a:ea typeface="+mj-ea"/>
              <a:cs typeface="+mj-cs"/>
            </a:endParaRPr>
          </a:p>
          <a:p>
            <a:pPr algn="l"/>
            <a:endParaRPr lang="fr-FR" sz="1800" dirty="0">
              <a:solidFill>
                <a:srgbClr val="343A40"/>
              </a:solidFill>
              <a:latin typeface="Century Gothic" panose="020B0502020202020204" pitchFamily="34" charset="0"/>
              <a:ea typeface="+mj-ea"/>
              <a:cs typeface="+mj-cs"/>
            </a:endParaRPr>
          </a:p>
          <a:p>
            <a:endParaRPr lang="fr-BE" dirty="0"/>
          </a:p>
        </p:txBody>
      </p:sp>
      <p:pic>
        <p:nvPicPr>
          <p:cNvPr id="4" name="Image 3">
            <a:extLst>
              <a:ext uri="{FF2B5EF4-FFF2-40B4-BE49-F238E27FC236}">
                <a16:creationId xmlns:a16="http://schemas.microsoft.com/office/drawing/2014/main" id="{4E0336D4-C871-7888-3ACC-2C125D515F81}"/>
              </a:ext>
            </a:extLst>
          </p:cNvPr>
          <p:cNvPicPr>
            <a:picLocks noChangeAspect="1"/>
          </p:cNvPicPr>
          <p:nvPr/>
        </p:nvPicPr>
        <p:blipFill>
          <a:blip r:embed="rId2"/>
          <a:stretch>
            <a:fillRect/>
          </a:stretch>
        </p:blipFill>
        <p:spPr>
          <a:xfrm>
            <a:off x="0" y="-32657"/>
            <a:ext cx="3807996" cy="3807996"/>
          </a:xfrm>
          <a:prstGeom prst="rect">
            <a:avLst/>
          </a:prstGeom>
        </p:spPr>
      </p:pic>
      <p:sp>
        <p:nvSpPr>
          <p:cNvPr id="5" name="Espace réservé du pied de page 1">
            <a:extLst>
              <a:ext uri="{FF2B5EF4-FFF2-40B4-BE49-F238E27FC236}">
                <a16:creationId xmlns:a16="http://schemas.microsoft.com/office/drawing/2014/main" id="{CBFEE17E-77B4-3B9C-BF8F-ED5B0E3322C0}"/>
              </a:ext>
            </a:extLst>
          </p:cNvPr>
          <p:cNvSpPr>
            <a:spLocks noGrp="1"/>
          </p:cNvSpPr>
          <p:nvPr>
            <p:ph type="ftr" sz="quarter" idx="11"/>
          </p:nvPr>
        </p:nvSpPr>
        <p:spPr>
          <a:xfrm>
            <a:off x="3478763" y="6375011"/>
            <a:ext cx="4114800" cy="365125"/>
          </a:xfrm>
        </p:spPr>
        <p:txBody>
          <a:bodyPr/>
          <a:lstStyle/>
          <a:p>
            <a:r>
              <a:rPr lang="fr-BE" dirty="0"/>
              <a:t>© SOS Burnout Belgique</a:t>
            </a:r>
          </a:p>
        </p:txBody>
      </p:sp>
      <p:pic>
        <p:nvPicPr>
          <p:cNvPr id="7" name="Image 6">
            <a:extLst>
              <a:ext uri="{FF2B5EF4-FFF2-40B4-BE49-F238E27FC236}">
                <a16:creationId xmlns:a16="http://schemas.microsoft.com/office/drawing/2014/main" id="{46BEB681-549B-A8BE-CA6C-D08D3AC275F6}"/>
              </a:ext>
            </a:extLst>
          </p:cNvPr>
          <p:cNvPicPr>
            <a:picLocks noChangeAspect="1"/>
          </p:cNvPicPr>
          <p:nvPr/>
        </p:nvPicPr>
        <p:blipFill>
          <a:blip r:embed="rId3"/>
          <a:stretch>
            <a:fillRect/>
          </a:stretch>
        </p:blipFill>
        <p:spPr>
          <a:xfrm>
            <a:off x="734031" y="4046690"/>
            <a:ext cx="2019582" cy="1924319"/>
          </a:xfrm>
          <a:prstGeom prst="rect">
            <a:avLst/>
          </a:prstGeom>
        </p:spPr>
      </p:pic>
      <p:sp>
        <p:nvSpPr>
          <p:cNvPr id="9" name="ZoneTexte 8">
            <a:extLst>
              <a:ext uri="{FF2B5EF4-FFF2-40B4-BE49-F238E27FC236}">
                <a16:creationId xmlns:a16="http://schemas.microsoft.com/office/drawing/2014/main" id="{5E5F7338-53FF-CB7D-D076-61C133CCA79A}"/>
              </a:ext>
            </a:extLst>
          </p:cNvPr>
          <p:cNvSpPr txBox="1"/>
          <p:nvPr/>
        </p:nvSpPr>
        <p:spPr>
          <a:xfrm>
            <a:off x="2753613" y="4589674"/>
            <a:ext cx="8164286" cy="1361014"/>
          </a:xfrm>
          <a:prstGeom prst="rect">
            <a:avLst/>
          </a:prstGeom>
          <a:noFill/>
        </p:spPr>
        <p:txBody>
          <a:bodyPr wrap="square" rtlCol="0">
            <a:spAutoFit/>
          </a:bodyPr>
          <a:lstStyle/>
          <a:p>
            <a:pPr algn="just">
              <a:lnSpc>
                <a:spcPct val="107000"/>
              </a:lnSpc>
              <a:spcAft>
                <a:spcPts val="800"/>
              </a:spcAft>
            </a:pPr>
            <a:r>
              <a:rPr lang="fr-BE" sz="1800" kern="0" dirty="0">
                <a:solidFill>
                  <a:srgbClr val="2D3235"/>
                </a:solidFill>
                <a:effectLst/>
                <a:highlight>
                  <a:srgbClr val="FFFFFF"/>
                </a:highlight>
                <a:latin typeface="Century Gothic" panose="020B0502020202020204" pitchFamily="34" charset="0"/>
                <a:ea typeface="Times New Roman" panose="02020603050405020304" pitchFamily="18" charset="0"/>
                <a:cs typeface="Open Sans" panose="020B0606030504020204" pitchFamily="34" charset="0"/>
              </a:rPr>
              <a:t>Il s'adresse actuellement uniquement aux </a:t>
            </a:r>
            <a:r>
              <a:rPr lang="fr-BE" sz="1800" b="1" kern="0" dirty="0">
                <a:solidFill>
                  <a:srgbClr val="2D3235"/>
                </a:solidFill>
                <a:effectLst/>
                <a:highlight>
                  <a:srgbClr val="FFFFFF"/>
                </a:highlight>
                <a:latin typeface="Century Gothic" panose="020B0502020202020204" pitchFamily="34" charset="0"/>
                <a:ea typeface="Times New Roman" panose="02020603050405020304" pitchFamily="18" charset="0"/>
                <a:cs typeface="Open Sans" panose="020B0606030504020204" pitchFamily="34" charset="0"/>
              </a:rPr>
              <a:t>salariés en incapacité d’une durée de moins d’un an qui subissent une  rupture de contrat au 01/04/24 au plus tôt.</a:t>
            </a:r>
            <a:endParaRPr lang="fr-BE" sz="1800" kern="100" dirty="0">
              <a:solidFill>
                <a:srgbClr val="2D3235"/>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endParaRPr lang="fr-BE" dirty="0"/>
          </a:p>
        </p:txBody>
      </p:sp>
    </p:spTree>
    <p:extLst>
      <p:ext uri="{BB962C8B-B14F-4D97-AF65-F5344CB8AC3E}">
        <p14:creationId xmlns:p14="http://schemas.microsoft.com/office/powerpoint/2010/main" val="3953830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898059DC-C34A-9229-FDF3-DA3274AF5711}"/>
              </a:ext>
            </a:extLst>
          </p:cNvPr>
          <p:cNvSpPr>
            <a:spLocks noGrp="1"/>
          </p:cNvSpPr>
          <p:nvPr>
            <p:ph type="subTitle" idx="1"/>
          </p:nvPr>
        </p:nvSpPr>
        <p:spPr>
          <a:xfrm>
            <a:off x="1743822" y="2142692"/>
            <a:ext cx="9760823" cy="1800658"/>
          </a:xfrm>
        </p:spPr>
        <p:txBody>
          <a:bodyPr>
            <a:normAutofit/>
          </a:bodyPr>
          <a:lstStyle/>
          <a:p>
            <a:pPr algn="l"/>
            <a:endParaRPr lang="fr-FR" sz="1600" dirty="0">
              <a:solidFill>
                <a:srgbClr val="2D3235"/>
              </a:solidFill>
              <a:latin typeface="Century Gothic" panose="020B0502020202020204" pitchFamily="34" charset="0"/>
              <a:ea typeface="+mj-ea"/>
              <a:cs typeface="+mj-cs"/>
            </a:endParaRPr>
          </a:p>
          <a:p>
            <a:pPr algn="l"/>
            <a:endParaRPr lang="fr-FR" sz="1600" dirty="0">
              <a:solidFill>
                <a:srgbClr val="343A40"/>
              </a:solidFill>
              <a:latin typeface="Century Gothic" panose="020B0502020202020204" pitchFamily="34" charset="0"/>
              <a:ea typeface="+mj-ea"/>
              <a:cs typeface="+mj-cs"/>
            </a:endParaRPr>
          </a:p>
          <a:p>
            <a:pPr algn="l"/>
            <a:endParaRPr lang="fr-FR" sz="1800" dirty="0">
              <a:solidFill>
                <a:srgbClr val="343A40"/>
              </a:solidFill>
              <a:latin typeface="Century Gothic" panose="020B0502020202020204" pitchFamily="34" charset="0"/>
              <a:ea typeface="+mj-ea"/>
              <a:cs typeface="+mj-cs"/>
            </a:endParaRPr>
          </a:p>
          <a:p>
            <a:endParaRPr lang="fr-BE" dirty="0"/>
          </a:p>
        </p:txBody>
      </p:sp>
      <p:pic>
        <p:nvPicPr>
          <p:cNvPr id="4" name="Image 3">
            <a:extLst>
              <a:ext uri="{FF2B5EF4-FFF2-40B4-BE49-F238E27FC236}">
                <a16:creationId xmlns:a16="http://schemas.microsoft.com/office/drawing/2014/main" id="{4E0336D4-C871-7888-3ACC-2C125D515F81}"/>
              </a:ext>
            </a:extLst>
          </p:cNvPr>
          <p:cNvPicPr>
            <a:picLocks noChangeAspect="1"/>
          </p:cNvPicPr>
          <p:nvPr/>
        </p:nvPicPr>
        <p:blipFill>
          <a:blip r:embed="rId2"/>
          <a:stretch>
            <a:fillRect/>
          </a:stretch>
        </p:blipFill>
        <p:spPr>
          <a:xfrm>
            <a:off x="0" y="-10704"/>
            <a:ext cx="3807996" cy="3807996"/>
          </a:xfrm>
          <a:prstGeom prst="rect">
            <a:avLst/>
          </a:prstGeom>
        </p:spPr>
      </p:pic>
      <p:sp>
        <p:nvSpPr>
          <p:cNvPr id="5" name="Espace réservé du pied de page 1">
            <a:extLst>
              <a:ext uri="{FF2B5EF4-FFF2-40B4-BE49-F238E27FC236}">
                <a16:creationId xmlns:a16="http://schemas.microsoft.com/office/drawing/2014/main" id="{CBFEE17E-77B4-3B9C-BF8F-ED5B0E3322C0}"/>
              </a:ext>
            </a:extLst>
          </p:cNvPr>
          <p:cNvSpPr>
            <a:spLocks noGrp="1"/>
          </p:cNvSpPr>
          <p:nvPr>
            <p:ph type="ftr" sz="quarter" idx="11"/>
          </p:nvPr>
        </p:nvSpPr>
        <p:spPr>
          <a:xfrm>
            <a:off x="3478763" y="6375011"/>
            <a:ext cx="4114800" cy="365125"/>
          </a:xfrm>
        </p:spPr>
        <p:txBody>
          <a:bodyPr/>
          <a:lstStyle/>
          <a:p>
            <a:r>
              <a:rPr lang="fr-BE" dirty="0"/>
              <a:t>© SOS Burnout Belgique</a:t>
            </a:r>
          </a:p>
        </p:txBody>
      </p:sp>
      <p:sp>
        <p:nvSpPr>
          <p:cNvPr id="8" name="ZoneTexte 7">
            <a:extLst>
              <a:ext uri="{FF2B5EF4-FFF2-40B4-BE49-F238E27FC236}">
                <a16:creationId xmlns:a16="http://schemas.microsoft.com/office/drawing/2014/main" id="{F487FCE8-E9FB-225E-9007-133C7F7E2D67}"/>
              </a:ext>
            </a:extLst>
          </p:cNvPr>
          <p:cNvSpPr txBox="1"/>
          <p:nvPr/>
        </p:nvSpPr>
        <p:spPr>
          <a:xfrm>
            <a:off x="1376304" y="1505396"/>
            <a:ext cx="10128341" cy="3570208"/>
          </a:xfrm>
          <a:prstGeom prst="rect">
            <a:avLst/>
          </a:prstGeom>
          <a:noFill/>
        </p:spPr>
        <p:txBody>
          <a:bodyPr wrap="square" rtlCol="0">
            <a:spAutoFit/>
          </a:bodyPr>
          <a:lstStyle/>
          <a:p>
            <a:pPr marL="342900" lvl="0" indent="-342900">
              <a:buClr>
                <a:srgbClr val="000000"/>
              </a:buClr>
              <a:buFont typeface="Century Gothic" panose="020B0502020202020204" pitchFamily="34" charset="0"/>
              <a:buChar char="-"/>
            </a:pPr>
            <a:r>
              <a:rPr lang="fr-BE" sz="1800" dirty="0">
                <a:solidFill>
                  <a:srgbClr val="010106"/>
                </a:solidFill>
                <a:effectLst/>
                <a:highlight>
                  <a:srgbClr val="FBFBFF"/>
                </a:highlight>
                <a:latin typeface="Century Gothic" panose="020B0502020202020204" pitchFamily="34" charset="0"/>
                <a:ea typeface="Times New Roman" panose="02020603050405020304" pitchFamily="18" charset="0"/>
                <a:cs typeface="Aptos" panose="020B0004020202020204" pitchFamily="34" charset="0"/>
              </a:rPr>
              <a:t>La demande au Fond du travailleur licencié doit se faire dans les six mois du licenciement pour force majeure médicale.</a:t>
            </a:r>
            <a:endParaRPr lang="fr-BE" sz="1800" dirty="0">
              <a:solidFill>
                <a:srgbClr val="010106"/>
              </a:solidFill>
              <a:effectLst/>
              <a:latin typeface="Aptos" panose="020B0004020202020204" pitchFamily="34" charset="0"/>
              <a:ea typeface="Times New Roman" panose="02020603050405020304" pitchFamily="18" charset="0"/>
              <a:cs typeface="Aptos" panose="020B0004020202020204" pitchFamily="34" charset="0"/>
            </a:endParaRPr>
          </a:p>
          <a:p>
            <a:r>
              <a:rPr lang="fr-BE" sz="1800" dirty="0">
                <a:solidFill>
                  <a:srgbClr val="010106"/>
                </a:solidFill>
                <a:effectLst/>
                <a:highlight>
                  <a:srgbClr val="FBFBFF"/>
                </a:highlight>
                <a:latin typeface="Century Gothic" panose="020B0502020202020204" pitchFamily="34" charset="0"/>
                <a:ea typeface="Aptos" panose="020B0004020202020204" pitchFamily="34" charset="0"/>
                <a:cs typeface="Aptos" panose="020B0004020202020204" pitchFamily="34" charset="0"/>
              </a:rPr>
              <a:t>Période transitoire :  le titulaire dont le contrat de travail a pris fin pour cause de force majeure pendant la période du 1er avril 2024 au 1er juillet 2024 inclus peut prétendre à une intervention du " Fonds Retour Au Travail " si la demande est introduite au plus tard le 2 janvier 2025. ".</a:t>
            </a:r>
          </a:p>
          <a:p>
            <a:endParaRPr lang="fr-BE" sz="18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spcAft>
                <a:spcPts val="1200"/>
              </a:spcAft>
              <a:buClr>
                <a:srgbClr val="000000"/>
              </a:buClr>
              <a:buFont typeface="Century Gothic" panose="020B0502020202020204" pitchFamily="34" charset="0"/>
              <a:buChar char="-"/>
            </a:pPr>
            <a:r>
              <a:rPr lang="fr-BE" sz="1800" dirty="0">
                <a:solidFill>
                  <a:srgbClr val="010106"/>
                </a:solidFill>
                <a:effectLst/>
                <a:highlight>
                  <a:srgbClr val="FBFBFF"/>
                </a:highlight>
                <a:latin typeface="Century Gothic" panose="020B0502020202020204" pitchFamily="34" charset="0"/>
                <a:ea typeface="Times New Roman" panose="02020603050405020304" pitchFamily="18" charset="0"/>
                <a:cs typeface="Aptos" panose="020B0004020202020204" pitchFamily="34" charset="0"/>
              </a:rPr>
              <a:t>Une liste d’attente est prévue si les ressources financières du " Fonds Retour Au Travail " sont insuffisantes au moment de la demande effectuée par le titulaire.</a:t>
            </a:r>
            <a:endParaRPr lang="fr-BE" sz="18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endParaRPr>
          </a:p>
          <a:p>
            <a:pPr marL="342900" lvl="0" indent="-342900">
              <a:buClr>
                <a:srgbClr val="000000"/>
              </a:buClr>
              <a:buFont typeface="Century Gothic" panose="020B0502020202020204" pitchFamily="34" charset="0"/>
              <a:buChar char="-"/>
            </a:pPr>
            <a:r>
              <a:rPr lang="fr-BE" sz="1800" dirty="0">
                <a:solidFill>
                  <a:srgbClr val="000000"/>
                </a:solidFill>
                <a:effectLst/>
                <a:latin typeface="Century Gothic" panose="020B0502020202020204" pitchFamily="34" charset="0"/>
                <a:ea typeface="Times New Roman" panose="02020603050405020304" pitchFamily="18" charset="0"/>
                <a:cs typeface="Aptos" panose="020B0004020202020204" pitchFamily="34" charset="0"/>
              </a:rPr>
              <a:t>Le</a:t>
            </a:r>
            <a:r>
              <a:rPr lang="fr-BE" sz="1800" dirty="0">
                <a:solidFill>
                  <a:srgbClr val="010106"/>
                </a:solidFill>
                <a:effectLst/>
                <a:highlight>
                  <a:srgbClr val="FBFBFF"/>
                </a:highlight>
                <a:latin typeface="Century Gothic" panose="020B0502020202020204" pitchFamily="34" charset="0"/>
                <a:ea typeface="Times New Roman" panose="02020603050405020304" pitchFamily="18" charset="0"/>
                <a:cs typeface="Aptos" panose="020B0004020202020204" pitchFamily="34" charset="0"/>
              </a:rPr>
              <a:t> bon unique d'une valeur de 1.800 euros a une validité de 6 mois et est uniquement valable auprès d</a:t>
            </a:r>
            <a:r>
              <a:rPr lang="fr-BE" sz="1800" u="sng" dirty="0">
                <a:solidFill>
                  <a:srgbClr val="010106"/>
                </a:solidFill>
                <a:effectLst/>
                <a:highlight>
                  <a:srgbClr val="FBFBFF"/>
                </a:highlight>
                <a:latin typeface="Century Gothic" panose="020B0502020202020204" pitchFamily="34" charset="0"/>
                <a:ea typeface="Times New Roman" panose="02020603050405020304" pitchFamily="18" charset="0"/>
                <a:cs typeface="Aptos" panose="020B0004020202020204" pitchFamily="34" charset="0"/>
              </a:rPr>
              <a:t>e prestataire de services agréé.</a:t>
            </a:r>
            <a:endParaRPr lang="fr-BE" sz="18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endParaRPr>
          </a:p>
          <a:p>
            <a:endParaRPr lang="fr-BE" dirty="0"/>
          </a:p>
        </p:txBody>
      </p:sp>
    </p:spTree>
    <p:extLst>
      <p:ext uri="{BB962C8B-B14F-4D97-AF65-F5344CB8AC3E}">
        <p14:creationId xmlns:p14="http://schemas.microsoft.com/office/powerpoint/2010/main" val="4250456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41">
            <a:extLst>
              <a:ext uri="{FF2B5EF4-FFF2-40B4-BE49-F238E27FC236}">
                <a16:creationId xmlns:a16="http://schemas.microsoft.com/office/drawing/2014/main" id="{55AEAB5A-0D69-4642-C0E4-8683FAF7DA5F}"/>
              </a:ext>
            </a:extLst>
          </p:cNvPr>
          <p:cNvPicPr>
            <a:picLocks noChangeAspect="1"/>
          </p:cNvPicPr>
          <p:nvPr/>
        </p:nvPicPr>
        <p:blipFill rotWithShape="1">
          <a:blip r:embed="rId2"/>
          <a:srcRect t="18425"/>
          <a:stretch/>
        </p:blipFill>
        <p:spPr>
          <a:xfrm>
            <a:off x="-82894" y="0"/>
            <a:ext cx="12191979" cy="6887364"/>
          </a:xfrm>
          <a:prstGeom prst="rect">
            <a:avLst/>
          </a:prstGeom>
        </p:spPr>
      </p:pic>
      <p:sp>
        <p:nvSpPr>
          <p:cNvPr id="2" name="Titre 1">
            <a:extLst>
              <a:ext uri="{FF2B5EF4-FFF2-40B4-BE49-F238E27FC236}">
                <a16:creationId xmlns:a16="http://schemas.microsoft.com/office/drawing/2014/main" id="{74E8FFF1-3B9B-1B67-DFE4-7C59E4593D08}"/>
              </a:ext>
            </a:extLst>
          </p:cNvPr>
          <p:cNvSpPr>
            <a:spLocks noGrp="1"/>
          </p:cNvSpPr>
          <p:nvPr>
            <p:ph type="title"/>
          </p:nvPr>
        </p:nvSpPr>
        <p:spPr>
          <a:xfrm>
            <a:off x="931797" y="1735495"/>
            <a:ext cx="10554479" cy="2747864"/>
          </a:xfrm>
        </p:spPr>
        <p:txBody>
          <a:bodyPr vert="horz" lIns="91440" tIns="45720" rIns="91440" bIns="45720" rtlCol="0" anchor="b">
            <a:normAutofit fontScale="90000"/>
          </a:bodyPr>
          <a:lstStyle/>
          <a:p>
            <a:br>
              <a:rPr lang="en-US" sz="3600" b="1" dirty="0"/>
            </a:br>
            <a:br>
              <a:rPr lang="en-US" sz="3600" b="1" dirty="0"/>
            </a:br>
            <a:br>
              <a:rPr lang="en-US" sz="3600" b="1" dirty="0"/>
            </a:br>
            <a:br>
              <a:rPr lang="en-US" sz="3600" b="1" dirty="0"/>
            </a:br>
            <a:br>
              <a:rPr lang="en-US" sz="3600" b="1" dirty="0"/>
            </a:br>
            <a:br>
              <a:rPr lang="en-US" sz="3600" b="1" dirty="0"/>
            </a:br>
            <a:r>
              <a:rPr lang="en-US" sz="3600" b="1" dirty="0"/>
              <a:t>Pour aller plus loin, consultez le </a:t>
            </a:r>
            <a:r>
              <a:rPr lang="fr-FR" sz="3600" i="1" dirty="0">
                <a:effectLst/>
                <a:latin typeface="Arial" panose="020B0604020202020204" pitchFamily="34" charset="0"/>
                <a:ea typeface="Arial" panose="020B0604020202020204" pitchFamily="34" charset="0"/>
              </a:rPr>
              <a:t>code</a:t>
            </a:r>
            <a:r>
              <a:rPr lang="fr-FR" sz="3600" i="1" spc="-15" dirty="0">
                <a:effectLst/>
                <a:latin typeface="Arial" panose="020B0604020202020204" pitchFamily="34" charset="0"/>
                <a:ea typeface="Arial" panose="020B0604020202020204" pitchFamily="34" charset="0"/>
              </a:rPr>
              <a:t> </a:t>
            </a:r>
            <a:r>
              <a:rPr lang="fr-FR" sz="3600" i="1" dirty="0">
                <a:effectLst/>
                <a:latin typeface="Arial" panose="020B0604020202020204" pitchFamily="34" charset="0"/>
                <a:ea typeface="Arial" panose="020B0604020202020204" pitchFamily="34" charset="0"/>
              </a:rPr>
              <a:t>du</a:t>
            </a:r>
            <a:r>
              <a:rPr lang="fr-FR" sz="3600" i="1" spc="-20" dirty="0">
                <a:effectLst/>
                <a:latin typeface="Arial" panose="020B0604020202020204" pitchFamily="34" charset="0"/>
                <a:ea typeface="Arial" panose="020B0604020202020204" pitchFamily="34" charset="0"/>
              </a:rPr>
              <a:t> </a:t>
            </a:r>
            <a:r>
              <a:rPr lang="fr-FR" sz="3600" i="1" dirty="0">
                <a:effectLst/>
                <a:latin typeface="Arial" panose="020B0604020202020204" pitchFamily="34" charset="0"/>
                <a:ea typeface="Arial" panose="020B0604020202020204" pitchFamily="34" charset="0"/>
              </a:rPr>
              <a:t>bien-être</a:t>
            </a:r>
            <a:r>
              <a:rPr lang="fr-FR" sz="3600" i="1" spc="-25" dirty="0">
                <a:effectLst/>
                <a:latin typeface="Arial" panose="020B0604020202020204" pitchFamily="34" charset="0"/>
                <a:ea typeface="Arial" panose="020B0604020202020204" pitchFamily="34" charset="0"/>
              </a:rPr>
              <a:t> </a:t>
            </a:r>
            <a:r>
              <a:rPr lang="fr-FR" sz="3600" i="1" dirty="0">
                <a:effectLst/>
                <a:latin typeface="Arial" panose="020B0604020202020204" pitchFamily="34" charset="0"/>
                <a:ea typeface="Arial" panose="020B0604020202020204" pitchFamily="34" charset="0"/>
              </a:rPr>
              <a:t>au</a:t>
            </a:r>
            <a:r>
              <a:rPr lang="fr-FR" sz="3600" i="1" spc="-30" dirty="0">
                <a:effectLst/>
                <a:latin typeface="Arial" panose="020B0604020202020204" pitchFamily="34" charset="0"/>
                <a:ea typeface="Arial" panose="020B0604020202020204" pitchFamily="34" charset="0"/>
              </a:rPr>
              <a:t> </a:t>
            </a:r>
            <a:r>
              <a:rPr lang="fr-FR" sz="3600" i="1" spc="-10" dirty="0">
                <a:effectLst/>
                <a:latin typeface="Arial" panose="020B0604020202020204" pitchFamily="34" charset="0"/>
                <a:ea typeface="Arial" panose="020B0604020202020204" pitchFamily="34" charset="0"/>
              </a:rPr>
              <a:t>travail, la loi relative aux contrats de travail ou le site du Service Public </a:t>
            </a:r>
            <a:r>
              <a:rPr lang="fr-FR" sz="3600" i="1" spc="-10" dirty="0">
                <a:latin typeface="Arial" panose="020B0604020202020204" pitchFamily="34" charset="0"/>
                <a:ea typeface="Arial" panose="020B0604020202020204" pitchFamily="34" charset="0"/>
              </a:rPr>
              <a:t>F</a:t>
            </a:r>
            <a:r>
              <a:rPr lang="fr-FR" sz="3600" i="1" spc="-10" dirty="0">
                <a:effectLst/>
                <a:latin typeface="Arial" panose="020B0604020202020204" pitchFamily="34" charset="0"/>
                <a:ea typeface="Arial" panose="020B0604020202020204" pitchFamily="34" charset="0"/>
              </a:rPr>
              <a:t>édéral Emploi, Travail et Concertation sociale </a:t>
            </a:r>
            <a:r>
              <a:rPr lang="fr-BE" sz="3100" b="1" dirty="0">
                <a:hlinkClick r:id="rId3"/>
              </a:rPr>
              <a:t>ICI</a:t>
            </a:r>
            <a:r>
              <a:rPr lang="fr-BE" sz="3100" b="1" dirty="0"/>
              <a:t> </a:t>
            </a:r>
            <a:br>
              <a:rPr lang="fr-BE" sz="1800" dirty="0"/>
            </a:br>
            <a:br>
              <a:rPr lang="fr-FR" sz="3600" b="1" dirty="0"/>
            </a:br>
            <a:br>
              <a:rPr lang="fr-FR" sz="1400" b="0" i="0" dirty="0">
                <a:solidFill>
                  <a:srgbClr val="2C2C2C"/>
                </a:solidFill>
                <a:effectLst/>
                <a:latin typeface="PT Sans" panose="020B0503020203020204" pitchFamily="34" charset="0"/>
              </a:rPr>
            </a:br>
            <a:br>
              <a:rPr lang="fr-FR" sz="1400" b="0" i="0" dirty="0">
                <a:solidFill>
                  <a:srgbClr val="2C2C2C"/>
                </a:solidFill>
                <a:effectLst/>
                <a:latin typeface="PT Sans" panose="020B0503020203020204" pitchFamily="34" charset="0"/>
              </a:rPr>
            </a:br>
            <a:br>
              <a:rPr lang="fr-FR" sz="1400" b="0" i="0" dirty="0">
                <a:solidFill>
                  <a:srgbClr val="2C2C2C"/>
                </a:solidFill>
                <a:effectLst/>
                <a:latin typeface="PT Sans" panose="020B0503020203020204" pitchFamily="34" charset="0"/>
              </a:rPr>
            </a:br>
            <a:br>
              <a:rPr lang="en-US" sz="3600" b="1" dirty="0"/>
            </a:br>
            <a:endParaRPr lang="en-US" sz="3600" b="1" dirty="0"/>
          </a:p>
        </p:txBody>
      </p:sp>
      <p:sp>
        <p:nvSpPr>
          <p:cNvPr id="4" name="Espace réservé du pied de page 3">
            <a:extLst>
              <a:ext uri="{FF2B5EF4-FFF2-40B4-BE49-F238E27FC236}">
                <a16:creationId xmlns:a16="http://schemas.microsoft.com/office/drawing/2014/main" id="{23E32A6B-BDD8-2490-EA1B-D2983575A79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defRPr/>
            </a:pPr>
            <a:r>
              <a:rPr lang="en-US" kern="1200" dirty="0">
                <a:solidFill>
                  <a:schemeClr val="tx1"/>
                </a:solidFill>
                <a:latin typeface="Calibri" panose="020F0502020204030204"/>
                <a:ea typeface="+mn-ea"/>
                <a:cs typeface="+mn-cs"/>
              </a:rPr>
              <a:t>© SOS BURNOUT BELGIQUE                 </a:t>
            </a:r>
          </a:p>
        </p:txBody>
      </p:sp>
    </p:spTree>
    <p:extLst>
      <p:ext uri="{BB962C8B-B14F-4D97-AF65-F5344CB8AC3E}">
        <p14:creationId xmlns:p14="http://schemas.microsoft.com/office/powerpoint/2010/main" val="284909760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0177311-e82e-4a0f-a828-cc2fbd17eef5">
      <Terms xmlns="http://schemas.microsoft.com/office/infopath/2007/PartnerControls"/>
    </lcf76f155ced4ddcb4097134ff3c332f>
    <TaxCatchAll xmlns="6ba573bc-4394-4cd9-a0ca-9a66d476603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00A632A4D2D5F458839C3BBF694257E" ma:contentTypeVersion="15" ma:contentTypeDescription="Crée un document." ma:contentTypeScope="" ma:versionID="ec51950c58c156297ad387a5cb88e3e8">
  <xsd:schema xmlns:xsd="http://www.w3.org/2001/XMLSchema" xmlns:xs="http://www.w3.org/2001/XMLSchema" xmlns:p="http://schemas.microsoft.com/office/2006/metadata/properties" xmlns:ns2="40177311-e82e-4a0f-a828-cc2fbd17eef5" xmlns:ns3="6ba573bc-4394-4cd9-a0ca-9a66d476603e" targetNamespace="http://schemas.microsoft.com/office/2006/metadata/properties" ma:root="true" ma:fieldsID="3b5f8ab862ed79437703803f267fa486" ns2:_="" ns3:_="">
    <xsd:import namespace="40177311-e82e-4a0f-a828-cc2fbd17eef5"/>
    <xsd:import namespace="6ba573bc-4394-4cd9-a0ca-9a66d476603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177311-e82e-4a0f-a828-cc2fbd17ee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d4d4d00e-695c-4d54-81cf-824065d7f40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a573bc-4394-4cd9-a0ca-9a66d476603e" elementFormDefault="qualified">
    <xsd:import namespace="http://schemas.microsoft.com/office/2006/documentManagement/types"/>
    <xsd:import namespace="http://schemas.microsoft.com/office/infopath/2007/PartnerControls"/>
    <xsd:element name="SharedWithUsers" ma:index="11"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599b5b0b-a9fa-4a55-9213-3e8ef01fdc6a}" ma:internalName="TaxCatchAll" ma:showField="CatchAllData" ma:web="6ba573bc-4394-4cd9-a0ca-9a66d47660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E321670-4385-45EB-9076-DD7A3EB9199D}">
  <ds:schemaRefs>
    <ds:schemaRef ds:uri="http://schemas.microsoft.com/office/2006/metadata/properties"/>
    <ds:schemaRef ds:uri="http://schemas.microsoft.com/office/infopath/2007/PartnerControls"/>
    <ds:schemaRef ds:uri="40177311-e82e-4a0f-a828-cc2fbd17eef5"/>
    <ds:schemaRef ds:uri="6ba573bc-4394-4cd9-a0ca-9a66d476603e"/>
  </ds:schemaRefs>
</ds:datastoreItem>
</file>

<file path=customXml/itemProps2.xml><?xml version="1.0" encoding="utf-8"?>
<ds:datastoreItem xmlns:ds="http://schemas.openxmlformats.org/officeDocument/2006/customXml" ds:itemID="{A048BBFB-BA4E-4842-B420-16CE62A61B0D}">
  <ds:schemaRefs>
    <ds:schemaRef ds:uri="http://schemas.microsoft.com/sharepoint/v3/contenttype/forms"/>
  </ds:schemaRefs>
</ds:datastoreItem>
</file>

<file path=customXml/itemProps3.xml><?xml version="1.0" encoding="utf-8"?>
<ds:datastoreItem xmlns:ds="http://schemas.openxmlformats.org/officeDocument/2006/customXml" ds:itemID="{9CB60F09-A81B-46D1-BD54-B3DD6C0D1B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177311-e82e-4a0f-a828-cc2fbd17eef5"/>
    <ds:schemaRef ds:uri="6ba573bc-4394-4cd9-a0ca-9a66d47660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426</TotalTime>
  <Words>603</Words>
  <Application>Microsoft Office PowerPoint</Application>
  <PresentationFormat>Grand écran</PresentationFormat>
  <Paragraphs>33</Paragraphs>
  <Slides>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7</vt:i4>
      </vt:variant>
    </vt:vector>
  </HeadingPairs>
  <TitlesOfParts>
    <vt:vector size="14" baseType="lpstr">
      <vt:lpstr>Aptos</vt:lpstr>
      <vt:lpstr>Aptos Display</vt:lpstr>
      <vt:lpstr>Arial</vt:lpstr>
      <vt:lpstr>Calibri</vt:lpstr>
      <vt:lpstr>Century Gothic</vt:lpstr>
      <vt:lpstr>PT Sans</vt:lpstr>
      <vt:lpstr>Thème Office</vt:lpstr>
      <vt:lpstr>Présentation PowerPoint</vt:lpstr>
      <vt:lpstr>La force majeure médicale peut être invoquée lorsque le travailleur n’est définitivement plus apte à exercer le travail convenu par contrat de travail.     Qui peut être à l’initiative de la procédure ?  Le travailleur ou l’employeur   Quand ?  Après 9 mois au moins d’incapacité de travail ininterrompue et pour autant qu’aucun trajet de réintégration ne soit en cours pour le travailleur.      </vt:lpstr>
      <vt:lpstr>Procédure à suivre?</vt:lpstr>
      <vt:lpstr>Décision possible ?  1. Le travailleur n'est pas définitivement inapte à  exercer le travail convenu,  une nouvelle procédure pour force majeure médicale ne peut être entamée que si le travailleur est de nouveau en incapacité durant une période ininterrompue de 9 mois.  2. Le travailleur est définitivement inapte à exercer le travail convenu.  Le travailleur dispose d’un moyen de recours contre cette décision. Il peut également demander que soit examiné la possibilité de travail adapté ou d’un autre travail au sein de l’entreprise. La procédure prévue dans le trajet de réintégration doit alors être suivie.</vt:lpstr>
      <vt:lpstr>A partir du 01/04/2023 :</vt:lpstr>
      <vt:lpstr>Présentation PowerPoint</vt:lpstr>
      <vt:lpstr>      Pour aller plus loin, consultez le code du bien-être au travail, la loi relative aux contrats de travail ou le site du Service Public Fédéral Emploi, Travail et Concertation sociale ICI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Rupture pour force majeure médicale : une nouvelle procédure </dc:title>
  <dc:creator>Sylvie LEJEUNE</dc:creator>
  <cp:lastModifiedBy>Sylvie LEJEUNE</cp:lastModifiedBy>
  <cp:revision>1</cp:revision>
  <dcterms:created xsi:type="dcterms:W3CDTF">2024-02-09T10:40:25Z</dcterms:created>
  <dcterms:modified xsi:type="dcterms:W3CDTF">2024-04-09T11:29:19Z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0x010100700A632A4D2D5F458839C3BBF694257E</vt:lpwstr>
  </property>
  <property fmtid="{D5CDD505-2E9C-101B-9397-08002B2CF9AE}" pid="3" name="MediaServiceImageTags">
    <vt:lpwstr/>
  </property>
</Properties>
</file>