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2" r:id="rId6"/>
    <p:sldId id="263" r:id="rId7"/>
    <p:sldId id="264"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2748D0-39DB-4D41-BAC2-8092C5232AF2}" v="19" dt="2024-04-09T09:54:29.4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822748D0-39DB-4D41-BAC2-8092C5232AF2}"/>
    <pc:docChg chg="undo custSel addSld delSld modSld sldOrd">
      <pc:chgData name="Sylvie LEJEUNE" userId="8823c1f8-2503-4ab2-8aed-e0bf3dc10a1a" providerId="ADAL" clId="{822748D0-39DB-4D41-BAC2-8092C5232AF2}" dt="2024-04-09T09:54:44.661" v="350" actId="1076"/>
      <pc:docMkLst>
        <pc:docMk/>
      </pc:docMkLst>
      <pc:sldChg chg="modSp mod">
        <pc:chgData name="Sylvie LEJEUNE" userId="8823c1f8-2503-4ab2-8aed-e0bf3dc10a1a" providerId="ADAL" clId="{822748D0-39DB-4D41-BAC2-8092C5232AF2}" dt="2024-04-09T09:37:01.516" v="202" actId="207"/>
        <pc:sldMkLst>
          <pc:docMk/>
          <pc:sldMk cId="2639730508" sldId="258"/>
        </pc:sldMkLst>
        <pc:spChg chg="mod">
          <ac:chgData name="Sylvie LEJEUNE" userId="8823c1f8-2503-4ab2-8aed-e0bf3dc10a1a" providerId="ADAL" clId="{822748D0-39DB-4D41-BAC2-8092C5232AF2}" dt="2024-04-09T09:37:01.516" v="202" actId="207"/>
          <ac:spMkLst>
            <pc:docMk/>
            <pc:sldMk cId="2639730508" sldId="258"/>
            <ac:spMk id="3" creationId="{F436B612-7D7E-3E51-7E0C-F3641356F676}"/>
          </ac:spMkLst>
        </pc:spChg>
      </pc:sldChg>
      <pc:sldChg chg="del">
        <pc:chgData name="Sylvie LEJEUNE" userId="8823c1f8-2503-4ab2-8aed-e0bf3dc10a1a" providerId="ADAL" clId="{822748D0-39DB-4D41-BAC2-8092C5232AF2}" dt="2024-03-18T11:00:04.530" v="18" actId="2696"/>
        <pc:sldMkLst>
          <pc:docMk/>
          <pc:sldMk cId="3524917970" sldId="260"/>
        </pc:sldMkLst>
      </pc:sldChg>
      <pc:sldChg chg="addSp delSp modSp mod setBg addAnim delAnim">
        <pc:chgData name="Sylvie LEJEUNE" userId="8823c1f8-2503-4ab2-8aed-e0bf3dc10a1a" providerId="ADAL" clId="{822748D0-39DB-4D41-BAC2-8092C5232AF2}" dt="2024-04-09T09:41:29.575" v="254" actId="1076"/>
        <pc:sldMkLst>
          <pc:docMk/>
          <pc:sldMk cId="1335506195" sldId="262"/>
        </pc:sldMkLst>
        <pc:spChg chg="del">
          <ac:chgData name="Sylvie LEJEUNE" userId="8823c1f8-2503-4ab2-8aed-e0bf3dc10a1a" providerId="ADAL" clId="{822748D0-39DB-4D41-BAC2-8092C5232AF2}" dt="2024-03-18T11:00:07.977" v="19" actId="478"/>
          <ac:spMkLst>
            <pc:docMk/>
            <pc:sldMk cId="1335506195" sldId="262"/>
            <ac:spMk id="2" creationId="{FC43BA0A-228A-E4DE-93B3-32F5A6D0F004}"/>
          </ac:spMkLst>
        </pc:spChg>
        <pc:spChg chg="mod ord">
          <ac:chgData name="Sylvie LEJEUNE" userId="8823c1f8-2503-4ab2-8aed-e0bf3dc10a1a" providerId="ADAL" clId="{822748D0-39DB-4D41-BAC2-8092C5232AF2}" dt="2024-04-09T09:41:27.642" v="253" actId="1076"/>
          <ac:spMkLst>
            <pc:docMk/>
            <pc:sldMk cId="1335506195" sldId="262"/>
            <ac:spMk id="3" creationId="{963F5838-0045-6DDF-079B-ECE544C8740A}"/>
          </ac:spMkLst>
        </pc:spChg>
        <pc:spChg chg="mod ord">
          <ac:chgData name="Sylvie LEJEUNE" userId="8823c1f8-2503-4ab2-8aed-e0bf3dc10a1a" providerId="ADAL" clId="{822748D0-39DB-4D41-BAC2-8092C5232AF2}" dt="2024-04-09T09:41:19.840" v="251" actId="1076"/>
          <ac:spMkLst>
            <pc:docMk/>
            <pc:sldMk cId="1335506195" sldId="262"/>
            <ac:spMk id="4" creationId="{53FDC50E-6D8A-4F5F-1098-143708357A48}"/>
          </ac:spMkLst>
        </pc:spChg>
        <pc:spChg chg="add mod">
          <ac:chgData name="Sylvie LEJEUNE" userId="8823c1f8-2503-4ab2-8aed-e0bf3dc10a1a" providerId="ADAL" clId="{822748D0-39DB-4D41-BAC2-8092C5232AF2}" dt="2024-04-09T09:41:29.575" v="254" actId="1076"/>
          <ac:spMkLst>
            <pc:docMk/>
            <pc:sldMk cId="1335506195" sldId="262"/>
            <ac:spMk id="6" creationId="{40028028-3E1F-E4C2-6904-F33367A1069B}"/>
          </ac:spMkLst>
        </pc:spChg>
        <pc:spChg chg="add del">
          <ac:chgData name="Sylvie LEJEUNE" userId="8823c1f8-2503-4ab2-8aed-e0bf3dc10a1a" providerId="ADAL" clId="{822748D0-39DB-4D41-BAC2-8092C5232AF2}" dt="2024-04-09T09:40:09.816" v="235" actId="26606"/>
          <ac:spMkLst>
            <pc:docMk/>
            <pc:sldMk cId="1335506195" sldId="262"/>
            <ac:spMk id="11" creationId="{B9E248E0-55F8-4E45-A07F-B49E0EEA97ED}"/>
          </ac:spMkLst>
        </pc:spChg>
        <pc:spChg chg="add del">
          <ac:chgData name="Sylvie LEJEUNE" userId="8823c1f8-2503-4ab2-8aed-e0bf3dc10a1a" providerId="ADAL" clId="{822748D0-39DB-4D41-BAC2-8092C5232AF2}" dt="2024-04-09T09:40:09.816" v="235" actId="26606"/>
          <ac:spMkLst>
            <pc:docMk/>
            <pc:sldMk cId="1335506195" sldId="262"/>
            <ac:spMk id="13" creationId="{311F016A-A753-449B-9EA6-322199B7119E}"/>
          </ac:spMkLst>
        </pc:spChg>
        <pc:spChg chg="add del">
          <ac:chgData name="Sylvie LEJEUNE" userId="8823c1f8-2503-4ab2-8aed-e0bf3dc10a1a" providerId="ADAL" clId="{822748D0-39DB-4D41-BAC2-8092C5232AF2}" dt="2024-04-09T09:39:19.351" v="219" actId="26606"/>
          <ac:spMkLst>
            <pc:docMk/>
            <pc:sldMk cId="1335506195" sldId="262"/>
            <ac:spMk id="1031" creationId="{F93E0B60-0204-4F9C-8CD5-C9BD373E1A58}"/>
          </ac:spMkLst>
        </pc:spChg>
        <pc:grpChg chg="add del">
          <ac:chgData name="Sylvie LEJEUNE" userId="8823c1f8-2503-4ab2-8aed-e0bf3dc10a1a" providerId="ADAL" clId="{822748D0-39DB-4D41-BAC2-8092C5232AF2}" dt="2024-04-09T09:39:19.351" v="219" actId="26606"/>
          <ac:grpSpMkLst>
            <pc:docMk/>
            <pc:sldMk cId="1335506195" sldId="262"/>
            <ac:grpSpMk id="1033" creationId="{3BFA0782-E4B3-4AE1-904C-1068137609CA}"/>
          </ac:grpSpMkLst>
        </pc:grpChg>
        <pc:grpChg chg="add del">
          <ac:chgData name="Sylvie LEJEUNE" userId="8823c1f8-2503-4ab2-8aed-e0bf3dc10a1a" providerId="ADAL" clId="{822748D0-39DB-4D41-BAC2-8092C5232AF2}" dt="2024-04-09T09:39:19.351" v="219" actId="26606"/>
          <ac:grpSpMkLst>
            <pc:docMk/>
            <pc:sldMk cId="1335506195" sldId="262"/>
            <ac:grpSpMk id="1039" creationId="{2482B707-DAC7-4D8A-BA19-3771A51A641E}"/>
          </ac:grpSpMkLst>
        </pc:grpChg>
        <pc:picChg chg="add mod">
          <ac:chgData name="Sylvie LEJEUNE" userId="8823c1f8-2503-4ab2-8aed-e0bf3dc10a1a" providerId="ADAL" clId="{822748D0-39DB-4D41-BAC2-8092C5232AF2}" dt="2024-04-09T09:40:09.816" v="235" actId="26606"/>
          <ac:picMkLst>
            <pc:docMk/>
            <pc:sldMk cId="1335506195" sldId="262"/>
            <ac:picMk id="2" creationId="{0E88072A-CB8F-D01A-6CD2-C176AFEF58AA}"/>
          </ac:picMkLst>
        </pc:picChg>
        <pc:picChg chg="add del mod ord">
          <ac:chgData name="Sylvie LEJEUNE" userId="8823c1f8-2503-4ab2-8aed-e0bf3dc10a1a" providerId="ADAL" clId="{822748D0-39DB-4D41-BAC2-8092C5232AF2}" dt="2024-04-09T09:40:12.849" v="237" actId="478"/>
          <ac:picMkLst>
            <pc:docMk/>
            <pc:sldMk cId="1335506195" sldId="262"/>
            <ac:picMk id="5" creationId="{9200485C-7DD2-F61E-3123-DDEC446C719D}"/>
          </ac:picMkLst>
        </pc:picChg>
        <pc:picChg chg="add mod">
          <ac:chgData name="Sylvie LEJEUNE" userId="8823c1f8-2503-4ab2-8aed-e0bf3dc10a1a" providerId="ADAL" clId="{822748D0-39DB-4D41-BAC2-8092C5232AF2}" dt="2024-04-09T09:41:16.944" v="250" actId="14100"/>
          <ac:picMkLst>
            <pc:docMk/>
            <pc:sldMk cId="1335506195" sldId="262"/>
            <ac:picMk id="7" creationId="{9200485C-7DD2-F61E-3123-DDEC446C719D}"/>
          </ac:picMkLst>
        </pc:picChg>
        <pc:picChg chg="add del mod">
          <ac:chgData name="Sylvie LEJEUNE" userId="8823c1f8-2503-4ab2-8aed-e0bf3dc10a1a" providerId="ADAL" clId="{822748D0-39DB-4D41-BAC2-8092C5232AF2}" dt="2024-04-09T09:39:21.616" v="220" actId="478"/>
          <ac:picMkLst>
            <pc:docMk/>
            <pc:sldMk cId="1335506195" sldId="262"/>
            <ac:picMk id="1026" creationId="{9200485C-7DD2-F61E-3123-DDEC446C719D}"/>
          </ac:picMkLst>
        </pc:picChg>
      </pc:sldChg>
      <pc:sldChg chg="del">
        <pc:chgData name="Sylvie LEJEUNE" userId="8823c1f8-2503-4ab2-8aed-e0bf3dc10a1a" providerId="ADAL" clId="{822748D0-39DB-4D41-BAC2-8092C5232AF2}" dt="2024-03-18T11:00:04.530" v="18" actId="2696"/>
        <pc:sldMkLst>
          <pc:docMk/>
          <pc:sldMk cId="891103959" sldId="263"/>
        </pc:sldMkLst>
      </pc:sldChg>
      <pc:sldChg chg="addSp delSp modSp add mod">
        <pc:chgData name="Sylvie LEJEUNE" userId="8823c1f8-2503-4ab2-8aed-e0bf3dc10a1a" providerId="ADAL" clId="{822748D0-39DB-4D41-BAC2-8092C5232AF2}" dt="2024-04-09T09:48:10.618" v="334" actId="207"/>
        <pc:sldMkLst>
          <pc:docMk/>
          <pc:sldMk cId="3935484019" sldId="263"/>
        </pc:sldMkLst>
        <pc:spChg chg="del mod">
          <ac:chgData name="Sylvie LEJEUNE" userId="8823c1f8-2503-4ab2-8aed-e0bf3dc10a1a" providerId="ADAL" clId="{822748D0-39DB-4D41-BAC2-8092C5232AF2}" dt="2024-04-09T09:36:05.834" v="153" actId="478"/>
          <ac:spMkLst>
            <pc:docMk/>
            <pc:sldMk cId="3935484019" sldId="263"/>
            <ac:spMk id="3" creationId="{963F5838-0045-6DDF-079B-ECE544C8740A}"/>
          </ac:spMkLst>
        </pc:spChg>
        <pc:spChg chg="del">
          <ac:chgData name="Sylvie LEJEUNE" userId="8823c1f8-2503-4ab2-8aed-e0bf3dc10a1a" providerId="ADAL" clId="{822748D0-39DB-4D41-BAC2-8092C5232AF2}" dt="2024-04-09T09:35:42.838" v="146" actId="478"/>
          <ac:spMkLst>
            <pc:docMk/>
            <pc:sldMk cId="3935484019" sldId="263"/>
            <ac:spMk id="6" creationId="{40028028-3E1F-E4C2-6904-F33367A1069B}"/>
          </ac:spMkLst>
        </pc:spChg>
        <pc:spChg chg="add del mod">
          <ac:chgData name="Sylvie LEJEUNE" userId="8823c1f8-2503-4ab2-8aed-e0bf3dc10a1a" providerId="ADAL" clId="{822748D0-39DB-4D41-BAC2-8092C5232AF2}" dt="2024-04-09T09:36:03.537" v="152" actId="478"/>
          <ac:spMkLst>
            <pc:docMk/>
            <pc:sldMk cId="3935484019" sldId="263"/>
            <ac:spMk id="7" creationId="{BBAF2E25-22DC-D251-2368-2F233C664415}"/>
          </ac:spMkLst>
        </pc:spChg>
        <pc:spChg chg="add mod">
          <ac:chgData name="Sylvie LEJEUNE" userId="8823c1f8-2503-4ab2-8aed-e0bf3dc10a1a" providerId="ADAL" clId="{822748D0-39DB-4D41-BAC2-8092C5232AF2}" dt="2024-04-09T09:48:10.618" v="334" actId="207"/>
          <ac:spMkLst>
            <pc:docMk/>
            <pc:sldMk cId="3935484019" sldId="263"/>
            <ac:spMk id="9" creationId="{03AA0139-4590-50C4-CC52-55B1C17FE8FD}"/>
          </ac:spMkLst>
        </pc:spChg>
        <pc:picChg chg="mod">
          <ac:chgData name="Sylvie LEJEUNE" userId="8823c1f8-2503-4ab2-8aed-e0bf3dc10a1a" providerId="ADAL" clId="{822748D0-39DB-4D41-BAC2-8092C5232AF2}" dt="2024-04-09T09:37:19.892" v="206" actId="1076"/>
          <ac:picMkLst>
            <pc:docMk/>
            <pc:sldMk cId="3935484019" sldId="263"/>
            <ac:picMk id="2" creationId="{0E88072A-CB8F-D01A-6CD2-C176AFEF58AA}"/>
          </ac:picMkLst>
        </pc:picChg>
      </pc:sldChg>
      <pc:sldChg chg="del">
        <pc:chgData name="Sylvie LEJEUNE" userId="8823c1f8-2503-4ab2-8aed-e0bf3dc10a1a" providerId="ADAL" clId="{822748D0-39DB-4D41-BAC2-8092C5232AF2}" dt="2024-03-18T11:00:04.530" v="18" actId="2696"/>
        <pc:sldMkLst>
          <pc:docMk/>
          <pc:sldMk cId="1366227724" sldId="264"/>
        </pc:sldMkLst>
      </pc:sldChg>
      <pc:sldChg chg="modSp add mod">
        <pc:chgData name="Sylvie LEJEUNE" userId="8823c1f8-2503-4ab2-8aed-e0bf3dc10a1a" providerId="ADAL" clId="{822748D0-39DB-4D41-BAC2-8092C5232AF2}" dt="2024-04-09T09:48:53.223" v="337" actId="113"/>
        <pc:sldMkLst>
          <pc:docMk/>
          <pc:sldMk cId="2719074668" sldId="264"/>
        </pc:sldMkLst>
        <pc:spChg chg="mod">
          <ac:chgData name="Sylvie LEJEUNE" userId="8823c1f8-2503-4ab2-8aed-e0bf3dc10a1a" providerId="ADAL" clId="{822748D0-39DB-4D41-BAC2-8092C5232AF2}" dt="2024-04-09T09:48:53.223" v="337" actId="113"/>
          <ac:spMkLst>
            <pc:docMk/>
            <pc:sldMk cId="2719074668" sldId="264"/>
            <ac:spMk id="9" creationId="{03AA0139-4590-50C4-CC52-55B1C17FE8FD}"/>
          </ac:spMkLst>
        </pc:spChg>
      </pc:sldChg>
      <pc:sldChg chg="addSp delSp modSp add mod ord setBg">
        <pc:chgData name="Sylvie LEJEUNE" userId="8823c1f8-2503-4ab2-8aed-e0bf3dc10a1a" providerId="ADAL" clId="{822748D0-39DB-4D41-BAC2-8092C5232AF2}" dt="2024-04-09T09:47:12.739" v="332" actId="26606"/>
        <pc:sldMkLst>
          <pc:docMk/>
          <pc:sldMk cId="1620268772" sldId="265"/>
        </pc:sldMkLst>
        <pc:spChg chg="del">
          <ac:chgData name="Sylvie LEJEUNE" userId="8823c1f8-2503-4ab2-8aed-e0bf3dc10a1a" providerId="ADAL" clId="{822748D0-39DB-4D41-BAC2-8092C5232AF2}" dt="2024-04-09T09:44:28.066" v="286" actId="478"/>
          <ac:spMkLst>
            <pc:docMk/>
            <pc:sldMk cId="1620268772" sldId="265"/>
            <ac:spMk id="3" creationId="{963F5838-0045-6DDF-079B-ECE544C8740A}"/>
          </ac:spMkLst>
        </pc:spChg>
        <pc:spChg chg="mod ord">
          <ac:chgData name="Sylvie LEJEUNE" userId="8823c1f8-2503-4ab2-8aed-e0bf3dc10a1a" providerId="ADAL" clId="{822748D0-39DB-4D41-BAC2-8092C5232AF2}" dt="2024-04-09T09:47:12.739" v="332" actId="26606"/>
          <ac:spMkLst>
            <pc:docMk/>
            <pc:sldMk cId="1620268772" sldId="265"/>
            <ac:spMk id="4" creationId="{53FDC50E-6D8A-4F5F-1098-143708357A48}"/>
          </ac:spMkLst>
        </pc:spChg>
        <pc:spChg chg="mod ord">
          <ac:chgData name="Sylvie LEJEUNE" userId="8823c1f8-2503-4ab2-8aed-e0bf3dc10a1a" providerId="ADAL" clId="{822748D0-39DB-4D41-BAC2-8092C5232AF2}" dt="2024-04-09T09:47:12.739" v="332" actId="26606"/>
          <ac:spMkLst>
            <pc:docMk/>
            <pc:sldMk cId="1620268772" sldId="265"/>
            <ac:spMk id="6" creationId="{40028028-3E1F-E4C2-6904-F33367A1069B}"/>
          </ac:spMkLst>
        </pc:spChg>
        <pc:spChg chg="add del mod">
          <ac:chgData name="Sylvie LEJEUNE" userId="8823c1f8-2503-4ab2-8aed-e0bf3dc10a1a" providerId="ADAL" clId="{822748D0-39DB-4D41-BAC2-8092C5232AF2}" dt="2024-04-09T09:44:34.240" v="288" actId="478"/>
          <ac:spMkLst>
            <pc:docMk/>
            <pc:sldMk cId="1620268772" sldId="265"/>
            <ac:spMk id="8" creationId="{EC2AD5E2-5B21-14CA-1ED9-0F9AA215051B}"/>
          </ac:spMkLst>
        </pc:spChg>
        <pc:spChg chg="add del">
          <ac:chgData name="Sylvie LEJEUNE" userId="8823c1f8-2503-4ab2-8aed-e0bf3dc10a1a" providerId="ADAL" clId="{822748D0-39DB-4D41-BAC2-8092C5232AF2}" dt="2024-04-09T09:47:12.739" v="331" actId="26606"/>
          <ac:spMkLst>
            <pc:docMk/>
            <pc:sldMk cId="1620268772" sldId="265"/>
            <ac:spMk id="2055" creationId="{E91DC736-0EF8-4F87-9146-EBF1D2EE4D3D}"/>
          </ac:spMkLst>
        </pc:spChg>
        <pc:spChg chg="add del">
          <ac:chgData name="Sylvie LEJEUNE" userId="8823c1f8-2503-4ab2-8aed-e0bf3dc10a1a" providerId="ADAL" clId="{822748D0-39DB-4D41-BAC2-8092C5232AF2}" dt="2024-04-09T09:47:12.739" v="331" actId="26606"/>
          <ac:spMkLst>
            <pc:docMk/>
            <pc:sldMk cId="1620268772" sldId="265"/>
            <ac:spMk id="2057" creationId="{097CD68E-23E3-4007-8847-CD0944C4F7BE}"/>
          </ac:spMkLst>
        </pc:spChg>
        <pc:spChg chg="add del">
          <ac:chgData name="Sylvie LEJEUNE" userId="8823c1f8-2503-4ab2-8aed-e0bf3dc10a1a" providerId="ADAL" clId="{822748D0-39DB-4D41-BAC2-8092C5232AF2}" dt="2024-04-09T09:47:12.739" v="331" actId="26606"/>
          <ac:spMkLst>
            <pc:docMk/>
            <pc:sldMk cId="1620268772" sldId="265"/>
            <ac:spMk id="2059" creationId="{AF2F604E-43BE-4DC3-B983-E071523364F8}"/>
          </ac:spMkLst>
        </pc:spChg>
        <pc:spChg chg="add del">
          <ac:chgData name="Sylvie LEJEUNE" userId="8823c1f8-2503-4ab2-8aed-e0bf3dc10a1a" providerId="ADAL" clId="{822748D0-39DB-4D41-BAC2-8092C5232AF2}" dt="2024-04-09T09:47:12.739" v="331" actId="26606"/>
          <ac:spMkLst>
            <pc:docMk/>
            <pc:sldMk cId="1620268772" sldId="265"/>
            <ac:spMk id="2061" creationId="{08C9B587-E65E-4B52-B37C-ABEBB6E87928}"/>
          </ac:spMkLst>
        </pc:spChg>
        <pc:spChg chg="add">
          <ac:chgData name="Sylvie LEJEUNE" userId="8823c1f8-2503-4ab2-8aed-e0bf3dc10a1a" providerId="ADAL" clId="{822748D0-39DB-4D41-BAC2-8092C5232AF2}" dt="2024-04-09T09:47:12.739" v="332" actId="26606"/>
          <ac:spMkLst>
            <pc:docMk/>
            <pc:sldMk cId="1620268772" sldId="265"/>
            <ac:spMk id="2063" creationId="{B4916930-E76E-4100-9DCF-4981566A372A}"/>
          </ac:spMkLst>
        </pc:spChg>
        <pc:picChg chg="del">
          <ac:chgData name="Sylvie LEJEUNE" userId="8823c1f8-2503-4ab2-8aed-e0bf3dc10a1a" providerId="ADAL" clId="{822748D0-39DB-4D41-BAC2-8092C5232AF2}" dt="2024-04-09T09:46:59.567" v="329" actId="478"/>
          <ac:picMkLst>
            <pc:docMk/>
            <pc:sldMk cId="1620268772" sldId="265"/>
            <ac:picMk id="2" creationId="{0E88072A-CB8F-D01A-6CD2-C176AFEF58AA}"/>
          </ac:picMkLst>
        </pc:picChg>
        <pc:picChg chg="del">
          <ac:chgData name="Sylvie LEJEUNE" userId="8823c1f8-2503-4ab2-8aed-e0bf3dc10a1a" providerId="ADAL" clId="{822748D0-39DB-4D41-BAC2-8092C5232AF2}" dt="2024-04-09T09:44:30.299" v="287" actId="478"/>
          <ac:picMkLst>
            <pc:docMk/>
            <pc:sldMk cId="1620268772" sldId="265"/>
            <ac:picMk id="7" creationId="{9200485C-7DD2-F61E-3123-DDEC446C719D}"/>
          </ac:picMkLst>
        </pc:picChg>
        <pc:picChg chg="add mod">
          <ac:chgData name="Sylvie LEJEUNE" userId="8823c1f8-2503-4ab2-8aed-e0bf3dc10a1a" providerId="ADAL" clId="{822748D0-39DB-4D41-BAC2-8092C5232AF2}" dt="2024-04-09T09:47:12.739" v="332" actId="26606"/>
          <ac:picMkLst>
            <pc:docMk/>
            <pc:sldMk cId="1620268772" sldId="265"/>
            <ac:picMk id="2050" creationId="{4011DCA3-C7C8-3DEE-0B49-D2572934DCED}"/>
          </ac:picMkLst>
        </pc:picChg>
      </pc:sldChg>
      <pc:sldChg chg="del">
        <pc:chgData name="Sylvie LEJEUNE" userId="8823c1f8-2503-4ab2-8aed-e0bf3dc10a1a" providerId="ADAL" clId="{822748D0-39DB-4D41-BAC2-8092C5232AF2}" dt="2024-03-18T11:00:04.530" v="18" actId="2696"/>
        <pc:sldMkLst>
          <pc:docMk/>
          <pc:sldMk cId="3593457964" sldId="265"/>
        </pc:sldMkLst>
      </pc:sldChg>
      <pc:sldChg chg="delSp modSp add mod">
        <pc:chgData name="Sylvie LEJEUNE" userId="8823c1f8-2503-4ab2-8aed-e0bf3dc10a1a" providerId="ADAL" clId="{822748D0-39DB-4D41-BAC2-8092C5232AF2}" dt="2024-04-09T09:54:44.661" v="350" actId="1076"/>
        <pc:sldMkLst>
          <pc:docMk/>
          <pc:sldMk cId="2849097600" sldId="266"/>
        </pc:sldMkLst>
        <pc:spChg chg="mod">
          <ac:chgData name="Sylvie LEJEUNE" userId="8823c1f8-2503-4ab2-8aed-e0bf3dc10a1a" providerId="ADAL" clId="{822748D0-39DB-4D41-BAC2-8092C5232AF2}" dt="2024-04-09T09:54:43.859" v="349" actId="14100"/>
          <ac:spMkLst>
            <pc:docMk/>
            <pc:sldMk cId="2849097600" sldId="266"/>
            <ac:spMk id="2" creationId="{74E8FFF1-3B9B-1B67-DFE4-7C59E4593D08}"/>
          </ac:spMkLst>
        </pc:spChg>
        <pc:spChg chg="del">
          <ac:chgData name="Sylvie LEJEUNE" userId="8823c1f8-2503-4ab2-8aed-e0bf3dc10a1a" providerId="ADAL" clId="{822748D0-39DB-4D41-BAC2-8092C5232AF2}" dt="2024-04-09T09:53:42.651" v="343" actId="478"/>
          <ac:spMkLst>
            <pc:docMk/>
            <pc:sldMk cId="2849097600" sldId="266"/>
            <ac:spMk id="3" creationId="{CD02FDB1-5695-2BFD-B144-3A3C702F9EE5}"/>
          </ac:spMkLst>
        </pc:spChg>
        <pc:picChg chg="mod">
          <ac:chgData name="Sylvie LEJEUNE" userId="8823c1f8-2503-4ab2-8aed-e0bf3dc10a1a" providerId="ADAL" clId="{822748D0-39DB-4D41-BAC2-8092C5232AF2}" dt="2024-04-09T09:54:44.661" v="350" actId="1076"/>
          <ac:picMkLst>
            <pc:docMk/>
            <pc:sldMk cId="2849097600" sldId="266"/>
            <ac:picMk id="42" creationId="{55AEAB5A-0D69-4642-C0E4-8683FAF7DA5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D4101-62F2-442C-9C35-86368FB3C068}" type="datetimeFigureOut">
              <a:rPr lang="fr-BE" smtClean="0"/>
              <a:t>09-04-24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09AD51-D288-454A-AC95-365DA9087EB8}" type="slidenum">
              <a:rPr lang="fr-BE" smtClean="0"/>
              <a:t>‹N°›</a:t>
            </a:fld>
            <a:endParaRPr lang="fr-BE"/>
          </a:p>
        </p:txBody>
      </p:sp>
    </p:spTree>
    <p:extLst>
      <p:ext uri="{BB962C8B-B14F-4D97-AF65-F5344CB8AC3E}">
        <p14:creationId xmlns:p14="http://schemas.microsoft.com/office/powerpoint/2010/main" val="2434588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509125-18AD-4788-F218-091B35B619D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F3233996-4E9C-ED89-BB85-558C64A40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FEEEB212-9616-7FCE-7D96-4E2F993D31BB}"/>
              </a:ext>
            </a:extLst>
          </p:cNvPr>
          <p:cNvSpPr>
            <a:spLocks noGrp="1"/>
          </p:cNvSpPr>
          <p:nvPr>
            <p:ph type="dt" sz="half" idx="10"/>
          </p:nvPr>
        </p:nvSpPr>
        <p:spPr/>
        <p:txBody>
          <a:bodyPr/>
          <a:lstStyle/>
          <a:p>
            <a:fld id="{E5D751D2-2A7B-419F-B9BD-ECDAE75F9149}" type="datetime1">
              <a:rPr lang="fr-BE" smtClean="0"/>
              <a:t>09-04-24</a:t>
            </a:fld>
            <a:endParaRPr lang="fr-BE"/>
          </a:p>
        </p:txBody>
      </p:sp>
      <p:sp>
        <p:nvSpPr>
          <p:cNvPr id="5" name="Espace réservé du pied de page 4">
            <a:extLst>
              <a:ext uri="{FF2B5EF4-FFF2-40B4-BE49-F238E27FC236}">
                <a16:creationId xmlns:a16="http://schemas.microsoft.com/office/drawing/2014/main" id="{72EE14D5-1F36-3062-BB65-6B54FFC965E3}"/>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89DD4D7-4622-E03A-916D-06967FC7844B}"/>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475053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5ABBD3-C350-0278-A370-5A9AFE9E610C}"/>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24AD81B-6DE9-7D0C-7CC9-C78790C046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07B4B02-75EB-7FD3-41D2-25FA7A1A3880}"/>
              </a:ext>
            </a:extLst>
          </p:cNvPr>
          <p:cNvSpPr>
            <a:spLocks noGrp="1"/>
          </p:cNvSpPr>
          <p:nvPr>
            <p:ph type="dt" sz="half" idx="10"/>
          </p:nvPr>
        </p:nvSpPr>
        <p:spPr/>
        <p:txBody>
          <a:bodyPr/>
          <a:lstStyle/>
          <a:p>
            <a:fld id="{0ED110B2-2A80-4588-B19D-E922DEED4675}" type="datetime1">
              <a:rPr lang="fr-BE" smtClean="0"/>
              <a:t>09-04-24</a:t>
            </a:fld>
            <a:endParaRPr lang="fr-BE"/>
          </a:p>
        </p:txBody>
      </p:sp>
      <p:sp>
        <p:nvSpPr>
          <p:cNvPr id="5" name="Espace réservé du pied de page 4">
            <a:extLst>
              <a:ext uri="{FF2B5EF4-FFF2-40B4-BE49-F238E27FC236}">
                <a16:creationId xmlns:a16="http://schemas.microsoft.com/office/drawing/2014/main" id="{5789B3E8-019B-0B31-389E-45368872F181}"/>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164AF003-7C03-E39B-C080-B83CEB2BCD08}"/>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04424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94FDD10-FC3D-3025-DD56-629DD0BD6A37}"/>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2BD3841A-8241-88B5-2D03-2B6C686B6A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0AEA460-F3D8-9537-44C7-3E7789CA1BC6}"/>
              </a:ext>
            </a:extLst>
          </p:cNvPr>
          <p:cNvSpPr>
            <a:spLocks noGrp="1"/>
          </p:cNvSpPr>
          <p:nvPr>
            <p:ph type="dt" sz="half" idx="10"/>
          </p:nvPr>
        </p:nvSpPr>
        <p:spPr/>
        <p:txBody>
          <a:bodyPr/>
          <a:lstStyle/>
          <a:p>
            <a:fld id="{231D0030-1CEE-4E8C-BB93-4FC8F955F2C4}" type="datetime1">
              <a:rPr lang="fr-BE" smtClean="0"/>
              <a:t>09-04-24</a:t>
            </a:fld>
            <a:endParaRPr lang="fr-BE"/>
          </a:p>
        </p:txBody>
      </p:sp>
      <p:sp>
        <p:nvSpPr>
          <p:cNvPr id="5" name="Espace réservé du pied de page 4">
            <a:extLst>
              <a:ext uri="{FF2B5EF4-FFF2-40B4-BE49-F238E27FC236}">
                <a16:creationId xmlns:a16="http://schemas.microsoft.com/office/drawing/2014/main" id="{F4EA1496-D543-2DD9-0B37-0F0E18EF4CE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169EA36F-302F-B95B-4A46-610691E78EBD}"/>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198310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B9864-4A72-4CB7-1AC1-729EE11D9670}"/>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8A44E64F-1A27-EA93-C0CA-A65F108E3D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DD3CF2C-144B-CA3F-D325-A9FA4F692079}"/>
              </a:ext>
            </a:extLst>
          </p:cNvPr>
          <p:cNvSpPr>
            <a:spLocks noGrp="1"/>
          </p:cNvSpPr>
          <p:nvPr>
            <p:ph type="dt" sz="half" idx="10"/>
          </p:nvPr>
        </p:nvSpPr>
        <p:spPr/>
        <p:txBody>
          <a:bodyPr/>
          <a:lstStyle/>
          <a:p>
            <a:fld id="{C10431D4-ED79-4A60-9459-9097EB76528D}" type="datetime1">
              <a:rPr lang="fr-BE" smtClean="0"/>
              <a:t>09-04-24</a:t>
            </a:fld>
            <a:endParaRPr lang="fr-BE"/>
          </a:p>
        </p:txBody>
      </p:sp>
      <p:sp>
        <p:nvSpPr>
          <p:cNvPr id="5" name="Espace réservé du pied de page 4">
            <a:extLst>
              <a:ext uri="{FF2B5EF4-FFF2-40B4-BE49-F238E27FC236}">
                <a16:creationId xmlns:a16="http://schemas.microsoft.com/office/drawing/2014/main" id="{3329E869-B81B-7938-BFCC-70476CB8A792}"/>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98E48531-1B53-28D3-6C92-D2286504FBF7}"/>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23904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BB633E-499F-98BE-ED64-76C15363C52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8D4EC60F-6FC9-54B8-2461-6E1A66AFE1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3BA935E-FA7A-22F5-5107-E968B2ABCD12}"/>
              </a:ext>
            </a:extLst>
          </p:cNvPr>
          <p:cNvSpPr>
            <a:spLocks noGrp="1"/>
          </p:cNvSpPr>
          <p:nvPr>
            <p:ph type="dt" sz="half" idx="10"/>
          </p:nvPr>
        </p:nvSpPr>
        <p:spPr/>
        <p:txBody>
          <a:bodyPr/>
          <a:lstStyle/>
          <a:p>
            <a:fld id="{82C4267E-7020-4500-A840-912EBBCACD0B}" type="datetime1">
              <a:rPr lang="fr-BE" smtClean="0"/>
              <a:t>09-04-24</a:t>
            </a:fld>
            <a:endParaRPr lang="fr-BE"/>
          </a:p>
        </p:txBody>
      </p:sp>
      <p:sp>
        <p:nvSpPr>
          <p:cNvPr id="5" name="Espace réservé du pied de page 4">
            <a:extLst>
              <a:ext uri="{FF2B5EF4-FFF2-40B4-BE49-F238E27FC236}">
                <a16:creationId xmlns:a16="http://schemas.microsoft.com/office/drawing/2014/main" id="{3826E3BF-C5CA-070C-C54E-AB79FFF9E178}"/>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B99B3B51-7514-3A03-C87A-8C32C36A1F47}"/>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364079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BEC3A-85B9-7F28-069A-9FBD4B3F6B7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14313473-23B4-55DE-01D5-A6598747779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0BBC3265-7B9E-7977-76E2-CAFE5DA9432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C23F997-211F-56C7-D764-0E4E42814E9D}"/>
              </a:ext>
            </a:extLst>
          </p:cNvPr>
          <p:cNvSpPr>
            <a:spLocks noGrp="1"/>
          </p:cNvSpPr>
          <p:nvPr>
            <p:ph type="dt" sz="half" idx="10"/>
          </p:nvPr>
        </p:nvSpPr>
        <p:spPr/>
        <p:txBody>
          <a:bodyPr/>
          <a:lstStyle/>
          <a:p>
            <a:fld id="{E0B307E8-01EB-4D2A-9ECE-826B4F681DA7}" type="datetime1">
              <a:rPr lang="fr-BE" smtClean="0"/>
              <a:t>09-04-24</a:t>
            </a:fld>
            <a:endParaRPr lang="fr-BE"/>
          </a:p>
        </p:txBody>
      </p:sp>
      <p:sp>
        <p:nvSpPr>
          <p:cNvPr id="6" name="Espace réservé du pied de page 5">
            <a:extLst>
              <a:ext uri="{FF2B5EF4-FFF2-40B4-BE49-F238E27FC236}">
                <a16:creationId xmlns:a16="http://schemas.microsoft.com/office/drawing/2014/main" id="{1640C5F3-1D2C-9E23-D5D4-102E134B216F}"/>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A256FC39-D1D1-B994-2E53-EBB72C197D34}"/>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421846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81FD4-C98C-795D-821E-2A8CDC37416A}"/>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6097F4DD-8A1E-D881-0AE1-B356F2EC6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BF848A-2FB5-A7F9-B9CF-15C289A0250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0186DFB-1F29-ABB1-6B17-EE7975DA4D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2FC703C-E641-9ECF-234F-C581B786EE0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BE0D40BF-FAF1-C005-43C6-06F27B44FC49}"/>
              </a:ext>
            </a:extLst>
          </p:cNvPr>
          <p:cNvSpPr>
            <a:spLocks noGrp="1"/>
          </p:cNvSpPr>
          <p:nvPr>
            <p:ph type="dt" sz="half" idx="10"/>
          </p:nvPr>
        </p:nvSpPr>
        <p:spPr/>
        <p:txBody>
          <a:bodyPr/>
          <a:lstStyle/>
          <a:p>
            <a:fld id="{14440810-1153-47F2-A2CC-78D0CBF38B8B}" type="datetime1">
              <a:rPr lang="fr-BE" smtClean="0"/>
              <a:t>09-04-24</a:t>
            </a:fld>
            <a:endParaRPr lang="fr-BE"/>
          </a:p>
        </p:txBody>
      </p:sp>
      <p:sp>
        <p:nvSpPr>
          <p:cNvPr id="8" name="Espace réservé du pied de page 7">
            <a:extLst>
              <a:ext uri="{FF2B5EF4-FFF2-40B4-BE49-F238E27FC236}">
                <a16:creationId xmlns:a16="http://schemas.microsoft.com/office/drawing/2014/main" id="{14C1825F-8014-AB0D-BAA2-A6E5A36D1D7F}"/>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85D5D2BE-E7AF-A30E-AC10-8B0B9371DCE5}"/>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45289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C8F66-EEEE-53DD-7468-B94BEA8BCF42}"/>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FF606CE3-90F4-1491-3F9D-61E2DBC26A43}"/>
              </a:ext>
            </a:extLst>
          </p:cNvPr>
          <p:cNvSpPr>
            <a:spLocks noGrp="1"/>
          </p:cNvSpPr>
          <p:nvPr>
            <p:ph type="dt" sz="half" idx="10"/>
          </p:nvPr>
        </p:nvSpPr>
        <p:spPr/>
        <p:txBody>
          <a:bodyPr/>
          <a:lstStyle/>
          <a:p>
            <a:fld id="{A29E7D90-25E5-41EF-9897-AB86477BF058}" type="datetime1">
              <a:rPr lang="fr-BE" smtClean="0"/>
              <a:t>09-04-24</a:t>
            </a:fld>
            <a:endParaRPr lang="fr-BE"/>
          </a:p>
        </p:txBody>
      </p:sp>
      <p:sp>
        <p:nvSpPr>
          <p:cNvPr id="4" name="Espace réservé du pied de page 3">
            <a:extLst>
              <a:ext uri="{FF2B5EF4-FFF2-40B4-BE49-F238E27FC236}">
                <a16:creationId xmlns:a16="http://schemas.microsoft.com/office/drawing/2014/main" id="{B6F39C65-A42B-CE77-8220-ED4DCE10E7B2}"/>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6501E490-36D8-02DF-33B3-BD3BACB43E38}"/>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105433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9199D76-558E-4944-85CD-06A08A5C1BF0}"/>
              </a:ext>
            </a:extLst>
          </p:cNvPr>
          <p:cNvSpPr>
            <a:spLocks noGrp="1"/>
          </p:cNvSpPr>
          <p:nvPr>
            <p:ph type="dt" sz="half" idx="10"/>
          </p:nvPr>
        </p:nvSpPr>
        <p:spPr/>
        <p:txBody>
          <a:bodyPr/>
          <a:lstStyle/>
          <a:p>
            <a:fld id="{48382697-5CD5-4C3E-8722-56AA71DFB3C7}" type="datetime1">
              <a:rPr lang="fr-BE" smtClean="0"/>
              <a:t>09-04-24</a:t>
            </a:fld>
            <a:endParaRPr lang="fr-BE"/>
          </a:p>
        </p:txBody>
      </p:sp>
      <p:sp>
        <p:nvSpPr>
          <p:cNvPr id="3" name="Espace réservé du pied de page 2">
            <a:extLst>
              <a:ext uri="{FF2B5EF4-FFF2-40B4-BE49-F238E27FC236}">
                <a16:creationId xmlns:a16="http://schemas.microsoft.com/office/drawing/2014/main" id="{DE4A6EE2-2F59-F3D1-57D4-C3FF8A0D43C3}"/>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7FD9A73D-2C57-5B74-48DB-9366DFE44B15}"/>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3421453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71AD0F-D723-1087-FE50-CA3581A80BC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93569933-4C6D-FA3F-6275-5CCBEED95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E90365EB-82C6-896B-81BF-3B59375AB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FB9E48C-B47A-43F5-50F7-DCF872EEFA06}"/>
              </a:ext>
            </a:extLst>
          </p:cNvPr>
          <p:cNvSpPr>
            <a:spLocks noGrp="1"/>
          </p:cNvSpPr>
          <p:nvPr>
            <p:ph type="dt" sz="half" idx="10"/>
          </p:nvPr>
        </p:nvSpPr>
        <p:spPr/>
        <p:txBody>
          <a:bodyPr/>
          <a:lstStyle/>
          <a:p>
            <a:fld id="{DD6F0F2B-ECB2-4518-8401-9961A5803C05}" type="datetime1">
              <a:rPr lang="fr-BE" smtClean="0"/>
              <a:t>09-04-24</a:t>
            </a:fld>
            <a:endParaRPr lang="fr-BE"/>
          </a:p>
        </p:txBody>
      </p:sp>
      <p:sp>
        <p:nvSpPr>
          <p:cNvPr id="6" name="Espace réservé du pied de page 5">
            <a:extLst>
              <a:ext uri="{FF2B5EF4-FFF2-40B4-BE49-F238E27FC236}">
                <a16:creationId xmlns:a16="http://schemas.microsoft.com/office/drawing/2014/main" id="{08A6304B-AC11-CAA5-76B0-26AD98BE9CA0}"/>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D2DF218F-92A5-AECC-9F12-6A2AA5E7B97C}"/>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4086613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26E8C3-2509-BF1A-AE0C-3821B99C0D7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E4F1F939-A3B8-B29A-3AFB-1878862086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11F0897C-6BE8-01AF-7BDB-CF3206262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D3B8F0-6528-0BD0-B0FC-A593AB3121E9}"/>
              </a:ext>
            </a:extLst>
          </p:cNvPr>
          <p:cNvSpPr>
            <a:spLocks noGrp="1"/>
          </p:cNvSpPr>
          <p:nvPr>
            <p:ph type="dt" sz="half" idx="10"/>
          </p:nvPr>
        </p:nvSpPr>
        <p:spPr/>
        <p:txBody>
          <a:bodyPr/>
          <a:lstStyle/>
          <a:p>
            <a:fld id="{E92F5A73-3838-4A64-BBA6-8EA15B79491A}" type="datetime1">
              <a:rPr lang="fr-BE" smtClean="0"/>
              <a:t>09-04-24</a:t>
            </a:fld>
            <a:endParaRPr lang="fr-BE"/>
          </a:p>
        </p:txBody>
      </p:sp>
      <p:sp>
        <p:nvSpPr>
          <p:cNvPr id="6" name="Espace réservé du pied de page 5">
            <a:extLst>
              <a:ext uri="{FF2B5EF4-FFF2-40B4-BE49-F238E27FC236}">
                <a16:creationId xmlns:a16="http://schemas.microsoft.com/office/drawing/2014/main" id="{498FCBC8-8108-9D80-CB01-4188E3E1853E}"/>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E6F22699-F78D-C0E0-D321-29D587CD4999}"/>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80103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DC24CC6-D1E2-8D11-E102-388E0ACAF0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FD689ACA-72DF-177A-B8B3-643DF87544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1D28385-6E78-A55A-24F8-02D7B29CDB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CC642F-B010-4CE6-B2D9-2EFB34FC4C76}" type="datetime1">
              <a:rPr lang="fr-BE" smtClean="0"/>
              <a:t>09-04-24</a:t>
            </a:fld>
            <a:endParaRPr lang="fr-BE"/>
          </a:p>
        </p:txBody>
      </p:sp>
      <p:sp>
        <p:nvSpPr>
          <p:cNvPr id="5" name="Espace réservé du pied de page 4">
            <a:extLst>
              <a:ext uri="{FF2B5EF4-FFF2-40B4-BE49-F238E27FC236}">
                <a16:creationId xmlns:a16="http://schemas.microsoft.com/office/drawing/2014/main" id="{D06E7220-3E11-A59C-2DD9-5D6D2CA223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82E70327-1A3F-3371-F4ED-881D48BA3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C96F33-10E2-471F-B40C-3882552ECAF0}" type="slidenum">
              <a:rPr lang="fr-BE" smtClean="0"/>
              <a:t>‹N°›</a:t>
            </a:fld>
            <a:endParaRPr lang="fr-BE"/>
          </a:p>
        </p:txBody>
      </p:sp>
    </p:spTree>
    <p:extLst>
      <p:ext uri="{BB962C8B-B14F-4D97-AF65-F5344CB8AC3E}">
        <p14:creationId xmlns:p14="http://schemas.microsoft.com/office/powerpoint/2010/main" val="761799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etaamb.openjustice.be/fr/arrete-royal-du-25-avril-2007_n2007201364.html" TargetMode="External"/><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858999" y="2307208"/>
            <a:ext cx="4188862" cy="1760596"/>
          </a:xfrm>
        </p:spPr>
        <p:txBody>
          <a:bodyPr>
            <a:normAutofit/>
          </a:bodyPr>
          <a:lstStyle/>
          <a:p>
            <a:pPr algn="l"/>
            <a:endParaRPr lang="fr-FR" b="1" dirty="0">
              <a:solidFill>
                <a:srgbClr val="323232"/>
              </a:solidFill>
              <a:latin typeface="Source Sans Pro" panose="020B0503030403020204" pitchFamily="34" charset="0"/>
            </a:endParaRPr>
          </a:p>
          <a:p>
            <a:pPr algn="l"/>
            <a:r>
              <a:rPr lang="fr-FR" b="1" i="0" dirty="0">
                <a:solidFill>
                  <a:schemeClr val="accent4"/>
                </a:solidFill>
                <a:effectLst/>
                <a:latin typeface="Source Sans Pro" panose="020B0503030403020204" pitchFamily="34" charset="0"/>
              </a:rPr>
              <a:t>L’accueil </a:t>
            </a:r>
            <a:r>
              <a:rPr lang="fr-FR" b="1" i="0" dirty="0">
                <a:solidFill>
                  <a:srgbClr val="323232"/>
                </a:solidFill>
                <a:effectLst/>
                <a:latin typeface="Source Sans Pro" panose="020B0503030403020204" pitchFamily="34" charset="0"/>
              </a:rPr>
              <a:t>des nouveaux collaborateurs</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963F5838-0045-6DDF-079B-ECE544C8740A}"/>
              </a:ext>
            </a:extLst>
          </p:cNvPr>
          <p:cNvSpPr>
            <a:spLocks noGrp="1"/>
          </p:cNvSpPr>
          <p:nvPr>
            <p:ph type="subTitle" idx="1"/>
          </p:nvPr>
        </p:nvSpPr>
        <p:spPr>
          <a:xfrm>
            <a:off x="516878" y="3377402"/>
            <a:ext cx="5846600" cy="2619824"/>
          </a:xfrm>
        </p:spPr>
        <p:txBody>
          <a:bodyPr>
            <a:normAutofit/>
          </a:bodyPr>
          <a:lstStyle/>
          <a:p>
            <a:pPr algn="l"/>
            <a:r>
              <a:rPr lang="fr-FR" sz="1600" i="0" dirty="0">
                <a:solidFill>
                  <a:srgbClr val="010106"/>
                </a:solidFill>
                <a:effectLst/>
                <a:highlight>
                  <a:srgbClr val="FBFBFF"/>
                </a:highlight>
                <a:latin typeface="Century Gothic" panose="020B0502020202020204" pitchFamily="34" charset="0"/>
              </a:rPr>
              <a:t>L’arrêté royal du 25 avril 2007 relatif à </a:t>
            </a:r>
            <a:r>
              <a:rPr lang="fr-FR" sz="1600" i="0" dirty="0">
                <a:solidFill>
                  <a:srgbClr val="000000"/>
                </a:solidFill>
                <a:effectLst/>
                <a:latin typeface="Century Gothic" panose="020B0502020202020204" pitchFamily="34" charset="0"/>
              </a:rPr>
              <a:t> l'accueil et à l'accompagnement des travailleurs concernant la protection du bien-être lors de l'exécution de leur travail prévoit plusieurs dispositions en la matière.</a:t>
            </a:r>
          </a:p>
        </p:txBody>
      </p:sp>
      <p:sp>
        <p:nvSpPr>
          <p:cNvPr id="4" name="Espace réservé du pied de page 3">
            <a:extLst>
              <a:ext uri="{FF2B5EF4-FFF2-40B4-BE49-F238E27FC236}">
                <a16:creationId xmlns:a16="http://schemas.microsoft.com/office/drawing/2014/main" id="{53FDC50E-6D8A-4F5F-1098-143708357A48}"/>
              </a:ext>
            </a:extLst>
          </p:cNvPr>
          <p:cNvSpPr>
            <a:spLocks noGrp="1"/>
          </p:cNvSpPr>
          <p:nvPr>
            <p:ph type="ftr" sz="quarter" idx="11"/>
          </p:nvPr>
        </p:nvSpPr>
        <p:spPr>
          <a:xfrm>
            <a:off x="3058885" y="6444384"/>
            <a:ext cx="4114800" cy="365125"/>
          </a:xfrm>
        </p:spPr>
        <p:txBody>
          <a:bodyPr/>
          <a:lstStyle/>
          <a:p>
            <a:r>
              <a:rPr lang="fr-BE" dirty="0"/>
              <a:t>© SOS Burnout Belgique</a:t>
            </a:r>
          </a:p>
        </p:txBody>
      </p:sp>
      <p:sp>
        <p:nvSpPr>
          <p:cNvPr id="6" name="Titre 5">
            <a:extLst>
              <a:ext uri="{FF2B5EF4-FFF2-40B4-BE49-F238E27FC236}">
                <a16:creationId xmlns:a16="http://schemas.microsoft.com/office/drawing/2014/main" id="{40028028-3E1F-E4C2-6904-F33367A1069B}"/>
              </a:ext>
            </a:extLst>
          </p:cNvPr>
          <p:cNvSpPr>
            <a:spLocks noGrp="1"/>
          </p:cNvSpPr>
          <p:nvPr>
            <p:ph type="ctrTitle"/>
          </p:nvPr>
        </p:nvSpPr>
        <p:spPr>
          <a:xfrm>
            <a:off x="1914435" y="1828892"/>
            <a:ext cx="9091842" cy="646698"/>
          </a:xfrm>
        </p:spPr>
        <p:txBody>
          <a:bodyPr>
            <a:normAutofit/>
          </a:bodyPr>
          <a:lstStyle/>
          <a:p>
            <a:pPr algn="l"/>
            <a:r>
              <a:rPr lang="fr-FR" sz="1600" b="0" i="0" dirty="0">
                <a:effectLst/>
                <a:latin typeface="Century Gothic" panose="020B0502020202020204" pitchFamily="34" charset="0"/>
              </a:rPr>
              <a:t>L'accueil des nouveaux collaborateurs revêt une importance cruciale tant du point de vue légal que dans la création d'un environnement de travail favorable. </a:t>
            </a:r>
            <a:endParaRPr lang="fr-BE" sz="1600" dirty="0">
              <a:latin typeface="Century Gothic" panose="020B0502020202020204" pitchFamily="34" charset="0"/>
            </a:endParaRPr>
          </a:p>
        </p:txBody>
      </p:sp>
      <p:pic>
        <p:nvPicPr>
          <p:cNvPr id="2" name="Image 1">
            <a:extLst>
              <a:ext uri="{FF2B5EF4-FFF2-40B4-BE49-F238E27FC236}">
                <a16:creationId xmlns:a16="http://schemas.microsoft.com/office/drawing/2014/main" id="{0E88072A-CB8F-D01A-6CD2-C176AFEF58AA}"/>
              </a:ext>
            </a:extLst>
          </p:cNvPr>
          <p:cNvPicPr>
            <a:picLocks noChangeAspect="1"/>
          </p:cNvPicPr>
          <p:nvPr/>
        </p:nvPicPr>
        <p:blipFill>
          <a:blip r:embed="rId2"/>
          <a:stretch>
            <a:fillRect/>
          </a:stretch>
        </p:blipFill>
        <p:spPr>
          <a:xfrm>
            <a:off x="10437" y="0"/>
            <a:ext cx="3807996" cy="3807996"/>
          </a:xfrm>
          <a:prstGeom prst="rect">
            <a:avLst/>
          </a:prstGeom>
        </p:spPr>
      </p:pic>
      <p:pic>
        <p:nvPicPr>
          <p:cNvPr id="7" name="Picture 2" descr="Gratuit Collègues Multiraciales Se Serrant La Main Au Travail Photos">
            <a:extLst>
              <a:ext uri="{FF2B5EF4-FFF2-40B4-BE49-F238E27FC236}">
                <a16:creationId xmlns:a16="http://schemas.microsoft.com/office/drawing/2014/main" id="{9200485C-7DD2-F61E-3123-DDEC446C719D}"/>
              </a:ext>
            </a:extLst>
          </p:cNvPr>
          <p:cNvPicPr>
            <a:picLocks noChangeAspect="1" noChangeArrowheads="1"/>
          </p:cNvPicPr>
          <p:nvPr/>
        </p:nvPicPr>
        <p:blipFill rotWithShape="1">
          <a:blip r:embed="rId3">
            <a:alphaModFix amt="70000"/>
            <a:extLst>
              <a:ext uri="{28A0092B-C50C-407E-A947-70E740481C1C}">
                <a14:useLocalDpi xmlns:a14="http://schemas.microsoft.com/office/drawing/2010/main" val="0"/>
              </a:ext>
            </a:extLst>
          </a:blip>
          <a:srcRect t="6875" r="-1" b="6875"/>
          <a:stretch/>
        </p:blipFill>
        <p:spPr bwMode="auto">
          <a:xfrm>
            <a:off x="6290970" y="3582955"/>
            <a:ext cx="5710012" cy="3275045"/>
          </a:xfrm>
          <a:custGeom>
            <a:avLst/>
            <a:gdLst/>
            <a:ahLst/>
            <a:cxnLst/>
            <a:rect l="l" t="t" r="r" b="b"/>
            <a:pathLst>
              <a:path w="7462838" h="4280399">
                <a:moveTo>
                  <a:pt x="3731419" y="0"/>
                </a:moveTo>
                <a:cubicBezTo>
                  <a:pt x="5792225" y="0"/>
                  <a:pt x="7462838" y="1670613"/>
                  <a:pt x="7462838" y="3731419"/>
                </a:cubicBezTo>
                <a:cubicBezTo>
                  <a:pt x="7462838" y="3828019"/>
                  <a:pt x="7459167" y="3923762"/>
                  <a:pt x="7451957" y="4018516"/>
                </a:cubicBezTo>
                <a:lnTo>
                  <a:pt x="7422046" y="4280399"/>
                </a:lnTo>
                <a:lnTo>
                  <a:pt x="40793" y="4280399"/>
                </a:lnTo>
                <a:lnTo>
                  <a:pt x="10881" y="4018516"/>
                </a:lnTo>
                <a:cubicBezTo>
                  <a:pt x="3671" y="3923762"/>
                  <a:pt x="0" y="3828019"/>
                  <a:pt x="0" y="3731419"/>
                </a:cubicBezTo>
                <a:cubicBezTo>
                  <a:pt x="0" y="1670613"/>
                  <a:pt x="1670614" y="0"/>
                  <a:pt x="373141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550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53FDC50E-6D8A-4F5F-1098-143708357A48}"/>
              </a:ext>
            </a:extLst>
          </p:cNvPr>
          <p:cNvSpPr>
            <a:spLocks noGrp="1"/>
          </p:cNvSpPr>
          <p:nvPr>
            <p:ph type="ftr" sz="quarter" idx="11"/>
          </p:nvPr>
        </p:nvSpPr>
        <p:spPr/>
        <p:txBody>
          <a:bodyPr/>
          <a:lstStyle/>
          <a:p>
            <a:r>
              <a:rPr lang="fr-BE" dirty="0"/>
              <a:t>© SOS Burnout Belgique</a:t>
            </a:r>
          </a:p>
        </p:txBody>
      </p:sp>
      <p:pic>
        <p:nvPicPr>
          <p:cNvPr id="2" name="Image 1">
            <a:extLst>
              <a:ext uri="{FF2B5EF4-FFF2-40B4-BE49-F238E27FC236}">
                <a16:creationId xmlns:a16="http://schemas.microsoft.com/office/drawing/2014/main" id="{0E88072A-CB8F-D01A-6CD2-C176AFEF58AA}"/>
              </a:ext>
            </a:extLst>
          </p:cNvPr>
          <p:cNvPicPr>
            <a:picLocks noChangeAspect="1"/>
          </p:cNvPicPr>
          <p:nvPr/>
        </p:nvPicPr>
        <p:blipFill>
          <a:blip r:embed="rId2"/>
          <a:stretch>
            <a:fillRect/>
          </a:stretch>
        </p:blipFill>
        <p:spPr>
          <a:xfrm rot="10800000">
            <a:off x="8384004" y="3050004"/>
            <a:ext cx="3807996" cy="3807996"/>
          </a:xfrm>
          <a:prstGeom prst="rect">
            <a:avLst/>
          </a:prstGeom>
        </p:spPr>
      </p:pic>
      <p:sp>
        <p:nvSpPr>
          <p:cNvPr id="9" name="ZoneTexte 8">
            <a:extLst>
              <a:ext uri="{FF2B5EF4-FFF2-40B4-BE49-F238E27FC236}">
                <a16:creationId xmlns:a16="http://schemas.microsoft.com/office/drawing/2014/main" id="{03AA0139-4590-50C4-CC52-55B1C17FE8FD}"/>
              </a:ext>
            </a:extLst>
          </p:cNvPr>
          <p:cNvSpPr txBox="1"/>
          <p:nvPr/>
        </p:nvSpPr>
        <p:spPr>
          <a:xfrm>
            <a:off x="605908" y="1843707"/>
            <a:ext cx="11374016" cy="3385542"/>
          </a:xfrm>
          <a:prstGeom prst="rect">
            <a:avLst/>
          </a:prstGeom>
          <a:noFill/>
        </p:spPr>
        <p:txBody>
          <a:bodyPr wrap="square">
            <a:spAutoFit/>
          </a:bodyPr>
          <a:lstStyle/>
          <a:p>
            <a:pPr algn="l"/>
            <a:r>
              <a:rPr lang="fr-FR" b="0" i="0" dirty="0">
                <a:effectLst/>
                <a:latin typeface="Century Gothic" panose="020B0502020202020204" pitchFamily="34" charset="0"/>
              </a:rPr>
              <a:t>Organiser l'accueil de chaque travailleur débutant et désigner un travailleur expérimenté chargé de l'accompagner est une pratique essentielle pour assurer </a:t>
            </a:r>
            <a:r>
              <a:rPr lang="fr-FR" b="0" i="0" dirty="0">
                <a:solidFill>
                  <a:schemeClr val="accent4"/>
                </a:solidFill>
                <a:effectLst/>
                <a:latin typeface="Century Gothic" panose="020B0502020202020204" pitchFamily="34" charset="0"/>
              </a:rPr>
              <a:t>une intégration réussie </a:t>
            </a:r>
            <a:r>
              <a:rPr lang="fr-FR" b="0" i="0" dirty="0">
                <a:effectLst/>
                <a:latin typeface="Century Gothic" panose="020B0502020202020204" pitchFamily="34" charset="0"/>
              </a:rPr>
              <a:t>et favoriser le développement professionnel des nouveaux employés.</a:t>
            </a:r>
          </a:p>
          <a:p>
            <a:pPr algn="l"/>
            <a:endParaRPr lang="fr-FR" b="0" i="0" dirty="0">
              <a:effectLst/>
              <a:latin typeface="Century Gothic" panose="020B0502020202020204" pitchFamily="34" charset="0"/>
            </a:endParaRPr>
          </a:p>
          <a:p>
            <a:pPr algn="l"/>
            <a:r>
              <a:rPr lang="fr-FR" dirty="0">
                <a:latin typeface="Century Gothic" panose="020B0502020202020204" pitchFamily="34" charset="0"/>
              </a:rPr>
              <a:t>I</a:t>
            </a:r>
            <a:r>
              <a:rPr lang="fr-FR" b="0" i="0" dirty="0">
                <a:effectLst/>
                <a:latin typeface="Century Gothic" panose="020B0502020202020204" pitchFamily="34" charset="0"/>
              </a:rPr>
              <a:t>l est important d'établir un processus d'accueil structuré pour chaque nouvel arrivant. Cela peut inclure la préparation d'un programme d'intégration détaillé, comprenant des informations sur l'entreprise, sa culture, ses politiques et procédures, ainsi que sur le poste spécifique du nouvel employé. </a:t>
            </a:r>
          </a:p>
          <a:p>
            <a:pPr algn="l"/>
            <a:endParaRPr lang="fr-FR" dirty="0">
              <a:latin typeface="Century Gothic" panose="020B0502020202020204" pitchFamily="34" charset="0"/>
            </a:endParaRPr>
          </a:p>
          <a:p>
            <a:pPr algn="l"/>
            <a:r>
              <a:rPr lang="fr-FR" b="0" i="0" dirty="0">
                <a:effectLst/>
                <a:latin typeface="Century Gothic" panose="020B0502020202020204" pitchFamily="34" charset="0"/>
              </a:rPr>
              <a:t>L'objectif est de fournir toutes les informations nécessaires pour que le travailleur puisse démarrer dans les meilleures conditions et comprendre son rôle au sein de l'organisation.</a:t>
            </a:r>
          </a:p>
          <a:p>
            <a:pPr algn="l"/>
            <a:endParaRPr lang="fr-FR" sz="1600" b="0" i="0" dirty="0">
              <a:effectLst/>
              <a:latin typeface="Century Gothic" panose="020B0502020202020204" pitchFamily="34" charset="0"/>
            </a:endParaRPr>
          </a:p>
        </p:txBody>
      </p:sp>
    </p:spTree>
    <p:extLst>
      <p:ext uri="{BB962C8B-B14F-4D97-AF65-F5344CB8AC3E}">
        <p14:creationId xmlns:p14="http://schemas.microsoft.com/office/powerpoint/2010/main" val="3935484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53FDC50E-6D8A-4F5F-1098-143708357A48}"/>
              </a:ext>
            </a:extLst>
          </p:cNvPr>
          <p:cNvSpPr>
            <a:spLocks noGrp="1"/>
          </p:cNvSpPr>
          <p:nvPr>
            <p:ph type="ftr" sz="quarter" idx="11"/>
          </p:nvPr>
        </p:nvSpPr>
        <p:spPr/>
        <p:txBody>
          <a:bodyPr/>
          <a:lstStyle/>
          <a:p>
            <a:r>
              <a:rPr lang="fr-BE" dirty="0"/>
              <a:t>© SOS Burnout Belgique</a:t>
            </a:r>
          </a:p>
        </p:txBody>
      </p:sp>
      <p:pic>
        <p:nvPicPr>
          <p:cNvPr id="2" name="Image 1">
            <a:extLst>
              <a:ext uri="{FF2B5EF4-FFF2-40B4-BE49-F238E27FC236}">
                <a16:creationId xmlns:a16="http://schemas.microsoft.com/office/drawing/2014/main" id="{0E88072A-CB8F-D01A-6CD2-C176AFEF58AA}"/>
              </a:ext>
            </a:extLst>
          </p:cNvPr>
          <p:cNvPicPr>
            <a:picLocks noChangeAspect="1"/>
          </p:cNvPicPr>
          <p:nvPr/>
        </p:nvPicPr>
        <p:blipFill>
          <a:blip r:embed="rId2"/>
          <a:stretch>
            <a:fillRect/>
          </a:stretch>
        </p:blipFill>
        <p:spPr>
          <a:xfrm rot="10800000">
            <a:off x="8384004" y="3050004"/>
            <a:ext cx="3807996" cy="3807996"/>
          </a:xfrm>
          <a:prstGeom prst="rect">
            <a:avLst/>
          </a:prstGeom>
        </p:spPr>
      </p:pic>
      <p:sp>
        <p:nvSpPr>
          <p:cNvPr id="9" name="ZoneTexte 8">
            <a:extLst>
              <a:ext uri="{FF2B5EF4-FFF2-40B4-BE49-F238E27FC236}">
                <a16:creationId xmlns:a16="http://schemas.microsoft.com/office/drawing/2014/main" id="{03AA0139-4590-50C4-CC52-55B1C17FE8FD}"/>
              </a:ext>
            </a:extLst>
          </p:cNvPr>
          <p:cNvSpPr txBox="1"/>
          <p:nvPr/>
        </p:nvSpPr>
        <p:spPr>
          <a:xfrm>
            <a:off x="829842" y="1034067"/>
            <a:ext cx="10348231" cy="5047536"/>
          </a:xfrm>
          <a:prstGeom prst="rect">
            <a:avLst/>
          </a:prstGeom>
          <a:noFill/>
        </p:spPr>
        <p:txBody>
          <a:bodyPr wrap="square">
            <a:spAutoFit/>
          </a:bodyPr>
          <a:lstStyle/>
          <a:p>
            <a:pPr algn="l"/>
            <a:r>
              <a:rPr lang="fr-FR" b="0" i="0" dirty="0">
                <a:effectLst/>
                <a:latin typeface="Century Gothic" panose="020B0502020202020204" pitchFamily="34" charset="0"/>
              </a:rPr>
              <a:t>Désigner un travailleur expérimenté pour accompagner chaque nouvel arrivant est une pratique très bénéfique. </a:t>
            </a:r>
          </a:p>
          <a:p>
            <a:pPr algn="l"/>
            <a:endParaRPr lang="fr-FR" dirty="0">
              <a:latin typeface="Century Gothic" panose="020B0502020202020204" pitchFamily="34" charset="0"/>
            </a:endParaRPr>
          </a:p>
          <a:p>
            <a:pPr algn="l"/>
            <a:r>
              <a:rPr lang="fr-FR" b="0" i="0" dirty="0">
                <a:effectLst/>
                <a:latin typeface="Century Gothic" panose="020B0502020202020204" pitchFamily="34" charset="0"/>
              </a:rPr>
              <a:t>Ce "mentor" peut être chargé de guider le nouveau collaborateur dans ses premières semaines, de répondre à ses questions, de lui fournir des conseils pratiques et de l'aider à s'adapter à son nouvel environnement de travail. </a:t>
            </a:r>
          </a:p>
          <a:p>
            <a:pPr algn="l"/>
            <a:endParaRPr lang="fr-FR" dirty="0">
              <a:latin typeface="Century Gothic" panose="020B0502020202020204" pitchFamily="34" charset="0"/>
            </a:endParaRPr>
          </a:p>
          <a:p>
            <a:pPr algn="l"/>
            <a:r>
              <a:rPr lang="fr-FR" b="0" i="0" dirty="0">
                <a:effectLst/>
                <a:latin typeface="Century Gothic" panose="020B0502020202020204" pitchFamily="34" charset="0"/>
              </a:rPr>
              <a:t>Le mentor peut également partager son expérience et ses connaissances pour faciliter l'intégration du nouvel employé et lui permettre de progresser plus rapidement dans ses fonctions.</a:t>
            </a:r>
          </a:p>
          <a:p>
            <a:pPr algn="l"/>
            <a:endParaRPr lang="fr-FR" dirty="0">
              <a:latin typeface="Century Gothic" panose="020B0502020202020204" pitchFamily="34" charset="0"/>
            </a:endParaRPr>
          </a:p>
          <a:p>
            <a:pPr algn="l"/>
            <a:endParaRPr lang="fr-FR" b="0" i="0" dirty="0">
              <a:effectLst/>
              <a:latin typeface="Century Gothic" panose="020B0502020202020204" pitchFamily="34" charset="0"/>
            </a:endParaRPr>
          </a:p>
          <a:p>
            <a:pPr algn="l"/>
            <a:r>
              <a:rPr lang="fr-FR" b="0" i="0" dirty="0">
                <a:effectLst/>
                <a:latin typeface="Century Gothic" panose="020B0502020202020204" pitchFamily="34" charset="0"/>
              </a:rPr>
              <a:t>Cette approche présente de nombreux avantages. Elle favorise </a:t>
            </a:r>
            <a:r>
              <a:rPr lang="fr-FR" b="1" i="0" dirty="0">
                <a:effectLst/>
                <a:latin typeface="Century Gothic" panose="020B0502020202020204" pitchFamily="34" charset="0"/>
              </a:rPr>
              <a:t>un sentiment d'appartenance</a:t>
            </a:r>
            <a:r>
              <a:rPr lang="fr-FR" b="0" i="0" dirty="0">
                <a:effectLst/>
                <a:latin typeface="Century Gothic" panose="020B0502020202020204" pitchFamily="34" charset="0"/>
              </a:rPr>
              <a:t> dès le début de l'emploi, </a:t>
            </a:r>
            <a:r>
              <a:rPr lang="fr-FR" b="1" i="0" dirty="0">
                <a:effectLst/>
                <a:latin typeface="Century Gothic" panose="020B0502020202020204" pitchFamily="34" charset="0"/>
              </a:rPr>
              <a:t>réduit le stress et l'incertitude </a:t>
            </a:r>
            <a:r>
              <a:rPr lang="fr-FR" b="0" i="0" dirty="0">
                <a:effectLst/>
                <a:latin typeface="Century Gothic" panose="020B0502020202020204" pitchFamily="34" charset="0"/>
              </a:rPr>
              <a:t>des nouveaux arrivants, et contribue à accélérer leur montée en compétences. De plus, elle renforce les liens au sein de l'équipe et favorise une culture d'entreprise basée sur l'entraide et le partage des connaissances.</a:t>
            </a:r>
          </a:p>
          <a:p>
            <a:pPr algn="l"/>
            <a:endParaRPr lang="fr-FR" sz="1600" b="0" i="0" dirty="0">
              <a:effectLst/>
              <a:latin typeface="Century Gothic" panose="020B0502020202020204" pitchFamily="34" charset="0"/>
            </a:endParaRPr>
          </a:p>
        </p:txBody>
      </p:sp>
    </p:spTree>
    <p:extLst>
      <p:ext uri="{BB962C8B-B14F-4D97-AF65-F5344CB8AC3E}">
        <p14:creationId xmlns:p14="http://schemas.microsoft.com/office/powerpoint/2010/main" val="2719074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2" descr="Gratuit Photos gratuites de accueillir, activités, adulte Photos">
            <a:extLst>
              <a:ext uri="{FF2B5EF4-FFF2-40B4-BE49-F238E27FC236}">
                <a16:creationId xmlns:a16="http://schemas.microsoft.com/office/drawing/2014/main" id="{4011DCA3-C7C8-3DEE-0B49-D2572934DC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275" b="3139"/>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63" name="Rectangle 2062">
            <a:extLst>
              <a:ext uri="{FF2B5EF4-FFF2-40B4-BE49-F238E27FC236}">
                <a16:creationId xmlns:a16="http://schemas.microsoft.com/office/drawing/2014/main" id="{B4916930-E76E-4100-9DCF-4981566A3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57375" y="1885950"/>
            <a:ext cx="8505825" cy="3152775"/>
          </a:xfrm>
          <a:prstGeom prst="rect">
            <a:avLst/>
          </a:prstGeom>
          <a:solidFill>
            <a:schemeClr val="bg1">
              <a:alpha val="75000"/>
            </a:schemeClr>
          </a:solidFill>
          <a:ln w="635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re 5">
            <a:extLst>
              <a:ext uri="{FF2B5EF4-FFF2-40B4-BE49-F238E27FC236}">
                <a16:creationId xmlns:a16="http://schemas.microsoft.com/office/drawing/2014/main" id="{40028028-3E1F-E4C2-6904-F33367A1069B}"/>
              </a:ext>
            </a:extLst>
          </p:cNvPr>
          <p:cNvSpPr>
            <a:spLocks noGrp="1"/>
          </p:cNvSpPr>
          <p:nvPr>
            <p:ph type="ctrTitle"/>
          </p:nvPr>
        </p:nvSpPr>
        <p:spPr>
          <a:xfrm>
            <a:off x="2276475" y="2247900"/>
            <a:ext cx="7581900" cy="2514600"/>
          </a:xfrm>
        </p:spPr>
        <p:txBody>
          <a:bodyPr vert="horz" lIns="91440" tIns="45720" rIns="91440" bIns="45720" rtlCol="0" anchor="ctr">
            <a:normAutofit/>
          </a:bodyPr>
          <a:lstStyle/>
          <a:p>
            <a:r>
              <a:rPr lang="en-US" sz="3100" b="0" i="0">
                <a:solidFill>
                  <a:schemeClr val="tx1">
                    <a:lumMod val="75000"/>
                    <a:lumOff val="25000"/>
                  </a:schemeClr>
                </a:solidFill>
                <a:effectLst/>
              </a:rPr>
              <a:t>En résumé, organiser l'accueil des nouveaux collaborateurs assure une intégration réussie et favorise le développement professionnel au sein de l'entreprise.</a:t>
            </a:r>
          </a:p>
        </p:txBody>
      </p:sp>
      <p:sp>
        <p:nvSpPr>
          <p:cNvPr id="4" name="Espace réservé du pied de page 3">
            <a:extLst>
              <a:ext uri="{FF2B5EF4-FFF2-40B4-BE49-F238E27FC236}">
                <a16:creationId xmlns:a16="http://schemas.microsoft.com/office/drawing/2014/main" id="{53FDC50E-6D8A-4F5F-1098-143708357A4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1620268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0"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8604089" cy="2939142"/>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latin typeface="Century Gothic" panose="020B0502020202020204" pitchFamily="34" charset="0"/>
              </a:rPr>
              <a:t>Pour aller plus loin, </a:t>
            </a:r>
            <a:r>
              <a:rPr lang="en-US" sz="3600" b="1" dirty="0" err="1">
                <a:latin typeface="Century Gothic" panose="020B0502020202020204" pitchFamily="34" charset="0"/>
              </a:rPr>
              <a:t>consultez</a:t>
            </a:r>
            <a:r>
              <a:rPr lang="en-US" sz="3600" b="1" dirty="0">
                <a:latin typeface="Century Gothic" panose="020B0502020202020204" pitchFamily="34" charset="0"/>
              </a:rPr>
              <a:t> l’ </a:t>
            </a:r>
            <a:r>
              <a:rPr lang="fr-FR" sz="3600" b="1" dirty="0">
                <a:latin typeface="Century Gothic" panose="020B0502020202020204" pitchFamily="34" charset="0"/>
                <a:hlinkClick r:id="rId3"/>
              </a:rPr>
              <a:t>arrêté royal du 25 </a:t>
            </a:r>
            <a:r>
              <a:rPr lang="fr-FR" sz="3600" b="1" dirty="0" err="1">
                <a:latin typeface="Century Gothic" panose="020B0502020202020204" pitchFamily="34" charset="0"/>
                <a:hlinkClick r:id="rId3"/>
              </a:rPr>
              <a:t>avril-2007</a:t>
            </a:r>
            <a:br>
              <a:rPr lang="en-US" sz="3600" b="1" dirty="0">
                <a:latin typeface="Century Gothic" panose="020B0502020202020204" pitchFamily="34" charset="0"/>
              </a:rPr>
            </a:br>
            <a:br>
              <a:rPr lang="fr-FR" sz="3100" b="1" dirty="0">
                <a:latin typeface="Century Gothic" panose="020B0502020202020204" pitchFamily="34" charset="0"/>
              </a:rPr>
            </a:b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8B494A2D-D728-45E7-882B-296212EB9B59}">
  <ds:schemaRefs>
    <ds:schemaRef ds:uri="http://schemas.microsoft.com/sharepoint/v3/contenttype/forms"/>
  </ds:schemaRefs>
</ds:datastoreItem>
</file>

<file path=customXml/itemProps2.xml><?xml version="1.0" encoding="utf-8"?>
<ds:datastoreItem xmlns:ds="http://schemas.openxmlformats.org/officeDocument/2006/customXml" ds:itemID="{EA59AA30-2E89-48C0-A7BB-50A959AC04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7B2465-DA7B-4FA7-A175-6A8FA0E6DF8C}">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583</TotalTime>
  <Words>383</Words>
  <Application>Microsoft Office PowerPoint</Application>
  <PresentationFormat>Grand écran</PresentationFormat>
  <Paragraphs>25</Paragraphs>
  <Slides>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Aptos</vt:lpstr>
      <vt:lpstr>Aptos Display</vt:lpstr>
      <vt:lpstr>Arial</vt:lpstr>
      <vt:lpstr>Calibri</vt:lpstr>
      <vt:lpstr>Century Gothic</vt:lpstr>
      <vt:lpstr>PT Sans</vt:lpstr>
      <vt:lpstr>Source Sans Pro</vt:lpstr>
      <vt:lpstr>Thème Office</vt:lpstr>
      <vt:lpstr>Présentation PowerPoint</vt:lpstr>
      <vt:lpstr>L'accueil des nouveaux collaborateurs revêt une importance cruciale tant du point de vue légal que dans la création d'un environnement de travail favorable. </vt:lpstr>
      <vt:lpstr>Présentation PowerPoint</vt:lpstr>
      <vt:lpstr>Présentation PowerPoint</vt:lpstr>
      <vt:lpstr>En résumé, organiser l'accueil des nouveaux collaborateurs assure une intégration réussie et favorise le développement professionnel au sein de l'entreprise.</vt:lpstr>
      <vt:lpstr>      Pour aller plus loin, consultez l’ arrêté royal du 25 avril-2007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de mes salariés est en incapacité de longue durée</dc:title>
  <dc:creator>Sylvie LEJEUNE</dc:creator>
  <cp:lastModifiedBy>Sylvie LEJEUNE</cp:lastModifiedBy>
  <cp:revision>3</cp:revision>
  <dcterms:created xsi:type="dcterms:W3CDTF">2024-02-09T07:31:39Z</dcterms:created>
  <dcterms:modified xsi:type="dcterms:W3CDTF">2024-04-09T09:54:47Z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