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 id="259" r:id="rId6"/>
    <p:sldId id="264" r:id="rId7"/>
    <p:sldId id="260" r:id="rId8"/>
    <p:sldId id="265" r:id="rId9"/>
    <p:sldId id="263" r:id="rId10"/>
    <p:sldId id="261" r:id="rId11"/>
    <p:sldId id="262"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6213AC-DE2C-0AE9-F544-30FBA1725CE6}" v="38" dt="2024-03-12T14:32:37.307"/>
    <p1510:client id="{6B788B7C-8D8C-4663-8FF3-A5EBE46D5A89}" v="14" dt="2024-03-11T09:11:36.0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lvie LEJEUNE" userId="8823c1f8-2503-4ab2-8aed-e0bf3dc10a1a" providerId="ADAL" clId="{6B788B7C-8D8C-4663-8FF3-A5EBE46D5A89}"/>
    <pc:docChg chg="custSel addSld delSld modSld sldOrd">
      <pc:chgData name="Sylvie LEJEUNE" userId="8823c1f8-2503-4ab2-8aed-e0bf3dc10a1a" providerId="ADAL" clId="{6B788B7C-8D8C-4663-8FF3-A5EBE46D5A89}" dt="2024-03-11T09:18:17.689" v="1861" actId="1076"/>
      <pc:docMkLst>
        <pc:docMk/>
      </pc:docMkLst>
      <pc:sldChg chg="modSp mod">
        <pc:chgData name="Sylvie LEJEUNE" userId="8823c1f8-2503-4ab2-8aed-e0bf3dc10a1a" providerId="ADAL" clId="{6B788B7C-8D8C-4663-8FF3-A5EBE46D5A89}" dt="2024-03-06T13:18:04.086" v="44" actId="113"/>
        <pc:sldMkLst>
          <pc:docMk/>
          <pc:sldMk cId="2639730508" sldId="258"/>
        </pc:sldMkLst>
        <pc:spChg chg="mod">
          <ac:chgData name="Sylvie LEJEUNE" userId="8823c1f8-2503-4ab2-8aed-e0bf3dc10a1a" providerId="ADAL" clId="{6B788B7C-8D8C-4663-8FF3-A5EBE46D5A89}" dt="2024-03-06T13:18:04.086" v="44" actId="113"/>
          <ac:spMkLst>
            <pc:docMk/>
            <pc:sldMk cId="2639730508" sldId="258"/>
            <ac:spMk id="3" creationId="{F436B612-7D7E-3E51-7E0C-F3641356F676}"/>
          </ac:spMkLst>
        </pc:spChg>
      </pc:sldChg>
      <pc:sldChg chg="addSp modSp mod">
        <pc:chgData name="Sylvie LEJEUNE" userId="8823c1f8-2503-4ab2-8aed-e0bf3dc10a1a" providerId="ADAL" clId="{6B788B7C-8D8C-4663-8FF3-A5EBE46D5A89}" dt="2024-03-11T09:02:28.209" v="1095"/>
        <pc:sldMkLst>
          <pc:docMk/>
          <pc:sldMk cId="2922541877" sldId="259"/>
        </pc:sldMkLst>
        <pc:spChg chg="mod">
          <ac:chgData name="Sylvie LEJEUNE" userId="8823c1f8-2503-4ab2-8aed-e0bf3dc10a1a" providerId="ADAL" clId="{6B788B7C-8D8C-4663-8FF3-A5EBE46D5A89}" dt="2024-03-11T08:42:05.572" v="196" actId="313"/>
          <ac:spMkLst>
            <pc:docMk/>
            <pc:sldMk cId="2922541877" sldId="259"/>
            <ac:spMk id="2" creationId="{D9E0D0BE-5532-564D-13FD-DE5B696A047D}"/>
          </ac:spMkLst>
        </pc:spChg>
        <pc:spChg chg="add mod">
          <ac:chgData name="Sylvie LEJEUNE" userId="8823c1f8-2503-4ab2-8aed-e0bf3dc10a1a" providerId="ADAL" clId="{6B788B7C-8D8C-4663-8FF3-A5EBE46D5A89}" dt="2024-03-11T09:02:28.209" v="1095"/>
          <ac:spMkLst>
            <pc:docMk/>
            <pc:sldMk cId="2922541877" sldId="259"/>
            <ac:spMk id="3" creationId="{5D305D1D-3F01-C1CB-18A5-12BF90C35A74}"/>
          </ac:spMkLst>
        </pc:spChg>
      </pc:sldChg>
      <pc:sldChg chg="addSp delSp modSp mod">
        <pc:chgData name="Sylvie LEJEUNE" userId="8823c1f8-2503-4ab2-8aed-e0bf3dc10a1a" providerId="ADAL" clId="{6B788B7C-8D8C-4663-8FF3-A5EBE46D5A89}" dt="2024-03-11T08:52:30.923" v="986" actId="1076"/>
        <pc:sldMkLst>
          <pc:docMk/>
          <pc:sldMk cId="3669597826" sldId="260"/>
        </pc:sldMkLst>
        <pc:spChg chg="mod">
          <ac:chgData name="Sylvie LEJEUNE" userId="8823c1f8-2503-4ab2-8aed-e0bf3dc10a1a" providerId="ADAL" clId="{6B788B7C-8D8C-4663-8FF3-A5EBE46D5A89}" dt="2024-03-11T08:47:24.978" v="684" actId="20577"/>
          <ac:spMkLst>
            <pc:docMk/>
            <pc:sldMk cId="3669597826" sldId="260"/>
            <ac:spMk id="2" creationId="{BB3BC15C-01B2-5B0E-7500-EC9CFCC1CC71}"/>
          </ac:spMkLst>
        </pc:spChg>
        <pc:spChg chg="del">
          <ac:chgData name="Sylvie LEJEUNE" userId="8823c1f8-2503-4ab2-8aed-e0bf3dc10a1a" providerId="ADAL" clId="{6B788B7C-8D8C-4663-8FF3-A5EBE46D5A89}" dt="2024-03-06T13:18:34.212" v="66" actId="478"/>
          <ac:spMkLst>
            <pc:docMk/>
            <pc:sldMk cId="3669597826" sldId="260"/>
            <ac:spMk id="3" creationId="{9B1A1E28-C007-2855-3EED-86CC1CE162B5}"/>
          </ac:spMkLst>
        </pc:spChg>
        <pc:spChg chg="add mod">
          <ac:chgData name="Sylvie LEJEUNE" userId="8823c1f8-2503-4ab2-8aed-e0bf3dc10a1a" providerId="ADAL" clId="{6B788B7C-8D8C-4663-8FF3-A5EBE46D5A89}" dt="2024-03-11T08:52:30.923" v="986" actId="1076"/>
          <ac:spMkLst>
            <pc:docMk/>
            <pc:sldMk cId="3669597826" sldId="260"/>
            <ac:spMk id="7" creationId="{FF286EE5-A385-4DCF-A812-27C198FC2F77}"/>
          </ac:spMkLst>
        </pc:spChg>
      </pc:sldChg>
      <pc:sldChg chg="addSp delSp modSp mod">
        <pc:chgData name="Sylvie LEJEUNE" userId="8823c1f8-2503-4ab2-8aed-e0bf3dc10a1a" providerId="ADAL" clId="{6B788B7C-8D8C-4663-8FF3-A5EBE46D5A89}" dt="2024-03-11T09:18:06.890" v="1860" actId="1076"/>
        <pc:sldMkLst>
          <pc:docMk/>
          <pc:sldMk cId="1012449259" sldId="261"/>
        </pc:sldMkLst>
        <pc:spChg chg="mod">
          <ac:chgData name="Sylvie LEJEUNE" userId="8823c1f8-2503-4ab2-8aed-e0bf3dc10a1a" providerId="ADAL" clId="{6B788B7C-8D8C-4663-8FF3-A5EBE46D5A89}" dt="2024-03-11T09:14:24.655" v="1414" actId="20577"/>
          <ac:spMkLst>
            <pc:docMk/>
            <pc:sldMk cId="1012449259" sldId="261"/>
            <ac:spMk id="2" creationId="{7C7BB54B-EA94-3744-435F-C4E6295921C0}"/>
          </ac:spMkLst>
        </pc:spChg>
        <pc:spChg chg="add mod">
          <ac:chgData name="Sylvie LEJEUNE" userId="8823c1f8-2503-4ab2-8aed-e0bf3dc10a1a" providerId="ADAL" clId="{6B788B7C-8D8C-4663-8FF3-A5EBE46D5A89}" dt="2024-03-11T09:18:01.530" v="1859" actId="20577"/>
          <ac:spMkLst>
            <pc:docMk/>
            <pc:sldMk cId="1012449259" sldId="261"/>
            <ac:spMk id="5" creationId="{15E42480-D1FA-7938-86A4-1BE6C5921BB6}"/>
          </ac:spMkLst>
        </pc:spChg>
        <pc:spChg chg="del mod">
          <ac:chgData name="Sylvie LEJEUNE" userId="8823c1f8-2503-4ab2-8aed-e0bf3dc10a1a" providerId="ADAL" clId="{6B788B7C-8D8C-4663-8FF3-A5EBE46D5A89}" dt="2024-03-06T13:18:55.055" v="73"/>
          <ac:spMkLst>
            <pc:docMk/>
            <pc:sldMk cId="1012449259" sldId="261"/>
            <ac:spMk id="5" creationId="{BDB9F7B4-2D62-903E-9ACC-63BA81C44E78}"/>
          </ac:spMkLst>
        </pc:spChg>
        <pc:picChg chg="add mod ord">
          <ac:chgData name="Sylvie LEJEUNE" userId="8823c1f8-2503-4ab2-8aed-e0bf3dc10a1a" providerId="ADAL" clId="{6B788B7C-8D8C-4663-8FF3-A5EBE46D5A89}" dt="2024-03-11T09:18:06.890" v="1860" actId="1076"/>
          <ac:picMkLst>
            <pc:docMk/>
            <pc:sldMk cId="1012449259" sldId="261"/>
            <ac:picMk id="8" creationId="{714287AC-9BAC-AAC5-BB9E-29CE3FB6F80E}"/>
          </ac:picMkLst>
        </pc:picChg>
        <pc:picChg chg="del">
          <ac:chgData name="Sylvie LEJEUNE" userId="8823c1f8-2503-4ab2-8aed-e0bf3dc10a1a" providerId="ADAL" clId="{6B788B7C-8D8C-4663-8FF3-A5EBE46D5A89}" dt="2024-03-06T13:18:55.055" v="71" actId="478"/>
          <ac:picMkLst>
            <pc:docMk/>
            <pc:sldMk cId="1012449259" sldId="261"/>
            <ac:picMk id="8" creationId="{BA059C3A-B856-CDA5-BF33-B828950EAD37}"/>
          </ac:picMkLst>
        </pc:picChg>
      </pc:sldChg>
      <pc:sldChg chg="modSp mod">
        <pc:chgData name="Sylvie LEJEUNE" userId="8823c1f8-2503-4ab2-8aed-e0bf3dc10a1a" providerId="ADAL" clId="{6B788B7C-8D8C-4663-8FF3-A5EBE46D5A89}" dt="2024-03-11T09:18:17.689" v="1861" actId="1076"/>
        <pc:sldMkLst>
          <pc:docMk/>
          <pc:sldMk cId="2849097600" sldId="262"/>
        </pc:sldMkLst>
        <pc:spChg chg="mod">
          <ac:chgData name="Sylvie LEJEUNE" userId="8823c1f8-2503-4ab2-8aed-e0bf3dc10a1a" providerId="ADAL" clId="{6B788B7C-8D8C-4663-8FF3-A5EBE46D5A89}" dt="2024-03-06T14:21:53.665" v="105" actId="313"/>
          <ac:spMkLst>
            <pc:docMk/>
            <pc:sldMk cId="2849097600" sldId="262"/>
            <ac:spMk id="2" creationId="{74E8FFF1-3B9B-1B67-DFE4-7C59E4593D08}"/>
          </ac:spMkLst>
        </pc:spChg>
        <pc:picChg chg="mod">
          <ac:chgData name="Sylvie LEJEUNE" userId="8823c1f8-2503-4ab2-8aed-e0bf3dc10a1a" providerId="ADAL" clId="{6B788B7C-8D8C-4663-8FF3-A5EBE46D5A89}" dt="2024-03-11T09:18:17.689" v="1861" actId="1076"/>
          <ac:picMkLst>
            <pc:docMk/>
            <pc:sldMk cId="2849097600" sldId="262"/>
            <ac:picMk id="42" creationId="{55AEAB5A-0D69-4642-C0E4-8683FAF7DA5F}"/>
          </ac:picMkLst>
        </pc:picChg>
      </pc:sldChg>
      <pc:sldChg chg="addSp delSp modSp mod">
        <pc:chgData name="Sylvie LEJEUNE" userId="8823c1f8-2503-4ab2-8aed-e0bf3dc10a1a" providerId="ADAL" clId="{6B788B7C-8D8C-4663-8FF3-A5EBE46D5A89}" dt="2024-03-11T09:11:05.875" v="1162" actId="14100"/>
        <pc:sldMkLst>
          <pc:docMk/>
          <pc:sldMk cId="1249619775" sldId="263"/>
        </pc:sldMkLst>
        <pc:spChg chg="mod">
          <ac:chgData name="Sylvie LEJEUNE" userId="8823c1f8-2503-4ab2-8aed-e0bf3dc10a1a" providerId="ADAL" clId="{6B788B7C-8D8C-4663-8FF3-A5EBE46D5A89}" dt="2024-03-11T09:09:38.240" v="1101" actId="1076"/>
          <ac:spMkLst>
            <pc:docMk/>
            <pc:sldMk cId="1249619775" sldId="263"/>
            <ac:spMk id="2" creationId="{B0F83DB4-D63C-A59C-40CC-6FF9C7D3FD98}"/>
          </ac:spMkLst>
        </pc:spChg>
        <pc:spChg chg="add mod">
          <ac:chgData name="Sylvie LEJEUNE" userId="8823c1f8-2503-4ab2-8aed-e0bf3dc10a1a" providerId="ADAL" clId="{6B788B7C-8D8C-4663-8FF3-A5EBE46D5A89}" dt="2024-03-11T09:09:34.700" v="1100"/>
          <ac:spMkLst>
            <pc:docMk/>
            <pc:sldMk cId="1249619775" sldId="263"/>
            <ac:spMk id="3" creationId="{22E7FD77-6305-D570-66AE-3BFCA74FE57B}"/>
          </ac:spMkLst>
        </pc:spChg>
        <pc:spChg chg="del">
          <ac:chgData name="Sylvie LEJEUNE" userId="8823c1f8-2503-4ab2-8aed-e0bf3dc10a1a" providerId="ADAL" clId="{6B788B7C-8D8C-4663-8FF3-A5EBE46D5A89}" dt="2024-03-06T13:18:40.619" v="67" actId="478"/>
          <ac:spMkLst>
            <pc:docMk/>
            <pc:sldMk cId="1249619775" sldId="263"/>
            <ac:spMk id="3" creationId="{A0985811-2C18-5F0E-9B33-F67022984B15}"/>
          </ac:spMkLst>
        </pc:spChg>
        <pc:spChg chg="del">
          <ac:chgData name="Sylvie LEJEUNE" userId="8823c1f8-2503-4ab2-8aed-e0bf3dc10a1a" providerId="ADAL" clId="{6B788B7C-8D8C-4663-8FF3-A5EBE46D5A89}" dt="2024-03-11T09:02:49.219" v="1098" actId="478"/>
          <ac:spMkLst>
            <pc:docMk/>
            <pc:sldMk cId="1249619775" sldId="263"/>
            <ac:spMk id="6" creationId="{69EECE5B-DE61-8351-B9AF-ECABF0171D8F}"/>
          </ac:spMkLst>
        </pc:spChg>
        <pc:spChg chg="add mod">
          <ac:chgData name="Sylvie LEJEUNE" userId="8823c1f8-2503-4ab2-8aed-e0bf3dc10a1a" providerId="ADAL" clId="{6B788B7C-8D8C-4663-8FF3-A5EBE46D5A89}" dt="2024-03-11T09:11:05.875" v="1162" actId="14100"/>
          <ac:spMkLst>
            <pc:docMk/>
            <pc:sldMk cId="1249619775" sldId="263"/>
            <ac:spMk id="7" creationId="{55772DE6-E47A-FAEB-8910-3F172096B187}"/>
          </ac:spMkLst>
        </pc:spChg>
        <pc:picChg chg="del">
          <ac:chgData name="Sylvie LEJEUNE" userId="8823c1f8-2503-4ab2-8aed-e0bf3dc10a1a" providerId="ADAL" clId="{6B788B7C-8D8C-4663-8FF3-A5EBE46D5A89}" dt="2024-03-11T09:07:17.875" v="1099" actId="478"/>
          <ac:picMkLst>
            <pc:docMk/>
            <pc:sldMk cId="1249619775" sldId="263"/>
            <ac:picMk id="1026" creationId="{F397E9F6-E99C-00C0-1B0C-C472DA9D4CEC}"/>
          </ac:picMkLst>
        </pc:picChg>
      </pc:sldChg>
      <pc:sldChg chg="addSp delSp modSp new mod ord">
        <pc:chgData name="Sylvie LEJEUNE" userId="8823c1f8-2503-4ab2-8aed-e0bf3dc10a1a" providerId="ADAL" clId="{6B788B7C-8D8C-4663-8FF3-A5EBE46D5A89}" dt="2024-03-11T08:49:52.409" v="918" actId="113"/>
        <pc:sldMkLst>
          <pc:docMk/>
          <pc:sldMk cId="3882673624" sldId="264"/>
        </pc:sldMkLst>
        <pc:spChg chg="mod">
          <ac:chgData name="Sylvie LEJEUNE" userId="8823c1f8-2503-4ab2-8aed-e0bf3dc10a1a" providerId="ADAL" clId="{6B788B7C-8D8C-4663-8FF3-A5EBE46D5A89}" dt="2024-03-11T08:49:52.409" v="918" actId="113"/>
          <ac:spMkLst>
            <pc:docMk/>
            <pc:sldMk cId="3882673624" sldId="264"/>
            <ac:spMk id="2" creationId="{5458CB48-E23A-C670-747F-31B6F7787E53}"/>
          </ac:spMkLst>
        </pc:spChg>
        <pc:spChg chg="del">
          <ac:chgData name="Sylvie LEJEUNE" userId="8823c1f8-2503-4ab2-8aed-e0bf3dc10a1a" providerId="ADAL" clId="{6B788B7C-8D8C-4663-8FF3-A5EBE46D5A89}" dt="2024-03-11T08:46:09.627" v="558" actId="478"/>
          <ac:spMkLst>
            <pc:docMk/>
            <pc:sldMk cId="3882673624" sldId="264"/>
            <ac:spMk id="3" creationId="{BAF79270-F983-BE31-23C2-F3FA1C5CCD20}"/>
          </ac:spMkLst>
        </pc:spChg>
        <pc:spChg chg="add mod">
          <ac:chgData name="Sylvie LEJEUNE" userId="8823c1f8-2503-4ab2-8aed-e0bf3dc10a1a" providerId="ADAL" clId="{6B788B7C-8D8C-4663-8FF3-A5EBE46D5A89}" dt="2024-03-11T08:45:21.939" v="514" actId="1076"/>
          <ac:spMkLst>
            <pc:docMk/>
            <pc:sldMk cId="3882673624" sldId="264"/>
            <ac:spMk id="4" creationId="{966BFFEB-847B-CAFB-DD27-DC07C39225C3}"/>
          </ac:spMkLst>
        </pc:spChg>
        <pc:spChg chg="add mod">
          <ac:chgData name="Sylvie LEJEUNE" userId="8823c1f8-2503-4ab2-8aed-e0bf3dc10a1a" providerId="ADAL" clId="{6B788B7C-8D8C-4663-8FF3-A5EBE46D5A89}" dt="2024-03-11T08:45:28.779" v="515"/>
          <ac:spMkLst>
            <pc:docMk/>
            <pc:sldMk cId="3882673624" sldId="264"/>
            <ac:spMk id="5" creationId="{DFE86674-B356-F51B-A765-3F950D0E379A}"/>
          </ac:spMkLst>
        </pc:spChg>
        <pc:spChg chg="add mod">
          <ac:chgData name="Sylvie LEJEUNE" userId="8823c1f8-2503-4ab2-8aed-e0bf3dc10a1a" providerId="ADAL" clId="{6B788B7C-8D8C-4663-8FF3-A5EBE46D5A89}" dt="2024-03-11T08:47:41.641" v="712" actId="1076"/>
          <ac:spMkLst>
            <pc:docMk/>
            <pc:sldMk cId="3882673624" sldId="264"/>
            <ac:spMk id="6" creationId="{F91015DA-A43C-B50C-EF43-3405FEE6EAFA}"/>
          </ac:spMkLst>
        </pc:spChg>
      </pc:sldChg>
      <pc:sldChg chg="addSp modSp add mod setBg">
        <pc:chgData name="Sylvie LEJEUNE" userId="8823c1f8-2503-4ab2-8aed-e0bf3dc10a1a" providerId="ADAL" clId="{6B788B7C-8D8C-4663-8FF3-A5EBE46D5A89}" dt="2024-03-11T09:02:37.805" v="1097" actId="20577"/>
        <pc:sldMkLst>
          <pc:docMk/>
          <pc:sldMk cId="471266303" sldId="265"/>
        </pc:sldMkLst>
        <pc:spChg chg="mod">
          <ac:chgData name="Sylvie LEJEUNE" userId="8823c1f8-2503-4ab2-8aed-e0bf3dc10a1a" providerId="ADAL" clId="{6B788B7C-8D8C-4663-8FF3-A5EBE46D5A89}" dt="2024-03-11T09:02:37.805" v="1097" actId="20577"/>
          <ac:spMkLst>
            <pc:docMk/>
            <pc:sldMk cId="471266303" sldId="265"/>
            <ac:spMk id="2" creationId="{D9E0D0BE-5532-564D-13FD-DE5B696A047D}"/>
          </ac:spMkLst>
        </pc:spChg>
        <pc:spChg chg="add mod">
          <ac:chgData name="Sylvie LEJEUNE" userId="8823c1f8-2503-4ab2-8aed-e0bf3dc10a1a" providerId="ADAL" clId="{6B788B7C-8D8C-4663-8FF3-A5EBE46D5A89}" dt="2024-03-11T09:02:07.082" v="1091"/>
          <ac:spMkLst>
            <pc:docMk/>
            <pc:sldMk cId="471266303" sldId="265"/>
            <ac:spMk id="3" creationId="{78C172B5-5DFF-71F1-84B4-7AF258DFB187}"/>
          </ac:spMkLst>
        </pc:spChg>
        <pc:spChg chg="mod">
          <ac:chgData name="Sylvie LEJEUNE" userId="8823c1f8-2503-4ab2-8aed-e0bf3dc10a1a" providerId="ADAL" clId="{6B788B7C-8D8C-4663-8FF3-A5EBE46D5A89}" dt="2024-03-11T08:52:54.262" v="988" actId="26606"/>
          <ac:spMkLst>
            <pc:docMk/>
            <pc:sldMk cId="471266303" sldId="265"/>
            <ac:spMk id="5" creationId="{9179606F-62B0-BFD8-53C5-1C85194AD997}"/>
          </ac:spMkLst>
        </pc:spChg>
        <pc:spChg chg="add">
          <ac:chgData name="Sylvie LEJEUNE" userId="8823c1f8-2503-4ab2-8aed-e0bf3dc10a1a" providerId="ADAL" clId="{6B788B7C-8D8C-4663-8FF3-A5EBE46D5A89}" dt="2024-03-11T08:52:54.262" v="988" actId="26606"/>
          <ac:spMkLst>
            <pc:docMk/>
            <pc:sldMk cId="471266303" sldId="265"/>
            <ac:spMk id="10" creationId="{06DA9DF9-31F7-4056-B42E-878CC92417B8}"/>
          </ac:spMkLst>
        </pc:spChg>
        <pc:picChg chg="mod">
          <ac:chgData name="Sylvie LEJEUNE" userId="8823c1f8-2503-4ab2-8aed-e0bf3dc10a1a" providerId="ADAL" clId="{6B788B7C-8D8C-4663-8FF3-A5EBE46D5A89}" dt="2024-03-11T08:53:01.715" v="989"/>
          <ac:picMkLst>
            <pc:docMk/>
            <pc:sldMk cId="471266303" sldId="265"/>
            <ac:picMk id="4" creationId="{B2E18FF3-6466-4F8E-1B74-0B3D7529942D}"/>
          </ac:picMkLst>
        </pc:picChg>
      </pc:sldChg>
      <pc:sldChg chg="add del">
        <pc:chgData name="Sylvie LEJEUNE" userId="8823c1f8-2503-4ab2-8aed-e0bf3dc10a1a" providerId="ADAL" clId="{6B788B7C-8D8C-4663-8FF3-A5EBE46D5A89}" dt="2024-03-11T08:53:44.531" v="992"/>
        <pc:sldMkLst>
          <pc:docMk/>
          <pc:sldMk cId="391114067" sldId="266"/>
        </pc:sldMkLst>
      </pc:sldChg>
    </pc:docChg>
  </pc:docChgLst>
  <pc:docChgLst>
    <pc:chgData name="Pascale OPDEBEEK" userId="S::pascaleopdebeek@sosburnout.be::0befc5e9-ba26-4c0f-8f53-d54826e0dbae" providerId="AD" clId="Web-{216213AC-DE2C-0AE9-F544-30FBA1725CE6}"/>
    <pc:docChg chg="modSld">
      <pc:chgData name="Pascale OPDEBEEK" userId="S::pascaleopdebeek@sosburnout.be::0befc5e9-ba26-4c0f-8f53-d54826e0dbae" providerId="AD" clId="Web-{216213AC-DE2C-0AE9-F544-30FBA1725CE6}" dt="2024-03-12T14:32:36.791" v="35" actId="20577"/>
      <pc:docMkLst>
        <pc:docMk/>
      </pc:docMkLst>
      <pc:sldChg chg="modSp">
        <pc:chgData name="Pascale OPDEBEEK" userId="S::pascaleopdebeek@sosburnout.be::0befc5e9-ba26-4c0f-8f53-d54826e0dbae" providerId="AD" clId="Web-{216213AC-DE2C-0AE9-F544-30FBA1725CE6}" dt="2024-03-12T14:31:30.600" v="18" actId="20577"/>
        <pc:sldMkLst>
          <pc:docMk/>
          <pc:sldMk cId="3669597826" sldId="260"/>
        </pc:sldMkLst>
        <pc:spChg chg="mod">
          <ac:chgData name="Pascale OPDEBEEK" userId="S::pascaleopdebeek@sosburnout.be::0befc5e9-ba26-4c0f-8f53-d54826e0dbae" providerId="AD" clId="Web-{216213AC-DE2C-0AE9-F544-30FBA1725CE6}" dt="2024-03-12T14:31:30.600" v="18" actId="20577"/>
          <ac:spMkLst>
            <pc:docMk/>
            <pc:sldMk cId="3669597826" sldId="260"/>
            <ac:spMk id="7" creationId="{FF286EE5-A385-4DCF-A812-27C198FC2F77}"/>
          </ac:spMkLst>
        </pc:spChg>
      </pc:sldChg>
      <pc:sldChg chg="modSp">
        <pc:chgData name="Pascale OPDEBEEK" userId="S::pascaleopdebeek@sosburnout.be::0befc5e9-ba26-4c0f-8f53-d54826e0dbae" providerId="AD" clId="Web-{216213AC-DE2C-0AE9-F544-30FBA1725CE6}" dt="2024-03-12T14:32:36.791" v="35" actId="20577"/>
        <pc:sldMkLst>
          <pc:docMk/>
          <pc:sldMk cId="471266303" sldId="265"/>
        </pc:sldMkLst>
        <pc:spChg chg="mod">
          <ac:chgData name="Pascale OPDEBEEK" userId="S::pascaleopdebeek@sosburnout.be::0befc5e9-ba26-4c0f-8f53-d54826e0dbae" providerId="AD" clId="Web-{216213AC-DE2C-0AE9-F544-30FBA1725CE6}" dt="2024-03-12T14:32:36.791" v="35" actId="20577"/>
          <ac:spMkLst>
            <pc:docMk/>
            <pc:sldMk cId="471266303" sldId="265"/>
            <ac:spMk id="2" creationId="{D9E0D0BE-5532-564D-13FD-DE5B696A047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6553A4-D784-F15E-0B13-2CD699B0BFB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BDC72749-E161-91A8-A292-CD492781B4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9F04180D-136A-0AE9-92A3-1EAF64815372}"/>
              </a:ext>
            </a:extLst>
          </p:cNvPr>
          <p:cNvSpPr>
            <a:spLocks noGrp="1"/>
          </p:cNvSpPr>
          <p:nvPr>
            <p:ph type="dt" sz="half" idx="10"/>
          </p:nvPr>
        </p:nvSpPr>
        <p:spPr/>
        <p:txBody>
          <a:bodyPr/>
          <a:lstStyle/>
          <a:p>
            <a:fld id="{59DC7705-EA31-4578-8CB2-EF0495809AF3}" type="datetimeFigureOut">
              <a:rPr lang="fr-BE" smtClean="0"/>
              <a:t>12-03-24</a:t>
            </a:fld>
            <a:endParaRPr lang="fr-BE"/>
          </a:p>
        </p:txBody>
      </p:sp>
      <p:sp>
        <p:nvSpPr>
          <p:cNvPr id="5" name="Espace réservé du pied de page 4">
            <a:extLst>
              <a:ext uri="{FF2B5EF4-FFF2-40B4-BE49-F238E27FC236}">
                <a16:creationId xmlns:a16="http://schemas.microsoft.com/office/drawing/2014/main" id="{9A42603B-EDEC-FC69-5523-668AE3C94E67}"/>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C3FCBD81-A18A-95F6-4ED1-CE3444D62F62}"/>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1176680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7A6629-F1AD-FA82-8FBD-4707C732E898}"/>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ECC80D18-CDA3-65AB-5F58-575FD7E065AE}"/>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781B4C01-43D7-AE26-3E36-F9961F471D42}"/>
              </a:ext>
            </a:extLst>
          </p:cNvPr>
          <p:cNvSpPr>
            <a:spLocks noGrp="1"/>
          </p:cNvSpPr>
          <p:nvPr>
            <p:ph type="dt" sz="half" idx="10"/>
          </p:nvPr>
        </p:nvSpPr>
        <p:spPr/>
        <p:txBody>
          <a:bodyPr/>
          <a:lstStyle/>
          <a:p>
            <a:fld id="{59DC7705-EA31-4578-8CB2-EF0495809AF3}" type="datetimeFigureOut">
              <a:rPr lang="fr-BE" smtClean="0"/>
              <a:t>12-03-24</a:t>
            </a:fld>
            <a:endParaRPr lang="fr-BE"/>
          </a:p>
        </p:txBody>
      </p:sp>
      <p:sp>
        <p:nvSpPr>
          <p:cNvPr id="5" name="Espace réservé du pied de page 4">
            <a:extLst>
              <a:ext uri="{FF2B5EF4-FFF2-40B4-BE49-F238E27FC236}">
                <a16:creationId xmlns:a16="http://schemas.microsoft.com/office/drawing/2014/main" id="{668A6857-D654-6909-0493-065F311332CA}"/>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B16D5E8B-B438-252D-979B-94489A8DAB8E}"/>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791376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EB7E75E-5ED7-2112-D27A-57460D493B7A}"/>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A01C7381-7444-9B08-54B0-DF50D887AED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433B9B10-3B62-B466-7C2E-31D1E0729A56}"/>
              </a:ext>
            </a:extLst>
          </p:cNvPr>
          <p:cNvSpPr>
            <a:spLocks noGrp="1"/>
          </p:cNvSpPr>
          <p:nvPr>
            <p:ph type="dt" sz="half" idx="10"/>
          </p:nvPr>
        </p:nvSpPr>
        <p:spPr/>
        <p:txBody>
          <a:bodyPr/>
          <a:lstStyle/>
          <a:p>
            <a:fld id="{59DC7705-EA31-4578-8CB2-EF0495809AF3}" type="datetimeFigureOut">
              <a:rPr lang="fr-BE" smtClean="0"/>
              <a:t>12-03-24</a:t>
            </a:fld>
            <a:endParaRPr lang="fr-BE"/>
          </a:p>
        </p:txBody>
      </p:sp>
      <p:sp>
        <p:nvSpPr>
          <p:cNvPr id="5" name="Espace réservé du pied de page 4">
            <a:extLst>
              <a:ext uri="{FF2B5EF4-FFF2-40B4-BE49-F238E27FC236}">
                <a16:creationId xmlns:a16="http://schemas.microsoft.com/office/drawing/2014/main" id="{830EC822-7A54-73D3-28FE-08850A737D44}"/>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89C654C6-BB54-C48B-35F6-2BC0C5759413}"/>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1530707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D638AF-9AC5-8F9F-8AA3-2D9C533EC74F}"/>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FCB19EC9-31E9-31D8-4185-C5849B9DA0C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C766A04D-0265-FE41-8730-BEDD01926D86}"/>
              </a:ext>
            </a:extLst>
          </p:cNvPr>
          <p:cNvSpPr>
            <a:spLocks noGrp="1"/>
          </p:cNvSpPr>
          <p:nvPr>
            <p:ph type="dt" sz="half" idx="10"/>
          </p:nvPr>
        </p:nvSpPr>
        <p:spPr/>
        <p:txBody>
          <a:bodyPr/>
          <a:lstStyle/>
          <a:p>
            <a:fld id="{59DC7705-EA31-4578-8CB2-EF0495809AF3}" type="datetimeFigureOut">
              <a:rPr lang="fr-BE" smtClean="0"/>
              <a:t>12-03-24</a:t>
            </a:fld>
            <a:endParaRPr lang="fr-BE"/>
          </a:p>
        </p:txBody>
      </p:sp>
      <p:sp>
        <p:nvSpPr>
          <p:cNvPr id="5" name="Espace réservé du pied de page 4">
            <a:extLst>
              <a:ext uri="{FF2B5EF4-FFF2-40B4-BE49-F238E27FC236}">
                <a16:creationId xmlns:a16="http://schemas.microsoft.com/office/drawing/2014/main" id="{C0B8B33B-9831-6FC5-CDF1-2968E388BE28}"/>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A2811F52-61F9-013C-23CE-C8A83104A59C}"/>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3432305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CCF347-C435-3863-88B0-DCBBB97AF2E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268C0AE7-62B6-157C-9877-60D76239BB5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13B2B94-BA50-E5C7-26FC-3A6AE7309608}"/>
              </a:ext>
            </a:extLst>
          </p:cNvPr>
          <p:cNvSpPr>
            <a:spLocks noGrp="1"/>
          </p:cNvSpPr>
          <p:nvPr>
            <p:ph type="dt" sz="half" idx="10"/>
          </p:nvPr>
        </p:nvSpPr>
        <p:spPr/>
        <p:txBody>
          <a:bodyPr/>
          <a:lstStyle/>
          <a:p>
            <a:fld id="{59DC7705-EA31-4578-8CB2-EF0495809AF3}" type="datetimeFigureOut">
              <a:rPr lang="fr-BE" smtClean="0"/>
              <a:t>12-03-24</a:t>
            </a:fld>
            <a:endParaRPr lang="fr-BE"/>
          </a:p>
        </p:txBody>
      </p:sp>
      <p:sp>
        <p:nvSpPr>
          <p:cNvPr id="5" name="Espace réservé du pied de page 4">
            <a:extLst>
              <a:ext uri="{FF2B5EF4-FFF2-40B4-BE49-F238E27FC236}">
                <a16:creationId xmlns:a16="http://schemas.microsoft.com/office/drawing/2014/main" id="{154D4C53-17C3-7B07-2D5C-6E59CFD8F9D5}"/>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7CC17F93-1B80-26D1-8CA2-46EAE0F384AA}"/>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1205426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FF6B22-8527-B1D3-1A6C-806B50AFC6F8}"/>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5D7D07AD-983A-A4F4-8984-284CB8A5822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CDE9BEE3-5EDB-FDCB-7425-0A8338E5CE5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C97DB3BE-AF47-365D-C61B-4FA976C1940E}"/>
              </a:ext>
            </a:extLst>
          </p:cNvPr>
          <p:cNvSpPr>
            <a:spLocks noGrp="1"/>
          </p:cNvSpPr>
          <p:nvPr>
            <p:ph type="dt" sz="half" idx="10"/>
          </p:nvPr>
        </p:nvSpPr>
        <p:spPr/>
        <p:txBody>
          <a:bodyPr/>
          <a:lstStyle/>
          <a:p>
            <a:fld id="{59DC7705-EA31-4578-8CB2-EF0495809AF3}" type="datetimeFigureOut">
              <a:rPr lang="fr-BE" smtClean="0"/>
              <a:t>12-03-24</a:t>
            </a:fld>
            <a:endParaRPr lang="fr-BE"/>
          </a:p>
        </p:txBody>
      </p:sp>
      <p:sp>
        <p:nvSpPr>
          <p:cNvPr id="6" name="Espace réservé du pied de page 5">
            <a:extLst>
              <a:ext uri="{FF2B5EF4-FFF2-40B4-BE49-F238E27FC236}">
                <a16:creationId xmlns:a16="http://schemas.microsoft.com/office/drawing/2014/main" id="{33802BE4-CE19-D662-57CC-086F666E29BA}"/>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CA7EB618-742A-325E-7EAF-F0B3CD303810}"/>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206909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E18B37-E32C-C65D-649F-1E23C1A10EB9}"/>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825272DD-CEA8-5AD8-7186-EEA7A504CA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BFD3339-195C-0E3A-AE0C-E4A032A6E89E}"/>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1E77C855-DF5A-D933-3E59-EA35440787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79478E8-80B9-E0D8-0A9A-E897769626CE}"/>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A4C3908C-438A-C4B7-906A-3C54FFD10978}"/>
              </a:ext>
            </a:extLst>
          </p:cNvPr>
          <p:cNvSpPr>
            <a:spLocks noGrp="1"/>
          </p:cNvSpPr>
          <p:nvPr>
            <p:ph type="dt" sz="half" idx="10"/>
          </p:nvPr>
        </p:nvSpPr>
        <p:spPr/>
        <p:txBody>
          <a:bodyPr/>
          <a:lstStyle/>
          <a:p>
            <a:fld id="{59DC7705-EA31-4578-8CB2-EF0495809AF3}" type="datetimeFigureOut">
              <a:rPr lang="fr-BE" smtClean="0"/>
              <a:t>12-03-24</a:t>
            </a:fld>
            <a:endParaRPr lang="fr-BE"/>
          </a:p>
        </p:txBody>
      </p:sp>
      <p:sp>
        <p:nvSpPr>
          <p:cNvPr id="8" name="Espace réservé du pied de page 7">
            <a:extLst>
              <a:ext uri="{FF2B5EF4-FFF2-40B4-BE49-F238E27FC236}">
                <a16:creationId xmlns:a16="http://schemas.microsoft.com/office/drawing/2014/main" id="{C6524FB4-D934-10AA-0902-4FC0BEE300FF}"/>
              </a:ext>
            </a:extLst>
          </p:cNvPr>
          <p:cNvSpPr>
            <a:spLocks noGrp="1"/>
          </p:cNvSpPr>
          <p:nvPr>
            <p:ph type="ftr" sz="quarter" idx="11"/>
          </p:nvPr>
        </p:nvSpPr>
        <p:spPr/>
        <p:txBody>
          <a:bodyPr/>
          <a:lstStyle/>
          <a:p>
            <a:endParaRPr lang="fr-BE"/>
          </a:p>
        </p:txBody>
      </p:sp>
      <p:sp>
        <p:nvSpPr>
          <p:cNvPr id="9" name="Espace réservé du numéro de diapositive 8">
            <a:extLst>
              <a:ext uri="{FF2B5EF4-FFF2-40B4-BE49-F238E27FC236}">
                <a16:creationId xmlns:a16="http://schemas.microsoft.com/office/drawing/2014/main" id="{1A2F7A9F-948A-7D01-0308-5338D72159B1}"/>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1224973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AF9B29-BEF8-8E69-DB21-3366C907B4A0}"/>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B4FFFC35-E820-61B1-8488-68A367449109}"/>
              </a:ext>
            </a:extLst>
          </p:cNvPr>
          <p:cNvSpPr>
            <a:spLocks noGrp="1"/>
          </p:cNvSpPr>
          <p:nvPr>
            <p:ph type="dt" sz="half" idx="10"/>
          </p:nvPr>
        </p:nvSpPr>
        <p:spPr/>
        <p:txBody>
          <a:bodyPr/>
          <a:lstStyle/>
          <a:p>
            <a:fld id="{59DC7705-EA31-4578-8CB2-EF0495809AF3}" type="datetimeFigureOut">
              <a:rPr lang="fr-BE" smtClean="0"/>
              <a:t>12-03-24</a:t>
            </a:fld>
            <a:endParaRPr lang="fr-BE"/>
          </a:p>
        </p:txBody>
      </p:sp>
      <p:sp>
        <p:nvSpPr>
          <p:cNvPr id="4" name="Espace réservé du pied de page 3">
            <a:extLst>
              <a:ext uri="{FF2B5EF4-FFF2-40B4-BE49-F238E27FC236}">
                <a16:creationId xmlns:a16="http://schemas.microsoft.com/office/drawing/2014/main" id="{FE03326B-4A04-1979-F7FB-12AA1BBDDC68}"/>
              </a:ext>
            </a:extLst>
          </p:cNvPr>
          <p:cNvSpPr>
            <a:spLocks noGrp="1"/>
          </p:cNvSpPr>
          <p:nvPr>
            <p:ph type="ftr" sz="quarter" idx="11"/>
          </p:nvPr>
        </p:nvSpPr>
        <p:spPr/>
        <p:txBody>
          <a:bodyPr/>
          <a:lstStyle/>
          <a:p>
            <a:endParaRPr lang="fr-BE"/>
          </a:p>
        </p:txBody>
      </p:sp>
      <p:sp>
        <p:nvSpPr>
          <p:cNvPr id="5" name="Espace réservé du numéro de diapositive 4">
            <a:extLst>
              <a:ext uri="{FF2B5EF4-FFF2-40B4-BE49-F238E27FC236}">
                <a16:creationId xmlns:a16="http://schemas.microsoft.com/office/drawing/2014/main" id="{71D81685-1CA6-56D6-81F5-75AD32C640ED}"/>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2538853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C299929-9A95-1CBC-C8AC-A81C7B5A975E}"/>
              </a:ext>
            </a:extLst>
          </p:cNvPr>
          <p:cNvSpPr>
            <a:spLocks noGrp="1"/>
          </p:cNvSpPr>
          <p:nvPr>
            <p:ph type="dt" sz="half" idx="10"/>
          </p:nvPr>
        </p:nvSpPr>
        <p:spPr/>
        <p:txBody>
          <a:bodyPr/>
          <a:lstStyle/>
          <a:p>
            <a:fld id="{59DC7705-EA31-4578-8CB2-EF0495809AF3}" type="datetimeFigureOut">
              <a:rPr lang="fr-BE" smtClean="0"/>
              <a:t>12-03-24</a:t>
            </a:fld>
            <a:endParaRPr lang="fr-BE"/>
          </a:p>
        </p:txBody>
      </p:sp>
      <p:sp>
        <p:nvSpPr>
          <p:cNvPr id="3" name="Espace réservé du pied de page 2">
            <a:extLst>
              <a:ext uri="{FF2B5EF4-FFF2-40B4-BE49-F238E27FC236}">
                <a16:creationId xmlns:a16="http://schemas.microsoft.com/office/drawing/2014/main" id="{FEF7C106-21E0-EF5C-0553-5406470AAF66}"/>
              </a:ext>
            </a:extLst>
          </p:cNvPr>
          <p:cNvSpPr>
            <a:spLocks noGrp="1"/>
          </p:cNvSpPr>
          <p:nvPr>
            <p:ph type="ftr" sz="quarter" idx="11"/>
          </p:nvPr>
        </p:nvSpPr>
        <p:spPr/>
        <p:txBody>
          <a:bodyPr/>
          <a:lstStyle/>
          <a:p>
            <a:endParaRPr lang="fr-BE"/>
          </a:p>
        </p:txBody>
      </p:sp>
      <p:sp>
        <p:nvSpPr>
          <p:cNvPr id="4" name="Espace réservé du numéro de diapositive 3">
            <a:extLst>
              <a:ext uri="{FF2B5EF4-FFF2-40B4-BE49-F238E27FC236}">
                <a16:creationId xmlns:a16="http://schemas.microsoft.com/office/drawing/2014/main" id="{2D17B61B-B8E4-4338-75CE-87313136B392}"/>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4026178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1DECA7-2E8A-8540-A020-AE5D59B8063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F82D99D1-34E5-E020-316E-8E15342B38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85663478-CC8B-3E24-520F-AB51D8A711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75E7E6A-D706-CEDA-AF7B-BA70BABADF03}"/>
              </a:ext>
            </a:extLst>
          </p:cNvPr>
          <p:cNvSpPr>
            <a:spLocks noGrp="1"/>
          </p:cNvSpPr>
          <p:nvPr>
            <p:ph type="dt" sz="half" idx="10"/>
          </p:nvPr>
        </p:nvSpPr>
        <p:spPr/>
        <p:txBody>
          <a:bodyPr/>
          <a:lstStyle/>
          <a:p>
            <a:fld id="{59DC7705-EA31-4578-8CB2-EF0495809AF3}" type="datetimeFigureOut">
              <a:rPr lang="fr-BE" smtClean="0"/>
              <a:t>12-03-24</a:t>
            </a:fld>
            <a:endParaRPr lang="fr-BE"/>
          </a:p>
        </p:txBody>
      </p:sp>
      <p:sp>
        <p:nvSpPr>
          <p:cNvPr id="6" name="Espace réservé du pied de page 5">
            <a:extLst>
              <a:ext uri="{FF2B5EF4-FFF2-40B4-BE49-F238E27FC236}">
                <a16:creationId xmlns:a16="http://schemas.microsoft.com/office/drawing/2014/main" id="{61160042-04A5-F250-F34A-AF8A82734F55}"/>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FD6FB01F-251F-8DA6-E612-4415C8EC9604}"/>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997922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FA6B38-169B-5E50-8D79-6C34ED09783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16557052-C231-FA6C-5FE5-C040581285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E43A66F4-A606-26C2-13F6-CE2C4A6487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97ECC9E-07E0-0946-384C-9139639C70BD}"/>
              </a:ext>
            </a:extLst>
          </p:cNvPr>
          <p:cNvSpPr>
            <a:spLocks noGrp="1"/>
          </p:cNvSpPr>
          <p:nvPr>
            <p:ph type="dt" sz="half" idx="10"/>
          </p:nvPr>
        </p:nvSpPr>
        <p:spPr/>
        <p:txBody>
          <a:bodyPr/>
          <a:lstStyle/>
          <a:p>
            <a:fld id="{59DC7705-EA31-4578-8CB2-EF0495809AF3}" type="datetimeFigureOut">
              <a:rPr lang="fr-BE" smtClean="0"/>
              <a:t>12-03-24</a:t>
            </a:fld>
            <a:endParaRPr lang="fr-BE"/>
          </a:p>
        </p:txBody>
      </p:sp>
      <p:sp>
        <p:nvSpPr>
          <p:cNvPr id="6" name="Espace réservé du pied de page 5">
            <a:extLst>
              <a:ext uri="{FF2B5EF4-FFF2-40B4-BE49-F238E27FC236}">
                <a16:creationId xmlns:a16="http://schemas.microsoft.com/office/drawing/2014/main" id="{4B51E308-DD55-2A46-4ADC-C96A122C87AB}"/>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E8D512C9-10CB-AE22-111C-05B7B0471791}"/>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360502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D512593-E9A1-903B-F64B-19D862E82A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1DBC20D5-5972-31C8-5BCE-3621A0D96F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B881883D-4BB8-43BE-A097-ABD077C9B8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9DC7705-EA31-4578-8CB2-EF0495809AF3}" type="datetimeFigureOut">
              <a:rPr lang="fr-BE" smtClean="0"/>
              <a:t>12-03-24</a:t>
            </a:fld>
            <a:endParaRPr lang="fr-BE"/>
          </a:p>
        </p:txBody>
      </p:sp>
      <p:sp>
        <p:nvSpPr>
          <p:cNvPr id="5" name="Espace réservé du pied de page 4">
            <a:extLst>
              <a:ext uri="{FF2B5EF4-FFF2-40B4-BE49-F238E27FC236}">
                <a16:creationId xmlns:a16="http://schemas.microsoft.com/office/drawing/2014/main" id="{68521E8C-89A8-6DB9-1648-DBB19F9F6B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BE"/>
          </a:p>
        </p:txBody>
      </p:sp>
      <p:sp>
        <p:nvSpPr>
          <p:cNvPr id="6" name="Espace réservé du numéro de diapositive 5">
            <a:extLst>
              <a:ext uri="{FF2B5EF4-FFF2-40B4-BE49-F238E27FC236}">
                <a16:creationId xmlns:a16="http://schemas.microsoft.com/office/drawing/2014/main" id="{52EB8489-FBD1-5366-3023-B506910FBA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21E8B4-A162-4DA1-A1ED-DEF81B8634EE}" type="slidenum">
              <a:rPr lang="fr-BE" smtClean="0"/>
              <a:t>‹#›</a:t>
            </a:fld>
            <a:endParaRPr lang="fr-BE"/>
          </a:p>
        </p:txBody>
      </p:sp>
    </p:spTree>
    <p:extLst>
      <p:ext uri="{BB962C8B-B14F-4D97-AF65-F5344CB8AC3E}">
        <p14:creationId xmlns:p14="http://schemas.microsoft.com/office/powerpoint/2010/main" val="510657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3" Type="http://schemas.openxmlformats.org/officeDocument/2006/relationships/hyperlink" Target="https://www.onem.be/employeurs/chomage-temporaire/chomage-temporaire-force-majeure#:~:text=Si%20un%20trajet%20de%20r%C3%A9int%C3%A9gration,temporaire%20peuvent%20aussi%20%C3%AAtre%20octroy%C3%A9es" TargetMode="External"/><Relationship Id="rId2" Type="http://schemas.openxmlformats.org/officeDocument/2006/relationships/image" Target="../media/image6.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436B612-7D7E-3E51-7E0C-F3641356F676}"/>
              </a:ext>
            </a:extLst>
          </p:cNvPr>
          <p:cNvSpPr>
            <a:spLocks noGrp="1"/>
          </p:cNvSpPr>
          <p:nvPr>
            <p:ph type="subTitle" idx="1"/>
          </p:nvPr>
        </p:nvSpPr>
        <p:spPr>
          <a:xfrm>
            <a:off x="625734" y="2923029"/>
            <a:ext cx="4440788" cy="1788930"/>
          </a:xfrm>
        </p:spPr>
        <p:txBody>
          <a:bodyPr>
            <a:normAutofit/>
          </a:bodyPr>
          <a:lstStyle/>
          <a:p>
            <a:pPr algn="l"/>
            <a:r>
              <a:rPr lang="fr-BE" dirty="0"/>
              <a:t>Contestation de la </a:t>
            </a:r>
            <a:r>
              <a:rPr lang="fr-BE" b="1" dirty="0"/>
              <a:t>décision d’aptitude </a:t>
            </a:r>
            <a:r>
              <a:rPr lang="fr-BE" dirty="0"/>
              <a:t>délivrée par le Médecin conseil</a:t>
            </a:r>
          </a:p>
        </p:txBody>
      </p:sp>
      <p:pic>
        <p:nvPicPr>
          <p:cNvPr id="5" name="Image 4">
            <a:extLst>
              <a:ext uri="{FF2B5EF4-FFF2-40B4-BE49-F238E27FC236}">
                <a16:creationId xmlns:a16="http://schemas.microsoft.com/office/drawing/2014/main" id="{6B33917C-3CB0-CD6D-85C6-25A6CAFE32E5}"/>
              </a:ext>
            </a:extLst>
          </p:cNvPr>
          <p:cNvPicPr>
            <a:picLocks noChangeAspect="1"/>
          </p:cNvPicPr>
          <p:nvPr/>
        </p:nvPicPr>
        <p:blipFill rotWithShape="1">
          <a:blip r:embed="rId2"/>
          <a:srcRect r="2" b="781"/>
          <a:stretch/>
        </p:blipFill>
        <p:spPr>
          <a:xfrm>
            <a:off x="5349241" y="0"/>
            <a:ext cx="6842759" cy="6857990"/>
          </a:xfrm>
          <a:prstGeom prst="rect">
            <a:avLst/>
          </a:prstGeom>
        </p:spPr>
      </p:pic>
      <p:sp>
        <p:nvSpPr>
          <p:cNvPr id="2" name="Espace réservé du pied de page 1">
            <a:extLst>
              <a:ext uri="{FF2B5EF4-FFF2-40B4-BE49-F238E27FC236}">
                <a16:creationId xmlns:a16="http://schemas.microsoft.com/office/drawing/2014/main" id="{F637FD37-AFB2-F8DA-55D7-2268562D6D2D}"/>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2639730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E0D0BE-5532-564D-13FD-DE5B696A047D}"/>
              </a:ext>
            </a:extLst>
          </p:cNvPr>
          <p:cNvSpPr>
            <a:spLocks noGrp="1"/>
          </p:cNvSpPr>
          <p:nvPr>
            <p:ph type="ctrTitle"/>
          </p:nvPr>
        </p:nvSpPr>
        <p:spPr>
          <a:xfrm>
            <a:off x="5057190" y="1340049"/>
            <a:ext cx="6321677" cy="2519265"/>
          </a:xfrm>
        </p:spPr>
        <p:txBody>
          <a:bodyPr>
            <a:normAutofit/>
          </a:bodyPr>
          <a:lstStyle/>
          <a:p>
            <a:r>
              <a:rPr lang="fr-BE" sz="1800" dirty="0">
                <a:latin typeface="Century Gothic" panose="020B0502020202020204" pitchFamily="34" charset="0"/>
              </a:rPr>
              <a:t>Si vous n’êtes pas d’accord avec la décision d’aptitude posée par le Médecin conseil ,vous pouvez la contester ou apporter des éléments nouveaux à votre dossier médical.</a:t>
            </a:r>
            <a:br>
              <a:rPr lang="fr-BE" sz="1800" b="1" dirty="0">
                <a:solidFill>
                  <a:srgbClr val="00CC99"/>
                </a:solidFill>
                <a:latin typeface="Century Gothic" panose="020B0502020202020204" pitchFamily="34" charset="0"/>
              </a:rPr>
            </a:br>
            <a:br>
              <a:rPr lang="fr-BE" sz="1800" b="1" dirty="0">
                <a:solidFill>
                  <a:srgbClr val="00CC99"/>
                </a:solidFill>
                <a:latin typeface="Century Gothic" panose="020B0502020202020204" pitchFamily="34" charset="0"/>
              </a:rPr>
            </a:br>
            <a:endParaRPr lang="fr-BE" sz="1800" b="1" dirty="0">
              <a:solidFill>
                <a:srgbClr val="00CC99"/>
              </a:solidFill>
              <a:latin typeface="Century Gothic" panose="020B0502020202020204" pitchFamily="34" charset="0"/>
            </a:endParaRPr>
          </a:p>
        </p:txBody>
      </p:sp>
      <p:pic>
        <p:nvPicPr>
          <p:cNvPr id="4" name="Picture 2" descr="Gratuit Ampoule Photos">
            <a:extLst>
              <a:ext uri="{FF2B5EF4-FFF2-40B4-BE49-F238E27FC236}">
                <a16:creationId xmlns:a16="http://schemas.microsoft.com/office/drawing/2014/main" id="{B2E18FF3-6466-4F8E-1B74-0B3D7529942D}"/>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l="15760" r="16329"/>
          <a:stretch/>
        </p:blipFill>
        <p:spPr bwMode="auto">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5" name="Espace réservé du pied de page 1">
            <a:extLst>
              <a:ext uri="{FF2B5EF4-FFF2-40B4-BE49-F238E27FC236}">
                <a16:creationId xmlns:a16="http://schemas.microsoft.com/office/drawing/2014/main" id="{9179606F-62B0-BFD8-53C5-1C85194AD997}"/>
              </a:ext>
            </a:extLst>
          </p:cNvPr>
          <p:cNvSpPr>
            <a:spLocks noGrp="1"/>
          </p:cNvSpPr>
          <p:nvPr>
            <p:ph type="ftr" sz="quarter" idx="11"/>
          </p:nvPr>
        </p:nvSpPr>
        <p:spPr>
          <a:xfrm>
            <a:off x="3478763" y="6375011"/>
            <a:ext cx="4114800" cy="365125"/>
          </a:xfrm>
        </p:spPr>
        <p:txBody>
          <a:bodyPr/>
          <a:lstStyle/>
          <a:p>
            <a:r>
              <a:rPr lang="fr-BE" dirty="0"/>
              <a:t>© SOS Burnout Belgique</a:t>
            </a:r>
          </a:p>
        </p:txBody>
      </p:sp>
      <p:sp>
        <p:nvSpPr>
          <p:cNvPr id="3" name="Freeform 2">
            <a:extLst>
              <a:ext uri="{FF2B5EF4-FFF2-40B4-BE49-F238E27FC236}">
                <a16:creationId xmlns:a16="http://schemas.microsoft.com/office/drawing/2014/main" id="{5D305D1D-3F01-C1CB-18A5-12BF90C35A74}"/>
              </a:ext>
            </a:extLst>
          </p:cNvPr>
          <p:cNvSpPr/>
          <p:nvPr/>
        </p:nvSpPr>
        <p:spPr>
          <a:xfrm rot="10800000">
            <a:off x="7851489" y="2517489"/>
            <a:ext cx="4340511" cy="4340511"/>
          </a:xfrm>
          <a:custGeom>
            <a:avLst/>
            <a:gdLst/>
            <a:ahLst/>
            <a:cxnLst/>
            <a:rect l="l" t="t" r="r" b="b"/>
            <a:pathLst>
              <a:path w="6510766" h="6510766">
                <a:moveTo>
                  <a:pt x="0" y="0"/>
                </a:moveTo>
                <a:lnTo>
                  <a:pt x="6510766" y="0"/>
                </a:lnTo>
                <a:lnTo>
                  <a:pt x="6510766" y="6510766"/>
                </a:lnTo>
                <a:lnTo>
                  <a:pt x="0" y="651076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fr-BE" sz="1200"/>
          </a:p>
        </p:txBody>
      </p:sp>
    </p:spTree>
    <p:extLst>
      <p:ext uri="{BB962C8B-B14F-4D97-AF65-F5344CB8AC3E}">
        <p14:creationId xmlns:p14="http://schemas.microsoft.com/office/powerpoint/2010/main" val="2922541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58CB48-E23A-C670-747F-31B6F7787E53}"/>
              </a:ext>
            </a:extLst>
          </p:cNvPr>
          <p:cNvSpPr>
            <a:spLocks noGrp="1"/>
          </p:cNvSpPr>
          <p:nvPr>
            <p:ph type="ctrTitle"/>
          </p:nvPr>
        </p:nvSpPr>
        <p:spPr>
          <a:xfrm>
            <a:off x="1007706" y="1782147"/>
            <a:ext cx="9184433" cy="2862203"/>
          </a:xfrm>
        </p:spPr>
        <p:txBody>
          <a:bodyPr>
            <a:normAutofit fontScale="90000"/>
          </a:bodyPr>
          <a:lstStyle/>
          <a:p>
            <a:pPr algn="l"/>
            <a:br>
              <a:rPr lang="fr-FR" b="0" i="0" dirty="0">
                <a:solidFill>
                  <a:srgbClr val="030317"/>
                </a:solidFill>
                <a:effectLst/>
                <a:latin typeface="Open Sans" panose="020B0606030504020204" pitchFamily="34" charset="0"/>
              </a:rPr>
            </a:br>
            <a:r>
              <a:rPr lang="fr-FR" b="0" i="0" dirty="0">
                <a:solidFill>
                  <a:srgbClr val="030317"/>
                </a:solidFill>
                <a:effectLst/>
                <a:latin typeface="Open Sans" panose="020B0606030504020204" pitchFamily="34" charset="0"/>
              </a:rPr>
              <a:t> </a:t>
            </a:r>
            <a:br>
              <a:rPr lang="fr-FR" b="0" i="0" dirty="0">
                <a:solidFill>
                  <a:srgbClr val="030317"/>
                </a:solidFill>
                <a:effectLst/>
                <a:latin typeface="Open Sans" panose="020B0606030504020204" pitchFamily="34" charset="0"/>
              </a:rPr>
            </a:br>
            <a:r>
              <a:rPr lang="fr-FR" sz="1800" b="0" i="0" dirty="0">
                <a:solidFill>
                  <a:srgbClr val="030317"/>
                </a:solidFill>
                <a:effectLst/>
                <a:latin typeface="Century Gothic" panose="020B0502020202020204" pitchFamily="34" charset="0"/>
              </a:rPr>
              <a:t>S’il y a , depuis votre convocation auprès du Médecin conseil, </a:t>
            </a:r>
            <a:r>
              <a:rPr lang="fr-FR" sz="1800" b="1" i="0" dirty="0">
                <a:solidFill>
                  <a:srgbClr val="030317"/>
                </a:solidFill>
                <a:effectLst/>
                <a:latin typeface="Century Gothic" panose="020B0502020202020204" pitchFamily="34" charset="0"/>
              </a:rPr>
              <a:t>de nouveaux éléments </a:t>
            </a:r>
            <a:r>
              <a:rPr lang="fr-FR" sz="1800" b="0" i="0" dirty="0">
                <a:solidFill>
                  <a:srgbClr val="030317"/>
                </a:solidFill>
                <a:effectLst/>
                <a:latin typeface="Century Gothic" panose="020B0502020202020204" pitchFamily="34" charset="0"/>
              </a:rPr>
              <a:t>concernant votre incapacité de travail, envoyez à votre mutuelle un certificat médical de rechute.</a:t>
            </a:r>
            <a:br>
              <a:rPr lang="fr-FR" sz="1800" b="0" i="0" dirty="0">
                <a:solidFill>
                  <a:srgbClr val="030317"/>
                </a:solidFill>
                <a:effectLst/>
                <a:latin typeface="Century Gothic" panose="020B0502020202020204" pitchFamily="34" charset="0"/>
              </a:rPr>
            </a:br>
            <a:br>
              <a:rPr lang="fr-FR" sz="1800" b="0" i="0" dirty="0">
                <a:solidFill>
                  <a:srgbClr val="030317"/>
                </a:solidFill>
                <a:effectLst/>
                <a:latin typeface="Century Gothic" panose="020B0502020202020204" pitchFamily="34" charset="0"/>
              </a:rPr>
            </a:br>
            <a:r>
              <a:rPr lang="fr-FR" sz="1800" b="0" i="0" dirty="0">
                <a:solidFill>
                  <a:srgbClr val="030317"/>
                </a:solidFill>
                <a:effectLst/>
                <a:latin typeface="Century Gothic" panose="020B0502020202020204" pitchFamily="34" charset="0"/>
              </a:rPr>
              <a:t>Celui-ci doit comporter, outre le diagnostic, les éléments médicaux dont le Médecin conseil n’avait pas encore connaissance ( nouveaux examens, nouveaux résultats, autre diagnostic, etc.)</a:t>
            </a:r>
            <a:br>
              <a:rPr lang="fr-FR" sz="1800" b="0" i="0" dirty="0">
                <a:solidFill>
                  <a:srgbClr val="030317"/>
                </a:solidFill>
                <a:effectLst/>
                <a:latin typeface="Century Gothic" panose="020B0502020202020204" pitchFamily="34" charset="0"/>
              </a:rPr>
            </a:br>
            <a:br>
              <a:rPr lang="fr-FR" sz="1800" b="0" i="0" dirty="0">
                <a:solidFill>
                  <a:srgbClr val="030317"/>
                </a:solidFill>
                <a:effectLst/>
                <a:latin typeface="Century Gothic" panose="020B0502020202020204" pitchFamily="34" charset="0"/>
              </a:rPr>
            </a:br>
            <a:r>
              <a:rPr lang="fr-FR" sz="1800" b="0" i="0" dirty="0">
                <a:solidFill>
                  <a:srgbClr val="030317"/>
                </a:solidFill>
                <a:effectLst/>
                <a:latin typeface="Century Gothic" panose="020B0502020202020204" pitchFamily="34" charset="0"/>
              </a:rPr>
              <a:t> Le Médecin conseil peut revenir sur sa décision d’aptitude, accepter ou refuser le certificat de rechute.</a:t>
            </a:r>
            <a:br>
              <a:rPr lang="fr-FR" sz="1800" b="0" i="0" dirty="0">
                <a:solidFill>
                  <a:srgbClr val="030317"/>
                </a:solidFill>
                <a:effectLst/>
                <a:latin typeface="Century Gothic" panose="020B0502020202020204" pitchFamily="34" charset="0"/>
              </a:rPr>
            </a:br>
            <a:br>
              <a:rPr lang="fr-FR" sz="1800" b="0" i="0" dirty="0">
                <a:solidFill>
                  <a:srgbClr val="030317"/>
                </a:solidFill>
                <a:effectLst/>
                <a:latin typeface="Century Gothic" panose="020B0502020202020204" pitchFamily="34" charset="0"/>
              </a:rPr>
            </a:br>
            <a:r>
              <a:rPr lang="fr-FR" sz="1800" b="0" i="0" dirty="0">
                <a:solidFill>
                  <a:srgbClr val="030317"/>
                </a:solidFill>
                <a:effectLst/>
                <a:latin typeface="Century Gothic" panose="020B0502020202020204" pitchFamily="34" charset="0"/>
              </a:rPr>
              <a:t>Vous serez ten</a:t>
            </a:r>
            <a:r>
              <a:rPr lang="fr-FR" sz="1800" dirty="0">
                <a:solidFill>
                  <a:srgbClr val="030317"/>
                </a:solidFill>
                <a:latin typeface="Century Gothic" panose="020B0502020202020204" pitchFamily="34" charset="0"/>
              </a:rPr>
              <a:t>u informé de sa décision par courrier postal.</a:t>
            </a:r>
            <a:br>
              <a:rPr lang="fr-FR" sz="1800" b="0" i="0" dirty="0">
                <a:solidFill>
                  <a:srgbClr val="030317"/>
                </a:solidFill>
                <a:effectLst/>
                <a:latin typeface="Century Gothic" panose="020B0502020202020204" pitchFamily="34" charset="0"/>
              </a:rPr>
            </a:br>
            <a:endParaRPr lang="fr-BE" sz="1800" dirty="0">
              <a:latin typeface="Century Gothic" panose="020B0502020202020204" pitchFamily="34" charset="0"/>
            </a:endParaRPr>
          </a:p>
        </p:txBody>
      </p:sp>
      <p:sp>
        <p:nvSpPr>
          <p:cNvPr id="4" name="Freeform 2">
            <a:extLst>
              <a:ext uri="{FF2B5EF4-FFF2-40B4-BE49-F238E27FC236}">
                <a16:creationId xmlns:a16="http://schemas.microsoft.com/office/drawing/2014/main" id="{966BFFEB-847B-CAFB-DD27-DC07C39225C3}"/>
              </a:ext>
            </a:extLst>
          </p:cNvPr>
          <p:cNvSpPr/>
          <p:nvPr/>
        </p:nvSpPr>
        <p:spPr>
          <a:xfrm rot="10800000">
            <a:off x="7851489" y="2517489"/>
            <a:ext cx="4340511" cy="4340511"/>
          </a:xfrm>
          <a:custGeom>
            <a:avLst/>
            <a:gdLst/>
            <a:ahLst/>
            <a:cxnLst/>
            <a:rect l="l" t="t" r="r" b="b"/>
            <a:pathLst>
              <a:path w="6510766" h="6510766">
                <a:moveTo>
                  <a:pt x="0" y="0"/>
                </a:moveTo>
                <a:lnTo>
                  <a:pt x="6510766" y="0"/>
                </a:lnTo>
                <a:lnTo>
                  <a:pt x="6510766" y="6510766"/>
                </a:lnTo>
                <a:lnTo>
                  <a:pt x="0" y="651076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BE" sz="1200"/>
          </a:p>
        </p:txBody>
      </p:sp>
      <p:sp>
        <p:nvSpPr>
          <p:cNvPr id="5" name="Espace réservé du pied de page 1">
            <a:extLst>
              <a:ext uri="{FF2B5EF4-FFF2-40B4-BE49-F238E27FC236}">
                <a16:creationId xmlns:a16="http://schemas.microsoft.com/office/drawing/2014/main" id="{DFE86674-B356-F51B-A765-3F950D0E379A}"/>
              </a:ext>
            </a:extLst>
          </p:cNvPr>
          <p:cNvSpPr>
            <a:spLocks noGrp="1"/>
          </p:cNvSpPr>
          <p:nvPr>
            <p:ph type="ftr" sz="quarter" idx="11"/>
          </p:nvPr>
        </p:nvSpPr>
        <p:spPr>
          <a:xfrm>
            <a:off x="3478763" y="6375011"/>
            <a:ext cx="4114800" cy="365125"/>
          </a:xfrm>
        </p:spPr>
        <p:txBody>
          <a:bodyPr/>
          <a:lstStyle/>
          <a:p>
            <a:r>
              <a:rPr lang="fr-BE" dirty="0"/>
              <a:t>© SOS Burnout Belgique</a:t>
            </a:r>
          </a:p>
        </p:txBody>
      </p:sp>
      <p:sp>
        <p:nvSpPr>
          <p:cNvPr id="6" name="Titre 1">
            <a:extLst>
              <a:ext uri="{FF2B5EF4-FFF2-40B4-BE49-F238E27FC236}">
                <a16:creationId xmlns:a16="http://schemas.microsoft.com/office/drawing/2014/main" id="{F91015DA-A43C-B50C-EF43-3405FEE6EAFA}"/>
              </a:ext>
            </a:extLst>
          </p:cNvPr>
          <p:cNvSpPr txBox="1">
            <a:spLocks/>
          </p:cNvSpPr>
          <p:nvPr/>
        </p:nvSpPr>
        <p:spPr>
          <a:xfrm>
            <a:off x="964163" y="659399"/>
            <a:ext cx="9144000" cy="5148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BE" sz="1800" u="sng" dirty="0">
                <a:latin typeface="Century Gothic" panose="020B0502020202020204" pitchFamily="34" charset="0"/>
              </a:rPr>
              <a:t>Nouveaux éléments médicaux:</a:t>
            </a:r>
          </a:p>
        </p:txBody>
      </p:sp>
    </p:spTree>
    <p:extLst>
      <p:ext uri="{BB962C8B-B14F-4D97-AF65-F5344CB8AC3E}">
        <p14:creationId xmlns:p14="http://schemas.microsoft.com/office/powerpoint/2010/main" val="3882673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3BC15C-01B2-5B0E-7500-EC9CFCC1CC71}"/>
              </a:ext>
            </a:extLst>
          </p:cNvPr>
          <p:cNvSpPr>
            <a:spLocks noGrp="1"/>
          </p:cNvSpPr>
          <p:nvPr>
            <p:ph type="ctrTitle"/>
          </p:nvPr>
        </p:nvSpPr>
        <p:spPr>
          <a:xfrm>
            <a:off x="1813249" y="787610"/>
            <a:ext cx="9144000" cy="514836"/>
          </a:xfrm>
        </p:spPr>
        <p:txBody>
          <a:bodyPr>
            <a:normAutofit/>
          </a:bodyPr>
          <a:lstStyle/>
          <a:p>
            <a:pPr algn="l"/>
            <a:r>
              <a:rPr lang="fr-BE" sz="1800" u="sng" dirty="0">
                <a:latin typeface="Century Gothic" panose="020B0502020202020204" pitchFamily="34" charset="0"/>
              </a:rPr>
              <a:t>Le recours au tribunal :</a:t>
            </a:r>
          </a:p>
        </p:txBody>
      </p:sp>
      <p:sp>
        <p:nvSpPr>
          <p:cNvPr id="4" name="Freeform 2">
            <a:extLst>
              <a:ext uri="{FF2B5EF4-FFF2-40B4-BE49-F238E27FC236}">
                <a16:creationId xmlns:a16="http://schemas.microsoft.com/office/drawing/2014/main" id="{D7BF1435-5093-185B-3D30-BB712729583A}"/>
              </a:ext>
            </a:extLst>
          </p:cNvPr>
          <p:cNvSpPr/>
          <p:nvPr/>
        </p:nvSpPr>
        <p:spPr>
          <a:xfrm>
            <a:off x="0" y="-162082"/>
            <a:ext cx="4340511" cy="4340511"/>
          </a:xfrm>
          <a:custGeom>
            <a:avLst/>
            <a:gdLst/>
            <a:ahLst/>
            <a:cxnLst/>
            <a:rect l="l" t="t" r="r" b="b"/>
            <a:pathLst>
              <a:path w="6510766" h="6510766">
                <a:moveTo>
                  <a:pt x="0" y="0"/>
                </a:moveTo>
                <a:lnTo>
                  <a:pt x="6510766" y="0"/>
                </a:lnTo>
                <a:lnTo>
                  <a:pt x="6510766" y="6510766"/>
                </a:lnTo>
                <a:lnTo>
                  <a:pt x="0" y="651076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BE" sz="1200"/>
          </a:p>
        </p:txBody>
      </p:sp>
      <p:sp>
        <p:nvSpPr>
          <p:cNvPr id="5" name="Espace réservé du pied de page 1">
            <a:extLst>
              <a:ext uri="{FF2B5EF4-FFF2-40B4-BE49-F238E27FC236}">
                <a16:creationId xmlns:a16="http://schemas.microsoft.com/office/drawing/2014/main" id="{75455DC8-3984-F733-98F6-15A663C227EF}"/>
              </a:ext>
            </a:extLst>
          </p:cNvPr>
          <p:cNvSpPr>
            <a:spLocks noGrp="1"/>
          </p:cNvSpPr>
          <p:nvPr>
            <p:ph type="ftr" sz="quarter" idx="11"/>
          </p:nvPr>
        </p:nvSpPr>
        <p:spPr>
          <a:xfrm>
            <a:off x="3478763" y="6375011"/>
            <a:ext cx="4114800" cy="365125"/>
          </a:xfrm>
        </p:spPr>
        <p:txBody>
          <a:bodyPr/>
          <a:lstStyle/>
          <a:p>
            <a:r>
              <a:rPr lang="fr-BE" dirty="0"/>
              <a:t>© SOS Burnout Belgique</a:t>
            </a:r>
          </a:p>
        </p:txBody>
      </p:sp>
      <p:sp>
        <p:nvSpPr>
          <p:cNvPr id="7" name="Sous-titre 6">
            <a:extLst>
              <a:ext uri="{FF2B5EF4-FFF2-40B4-BE49-F238E27FC236}">
                <a16:creationId xmlns:a16="http://schemas.microsoft.com/office/drawing/2014/main" id="{FF286EE5-A385-4DCF-A812-27C198FC2F77}"/>
              </a:ext>
            </a:extLst>
          </p:cNvPr>
          <p:cNvSpPr>
            <a:spLocks noGrp="1"/>
          </p:cNvSpPr>
          <p:nvPr>
            <p:ph type="subTitle" idx="1"/>
          </p:nvPr>
        </p:nvSpPr>
        <p:spPr>
          <a:xfrm>
            <a:off x="1813249" y="1589919"/>
            <a:ext cx="9144000" cy="4227124"/>
          </a:xfrm>
        </p:spPr>
        <p:txBody>
          <a:bodyPr vert="horz" lIns="91440" tIns="45720" rIns="91440" bIns="45720" rtlCol="0" anchor="t">
            <a:normAutofit fontScale="25000" lnSpcReduction="20000"/>
          </a:bodyPr>
          <a:lstStyle/>
          <a:p>
            <a:pPr algn="l"/>
            <a:r>
              <a:rPr lang="fr-FR" sz="6400" dirty="0">
                <a:solidFill>
                  <a:srgbClr val="1F2937"/>
                </a:solidFill>
                <a:latin typeface="Century Gothic"/>
                <a:cs typeface="Heebo"/>
              </a:rPr>
              <a:t>En l’absence d’éléments nouveaux, si le Médecin conseil refuse votre rechute, ou si vous l'estimez nécessaire, </a:t>
            </a:r>
            <a:r>
              <a:rPr lang="fr-FR" sz="6400" b="0" i="0" dirty="0">
                <a:solidFill>
                  <a:srgbClr val="1F2937"/>
                </a:solidFill>
                <a:effectLst/>
                <a:latin typeface="Century Gothic"/>
                <a:cs typeface="Heebo"/>
              </a:rPr>
              <a:t>un </a:t>
            </a:r>
            <a:r>
              <a:rPr lang="fr-FR" sz="6400" b="1" i="0" dirty="0">
                <a:solidFill>
                  <a:srgbClr val="1F2937"/>
                </a:solidFill>
                <a:effectLst/>
                <a:latin typeface="Century Gothic"/>
                <a:cs typeface="Heebo"/>
              </a:rPr>
              <a:t>recours au tribunal du travail</a:t>
            </a:r>
            <a:r>
              <a:rPr lang="fr-FR" sz="6400" b="0" i="0" dirty="0">
                <a:solidFill>
                  <a:srgbClr val="1F2937"/>
                </a:solidFill>
                <a:effectLst/>
                <a:latin typeface="Century Gothic"/>
                <a:cs typeface="Heebo"/>
              </a:rPr>
              <a:t>  peut être </a:t>
            </a:r>
            <a:r>
              <a:rPr lang="fr-FR" sz="6400" dirty="0">
                <a:solidFill>
                  <a:srgbClr val="1F2937"/>
                </a:solidFill>
                <a:latin typeface="Century Gothic"/>
                <a:cs typeface="Heebo"/>
              </a:rPr>
              <a:t>introduit </a:t>
            </a:r>
            <a:r>
              <a:rPr lang="fr-FR" sz="6400" b="0" i="0" dirty="0">
                <a:solidFill>
                  <a:srgbClr val="1F2937"/>
                </a:solidFill>
                <a:effectLst/>
                <a:latin typeface="Century Gothic"/>
                <a:cs typeface="Heebo"/>
              </a:rPr>
              <a:t>dans les 3 mois de la notification de la décision d’aptitude.</a:t>
            </a:r>
          </a:p>
          <a:p>
            <a:pPr algn="l"/>
            <a:endParaRPr lang="fr-FR" sz="6400" dirty="0">
              <a:solidFill>
                <a:srgbClr val="1F2937"/>
              </a:solidFill>
              <a:latin typeface="Century Gothic" panose="020B0502020202020204" pitchFamily="34" charset="0"/>
              <a:cs typeface="Heebo" pitchFamily="2" charset="-79"/>
            </a:endParaRPr>
          </a:p>
          <a:p>
            <a:pPr algn="l"/>
            <a:endParaRPr lang="fr-FR" sz="6400" b="0" i="0" dirty="0">
              <a:solidFill>
                <a:srgbClr val="1F2937"/>
              </a:solidFill>
              <a:effectLst/>
              <a:latin typeface="Century Gothic" panose="020B0502020202020204" pitchFamily="34" charset="0"/>
              <a:cs typeface="Heebo" pitchFamily="2" charset="-79"/>
            </a:endParaRPr>
          </a:p>
          <a:p>
            <a:pPr algn="l"/>
            <a:r>
              <a:rPr lang="fr-FR" sz="6400" b="0" i="0" dirty="0">
                <a:solidFill>
                  <a:srgbClr val="20184B"/>
                </a:solidFill>
                <a:effectLst/>
                <a:latin typeface="Century Gothic" panose="020B0502020202020204" pitchFamily="34" charset="0"/>
              </a:rPr>
              <a:t>Votre recours peut être une simple lettre adressée au tribunal du travail. Elle</a:t>
            </a:r>
            <a:r>
              <a:rPr lang="fr-FR" sz="6400" dirty="0">
                <a:solidFill>
                  <a:srgbClr val="20184B"/>
                </a:solidFill>
                <a:latin typeface="Century Gothic" panose="020B0502020202020204" pitchFamily="34" charset="0"/>
              </a:rPr>
              <a:t> </a:t>
            </a:r>
            <a:r>
              <a:rPr lang="fr-FR" sz="6400" b="0" i="0" dirty="0">
                <a:solidFill>
                  <a:srgbClr val="20184B"/>
                </a:solidFill>
                <a:effectLst/>
                <a:latin typeface="Century Gothic" panose="020B0502020202020204" pitchFamily="34" charset="0"/>
              </a:rPr>
              <a:t>doit </a:t>
            </a:r>
            <a:r>
              <a:rPr lang="fr-FR" sz="6400" b="1" i="0" dirty="0">
                <a:solidFill>
                  <a:srgbClr val="20184B"/>
                </a:solidFill>
                <a:effectLst/>
                <a:latin typeface="Century Gothic" panose="020B0502020202020204" pitchFamily="34" charset="0"/>
              </a:rPr>
              <a:t>au minimum mentionner </a:t>
            </a:r>
            <a:r>
              <a:rPr lang="fr-FR" sz="6400" b="0" i="0" dirty="0">
                <a:solidFill>
                  <a:srgbClr val="20184B"/>
                </a:solidFill>
                <a:effectLst/>
                <a:latin typeface="Century Gothic" panose="020B0502020202020204" pitchFamily="34" charset="0"/>
              </a:rPr>
              <a:t>:</a:t>
            </a:r>
          </a:p>
          <a:p>
            <a:pPr algn="l">
              <a:buFont typeface="Arial" panose="020B0604020202020204" pitchFamily="34" charset="0"/>
              <a:buChar char="•"/>
            </a:pPr>
            <a:r>
              <a:rPr lang="fr-FR" sz="6400" b="0" i="0" dirty="0">
                <a:solidFill>
                  <a:srgbClr val="20184B"/>
                </a:solidFill>
                <a:effectLst/>
                <a:latin typeface="Century Gothic" panose="020B0502020202020204" pitchFamily="34" charset="0"/>
              </a:rPr>
              <a:t>votre nom, votre prénom, votre adresse et votre numéro de registre national ;</a:t>
            </a:r>
          </a:p>
          <a:p>
            <a:pPr algn="l">
              <a:buFont typeface="Arial" panose="020B0604020202020204" pitchFamily="34" charset="0"/>
              <a:buChar char="•"/>
            </a:pPr>
            <a:r>
              <a:rPr lang="fr-FR" sz="6400" b="0" i="0" dirty="0">
                <a:solidFill>
                  <a:srgbClr val="20184B"/>
                </a:solidFill>
                <a:effectLst/>
                <a:latin typeface="Century Gothic" panose="020B0502020202020204" pitchFamily="34" charset="0"/>
              </a:rPr>
              <a:t>la date et la référence de la décision que vous contestez ;</a:t>
            </a:r>
          </a:p>
          <a:p>
            <a:pPr algn="l">
              <a:buFont typeface="Arial" panose="020B0604020202020204" pitchFamily="34" charset="0"/>
              <a:buChar char="•"/>
            </a:pPr>
            <a:r>
              <a:rPr lang="fr-FR" sz="6400" b="0" i="0" dirty="0">
                <a:solidFill>
                  <a:srgbClr val="20184B"/>
                </a:solidFill>
                <a:effectLst/>
                <a:latin typeface="Century Gothic" panose="020B0502020202020204" pitchFamily="34" charset="0"/>
              </a:rPr>
              <a:t>dans certains cas, un résumé des raisons pour lesquelles vous contestez la décision ;</a:t>
            </a:r>
          </a:p>
          <a:p>
            <a:pPr algn="l">
              <a:buFont typeface="Arial" panose="020B0604020202020204" pitchFamily="34" charset="0"/>
              <a:buChar char="•"/>
            </a:pPr>
            <a:r>
              <a:rPr lang="fr-FR" sz="6400" b="0" i="0" dirty="0">
                <a:solidFill>
                  <a:srgbClr val="20184B"/>
                </a:solidFill>
                <a:effectLst/>
                <a:latin typeface="Century Gothic" panose="020B0502020202020204" pitchFamily="34" charset="0"/>
              </a:rPr>
              <a:t>la date ;</a:t>
            </a:r>
          </a:p>
          <a:p>
            <a:pPr algn="l">
              <a:buFont typeface="Arial" panose="020B0604020202020204" pitchFamily="34" charset="0"/>
              <a:buChar char="•"/>
            </a:pPr>
            <a:r>
              <a:rPr lang="fr-FR" sz="6400" b="0" i="0" dirty="0">
                <a:solidFill>
                  <a:srgbClr val="20184B"/>
                </a:solidFill>
                <a:effectLst/>
                <a:latin typeface="Century Gothic" panose="020B0502020202020204" pitchFamily="34" charset="0"/>
              </a:rPr>
              <a:t>votre signature.</a:t>
            </a:r>
          </a:p>
          <a:p>
            <a:pPr algn="l"/>
            <a:endParaRPr lang="fr-FR" sz="6400" dirty="0">
              <a:solidFill>
                <a:srgbClr val="20184B"/>
              </a:solidFill>
              <a:latin typeface="Century Gothic" panose="020B0502020202020204" pitchFamily="34" charset="0"/>
            </a:endParaRPr>
          </a:p>
          <a:p>
            <a:pPr algn="l"/>
            <a:endParaRPr lang="fr-FR" sz="6400" b="0" i="0" dirty="0">
              <a:solidFill>
                <a:srgbClr val="20184B"/>
              </a:solidFill>
              <a:effectLst/>
              <a:latin typeface="Century Gothic" panose="020B0502020202020204" pitchFamily="34" charset="0"/>
            </a:endParaRPr>
          </a:p>
          <a:p>
            <a:endParaRPr lang="fr-BE" dirty="0"/>
          </a:p>
        </p:txBody>
      </p:sp>
    </p:spTree>
    <p:extLst>
      <p:ext uri="{BB962C8B-B14F-4D97-AF65-F5344CB8AC3E}">
        <p14:creationId xmlns:p14="http://schemas.microsoft.com/office/powerpoint/2010/main" val="3669597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D9E0D0BE-5532-564D-13FD-DE5B696A047D}"/>
              </a:ext>
            </a:extLst>
          </p:cNvPr>
          <p:cNvSpPr>
            <a:spLocks noGrp="1"/>
          </p:cNvSpPr>
          <p:nvPr>
            <p:ph type="ctrTitle"/>
          </p:nvPr>
        </p:nvSpPr>
        <p:spPr>
          <a:xfrm>
            <a:off x="1101014" y="1882266"/>
            <a:ext cx="4656500" cy="2591819"/>
          </a:xfrm>
        </p:spPr>
        <p:txBody>
          <a:bodyPr>
            <a:normAutofit/>
          </a:bodyPr>
          <a:lstStyle/>
          <a:p>
            <a:pPr algn="l"/>
            <a:r>
              <a:rPr lang="fr-FR" sz="1600" dirty="0">
                <a:solidFill>
                  <a:srgbClr val="20184B"/>
                </a:solidFill>
                <a:latin typeface="Century Gothic"/>
              </a:rPr>
              <a:t>J</a:t>
            </a:r>
            <a:r>
              <a:rPr lang="fr-FR" sz="1600" b="0" i="0" dirty="0">
                <a:solidFill>
                  <a:srgbClr val="20184B"/>
                </a:solidFill>
                <a:effectLst/>
                <a:latin typeface="Century Gothic"/>
              </a:rPr>
              <a:t>oignez à votre courrier une copie de la (ou des) décision(s) contestée(s).</a:t>
            </a:r>
            <a:br>
              <a:rPr lang="fr-FR" sz="1600" b="0" i="0" dirty="0">
                <a:effectLst/>
                <a:latin typeface="Century Gothic" panose="020B0502020202020204" pitchFamily="34" charset="0"/>
              </a:rPr>
            </a:br>
            <a:br>
              <a:rPr lang="fr-FR" sz="1600" b="0" i="0" dirty="0">
                <a:effectLst/>
                <a:latin typeface="Century Gothic" panose="020B0502020202020204" pitchFamily="34" charset="0"/>
              </a:rPr>
            </a:br>
            <a:br>
              <a:rPr lang="fr-FR" sz="1600" b="0" i="0" dirty="0">
                <a:effectLst/>
                <a:latin typeface="Century Gothic" panose="020B0502020202020204" pitchFamily="34" charset="0"/>
              </a:rPr>
            </a:br>
            <a:br>
              <a:rPr lang="fr-FR" sz="1600" dirty="0">
                <a:latin typeface="Century Gothic" panose="020B0502020202020204" pitchFamily="34" charset="0"/>
              </a:rPr>
            </a:br>
            <a:r>
              <a:rPr lang="fr-FR" sz="1600" dirty="0">
                <a:solidFill>
                  <a:srgbClr val="20184B"/>
                </a:solidFill>
                <a:latin typeface="Century Gothic"/>
              </a:rPr>
              <a:t>Vous trouverez l'adresse</a:t>
            </a:r>
            <a:r>
              <a:rPr lang="fr-FR" sz="1600" b="0" i="0" dirty="0">
                <a:solidFill>
                  <a:srgbClr val="20184B"/>
                </a:solidFill>
                <a:effectLst/>
                <a:latin typeface="Century Gothic"/>
              </a:rPr>
              <a:t> du tribunal du travail compétent dans le courrier </a:t>
            </a:r>
            <a:r>
              <a:rPr lang="fr-FR" sz="1600" dirty="0">
                <a:solidFill>
                  <a:srgbClr val="20184B"/>
                </a:solidFill>
                <a:latin typeface="Century Gothic"/>
              </a:rPr>
              <a:t>vous informant de </a:t>
            </a:r>
            <a:r>
              <a:rPr lang="fr-FR" sz="1600" b="0" i="0" dirty="0">
                <a:solidFill>
                  <a:srgbClr val="20184B"/>
                </a:solidFill>
                <a:effectLst/>
                <a:latin typeface="Century Gothic"/>
              </a:rPr>
              <a:t>la décision que vous contestez.</a:t>
            </a:r>
            <a:br>
              <a:rPr lang="fr-FR" sz="1600" b="0" i="0" dirty="0">
                <a:effectLst/>
                <a:latin typeface="Century Gothic" panose="020B0502020202020204" pitchFamily="34" charset="0"/>
              </a:rPr>
            </a:br>
            <a:endParaRPr lang="fr-BE" sz="1600" b="1" dirty="0">
              <a:latin typeface="Century Gothic" panose="020B0502020202020204" pitchFamily="34" charset="0"/>
            </a:endParaRPr>
          </a:p>
        </p:txBody>
      </p:sp>
      <p:pic>
        <p:nvPicPr>
          <p:cNvPr id="4" name="Picture 2" descr="Gratuit Ampoule Photos">
            <a:extLst>
              <a:ext uri="{FF2B5EF4-FFF2-40B4-BE49-F238E27FC236}">
                <a16:creationId xmlns:a16="http://schemas.microsoft.com/office/drawing/2014/main" id="{B2E18FF3-6466-4F8E-1B74-0B3D7529942D}"/>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l="6243" r="6811"/>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a:extLst>
            <a:ext uri="{909E8E84-426E-40DD-AFC4-6F175D3DCCD1}">
              <a14:hiddenFill xmlns:a14="http://schemas.microsoft.com/office/drawing/2010/main">
                <a:solidFill>
                  <a:srgbClr val="FFFFFF"/>
                </a:solidFill>
              </a14:hiddenFill>
            </a:ext>
          </a:extLst>
        </p:spPr>
      </p:pic>
      <p:sp>
        <p:nvSpPr>
          <p:cNvPr id="5" name="Espace réservé du pied de page 1">
            <a:extLst>
              <a:ext uri="{FF2B5EF4-FFF2-40B4-BE49-F238E27FC236}">
                <a16:creationId xmlns:a16="http://schemas.microsoft.com/office/drawing/2014/main" id="{9179606F-62B0-BFD8-53C5-1C85194AD997}"/>
              </a:ext>
            </a:extLst>
          </p:cNvPr>
          <p:cNvSpPr>
            <a:spLocks noGrp="1"/>
          </p:cNvSpPr>
          <p:nvPr>
            <p:ph type="ftr" sz="quarter" idx="11"/>
          </p:nvPr>
        </p:nvSpPr>
        <p:spPr>
          <a:xfrm>
            <a:off x="4038600" y="6356350"/>
            <a:ext cx="4114800" cy="365125"/>
          </a:xfrm>
        </p:spPr>
        <p:txBody>
          <a:bodyPr>
            <a:normAutofit/>
          </a:bodyPr>
          <a:lstStyle/>
          <a:p>
            <a:pPr>
              <a:spcAft>
                <a:spcPts val="600"/>
              </a:spcAft>
            </a:pPr>
            <a:r>
              <a:rPr lang="fr-BE" dirty="0"/>
              <a:t>© SOS Burnout Belgique</a:t>
            </a:r>
            <a:endParaRPr lang="fr-BE"/>
          </a:p>
        </p:txBody>
      </p:sp>
      <p:sp>
        <p:nvSpPr>
          <p:cNvPr id="3" name="Freeform 2">
            <a:extLst>
              <a:ext uri="{FF2B5EF4-FFF2-40B4-BE49-F238E27FC236}">
                <a16:creationId xmlns:a16="http://schemas.microsoft.com/office/drawing/2014/main" id="{78C172B5-5DFF-71F1-84B4-7AF258DFB187}"/>
              </a:ext>
            </a:extLst>
          </p:cNvPr>
          <p:cNvSpPr/>
          <p:nvPr/>
        </p:nvSpPr>
        <p:spPr>
          <a:xfrm>
            <a:off x="0" y="-162082"/>
            <a:ext cx="4340511" cy="4340511"/>
          </a:xfrm>
          <a:custGeom>
            <a:avLst/>
            <a:gdLst/>
            <a:ahLst/>
            <a:cxnLst/>
            <a:rect l="l" t="t" r="r" b="b"/>
            <a:pathLst>
              <a:path w="6510766" h="6510766">
                <a:moveTo>
                  <a:pt x="0" y="0"/>
                </a:moveTo>
                <a:lnTo>
                  <a:pt x="6510766" y="0"/>
                </a:lnTo>
                <a:lnTo>
                  <a:pt x="6510766" y="6510766"/>
                </a:lnTo>
                <a:lnTo>
                  <a:pt x="0" y="651076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fr-BE" sz="1200"/>
          </a:p>
        </p:txBody>
      </p:sp>
    </p:spTree>
    <p:extLst>
      <p:ext uri="{BB962C8B-B14F-4D97-AF65-F5344CB8AC3E}">
        <p14:creationId xmlns:p14="http://schemas.microsoft.com/office/powerpoint/2010/main" val="471266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B0F83DB4-D63C-A59C-40CC-6FF9C7D3FD98}"/>
              </a:ext>
            </a:extLst>
          </p:cNvPr>
          <p:cNvSpPr>
            <a:spLocks noGrp="1"/>
          </p:cNvSpPr>
          <p:nvPr>
            <p:ph type="title"/>
          </p:nvPr>
        </p:nvSpPr>
        <p:spPr>
          <a:xfrm>
            <a:off x="1427691" y="603040"/>
            <a:ext cx="6095999" cy="1807305"/>
          </a:xfrm>
        </p:spPr>
        <p:txBody>
          <a:bodyPr>
            <a:normAutofit/>
          </a:bodyPr>
          <a:lstStyle/>
          <a:p>
            <a:r>
              <a:rPr lang="fr-BE" sz="1800" u="sng" dirty="0">
                <a:latin typeface="Century Gothic" panose="020B0502020202020204" pitchFamily="34" charset="0"/>
              </a:rPr>
              <a:t>Conséquence de cette procédure :</a:t>
            </a:r>
          </a:p>
        </p:txBody>
      </p:sp>
      <p:sp>
        <p:nvSpPr>
          <p:cNvPr id="4" name="Espace réservé du pied de page 1">
            <a:extLst>
              <a:ext uri="{FF2B5EF4-FFF2-40B4-BE49-F238E27FC236}">
                <a16:creationId xmlns:a16="http://schemas.microsoft.com/office/drawing/2014/main" id="{2F465344-72A6-8898-9838-5FC20A708531}"/>
              </a:ext>
            </a:extLst>
          </p:cNvPr>
          <p:cNvSpPr>
            <a:spLocks noGrp="1"/>
          </p:cNvSpPr>
          <p:nvPr>
            <p:ph type="ftr" sz="quarter" idx="11"/>
          </p:nvPr>
        </p:nvSpPr>
        <p:spPr>
          <a:xfrm>
            <a:off x="3505200" y="6356350"/>
            <a:ext cx="3429000" cy="365125"/>
          </a:xfrm>
        </p:spPr>
        <p:txBody>
          <a:bodyPr>
            <a:normAutofit/>
          </a:bodyPr>
          <a:lstStyle/>
          <a:p>
            <a:pPr algn="l">
              <a:spcAft>
                <a:spcPts val="600"/>
              </a:spcAft>
            </a:pPr>
            <a:r>
              <a:rPr lang="fr-BE" dirty="0"/>
              <a:t>© SOS Burnout Belgique</a:t>
            </a:r>
            <a:endParaRPr lang="fr-BE"/>
          </a:p>
        </p:txBody>
      </p:sp>
      <p:sp>
        <p:nvSpPr>
          <p:cNvPr id="7" name="Espace réservé du contenu 6">
            <a:extLst>
              <a:ext uri="{FF2B5EF4-FFF2-40B4-BE49-F238E27FC236}">
                <a16:creationId xmlns:a16="http://schemas.microsoft.com/office/drawing/2014/main" id="{55772DE6-E47A-FAEB-8910-3F172096B187}"/>
              </a:ext>
            </a:extLst>
          </p:cNvPr>
          <p:cNvSpPr>
            <a:spLocks noGrp="1"/>
          </p:cNvSpPr>
          <p:nvPr>
            <p:ph idx="1"/>
          </p:nvPr>
        </p:nvSpPr>
        <p:spPr>
          <a:xfrm>
            <a:off x="1314315" y="2212245"/>
            <a:ext cx="8940028" cy="1807305"/>
          </a:xfrm>
        </p:spPr>
        <p:txBody>
          <a:bodyPr>
            <a:normAutofit/>
          </a:bodyPr>
          <a:lstStyle/>
          <a:p>
            <a:pPr marL="0" indent="0">
              <a:buNone/>
            </a:pPr>
            <a:r>
              <a:rPr lang="fr-FR" sz="1600" dirty="0">
                <a:solidFill>
                  <a:srgbClr val="030317"/>
                </a:solidFill>
                <a:latin typeface="Century Gothic" panose="020B0502020202020204" pitchFamily="34" charset="0"/>
              </a:rPr>
              <a:t>P</a:t>
            </a:r>
            <a:r>
              <a:rPr lang="fr-FR" sz="1600" b="0" i="0" dirty="0">
                <a:solidFill>
                  <a:srgbClr val="030317"/>
                </a:solidFill>
                <a:effectLst/>
                <a:latin typeface="Century Gothic" panose="020B0502020202020204" pitchFamily="34" charset="0"/>
              </a:rPr>
              <a:t>renez contact avec votre </a:t>
            </a:r>
            <a:r>
              <a:rPr lang="fr-FR" sz="1600" b="1" i="0" dirty="0">
                <a:solidFill>
                  <a:srgbClr val="030317"/>
                </a:solidFill>
                <a:effectLst/>
                <a:latin typeface="Century Gothic" panose="020B0502020202020204" pitchFamily="34" charset="0"/>
              </a:rPr>
              <a:t>caisse de Chômage</a:t>
            </a:r>
            <a:r>
              <a:rPr lang="fr-FR" sz="1600" b="0" i="0" dirty="0">
                <a:solidFill>
                  <a:srgbClr val="030317"/>
                </a:solidFill>
                <a:effectLst/>
                <a:latin typeface="Century Gothic" panose="020B0502020202020204" pitchFamily="34" charset="0"/>
              </a:rPr>
              <a:t> pour une réinscription </a:t>
            </a:r>
            <a:r>
              <a:rPr lang="fr-FR" sz="1600" b="1" i="0" dirty="0">
                <a:solidFill>
                  <a:srgbClr val="030317"/>
                </a:solidFill>
                <a:effectLst/>
                <a:latin typeface="Century Gothic" panose="020B0502020202020204" pitchFamily="34" charset="0"/>
              </a:rPr>
              <a:t>pour cas de force majeure.</a:t>
            </a:r>
          </a:p>
          <a:p>
            <a:pPr marL="0" indent="0">
              <a:buNone/>
            </a:pPr>
            <a:endParaRPr lang="fr-FR" sz="1600" b="1" dirty="0">
              <a:solidFill>
                <a:srgbClr val="030317"/>
              </a:solidFill>
              <a:latin typeface="Century Gothic" panose="020B0502020202020204" pitchFamily="34" charset="0"/>
              <a:cs typeface="Heebo" pitchFamily="2" charset="-79"/>
            </a:endParaRPr>
          </a:p>
          <a:p>
            <a:pPr marL="0" indent="0">
              <a:buNone/>
            </a:pPr>
            <a:r>
              <a:rPr lang="fr-FR" sz="1600" b="0" i="0" dirty="0">
                <a:solidFill>
                  <a:srgbClr val="1F2937"/>
                </a:solidFill>
                <a:effectLst/>
                <a:latin typeface="Century Gothic" panose="020B0502020202020204" pitchFamily="34" charset="0"/>
                <a:cs typeface="Heebo" pitchFamily="2" charset="-79"/>
              </a:rPr>
              <a:t>Pendant la procédure, vous ne serez pas indemnisé par la mutuelle et pouvez avoir droit à des</a:t>
            </a:r>
            <a:r>
              <a:rPr lang="fr-FR" sz="1600" b="1" i="0" dirty="0">
                <a:solidFill>
                  <a:srgbClr val="1F2937"/>
                </a:solidFill>
                <a:effectLst/>
                <a:latin typeface="Century Gothic" panose="020B0502020202020204" pitchFamily="34" charset="0"/>
                <a:cs typeface="Heebo" pitchFamily="2" charset="-79"/>
              </a:rPr>
              <a:t> allocations de chômage temporaires pour force majeure médicale</a:t>
            </a:r>
            <a:r>
              <a:rPr lang="fr-FR" sz="1600" dirty="0">
                <a:solidFill>
                  <a:srgbClr val="1F2937"/>
                </a:solidFill>
                <a:latin typeface="Century Gothic" panose="020B0502020202020204" pitchFamily="34" charset="0"/>
                <a:cs typeface="Heebo" pitchFamily="2" charset="-79"/>
              </a:rPr>
              <a:t>.</a:t>
            </a:r>
            <a:endParaRPr lang="fr-BE" sz="1600" dirty="0">
              <a:latin typeface="Century Gothic" panose="020B0502020202020204" pitchFamily="34" charset="0"/>
            </a:endParaRPr>
          </a:p>
        </p:txBody>
      </p:sp>
      <p:sp>
        <p:nvSpPr>
          <p:cNvPr id="3" name="Freeform 2">
            <a:extLst>
              <a:ext uri="{FF2B5EF4-FFF2-40B4-BE49-F238E27FC236}">
                <a16:creationId xmlns:a16="http://schemas.microsoft.com/office/drawing/2014/main" id="{22E7FD77-6305-D570-66AE-3BFCA74FE57B}"/>
              </a:ext>
            </a:extLst>
          </p:cNvPr>
          <p:cNvSpPr/>
          <p:nvPr/>
        </p:nvSpPr>
        <p:spPr>
          <a:xfrm rot="10800000">
            <a:off x="7851489" y="2517489"/>
            <a:ext cx="4340511" cy="4340511"/>
          </a:xfrm>
          <a:custGeom>
            <a:avLst/>
            <a:gdLst/>
            <a:ahLst/>
            <a:cxnLst/>
            <a:rect l="l" t="t" r="r" b="b"/>
            <a:pathLst>
              <a:path w="6510766" h="6510766">
                <a:moveTo>
                  <a:pt x="0" y="0"/>
                </a:moveTo>
                <a:lnTo>
                  <a:pt x="6510766" y="0"/>
                </a:lnTo>
                <a:lnTo>
                  <a:pt x="6510766" y="6510766"/>
                </a:lnTo>
                <a:lnTo>
                  <a:pt x="0" y="651076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BE" sz="1200"/>
          </a:p>
        </p:txBody>
      </p:sp>
    </p:spTree>
    <p:extLst>
      <p:ext uri="{BB962C8B-B14F-4D97-AF65-F5344CB8AC3E}">
        <p14:creationId xmlns:p14="http://schemas.microsoft.com/office/powerpoint/2010/main" val="1249619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714287AC-9BAC-AAC5-BB9E-29CE3FB6F80E}"/>
              </a:ext>
            </a:extLst>
          </p:cNvPr>
          <p:cNvPicPr>
            <a:picLocks noChangeAspect="1"/>
          </p:cNvPicPr>
          <p:nvPr/>
        </p:nvPicPr>
        <p:blipFill>
          <a:blip r:embed="rId2"/>
          <a:stretch>
            <a:fillRect/>
          </a:stretch>
        </p:blipFill>
        <p:spPr>
          <a:xfrm>
            <a:off x="157404" y="4307863"/>
            <a:ext cx="1470787" cy="1341236"/>
          </a:xfrm>
          <a:prstGeom prst="rect">
            <a:avLst/>
          </a:prstGeom>
        </p:spPr>
      </p:pic>
      <p:sp>
        <p:nvSpPr>
          <p:cNvPr id="2" name="Titre 1">
            <a:extLst>
              <a:ext uri="{FF2B5EF4-FFF2-40B4-BE49-F238E27FC236}">
                <a16:creationId xmlns:a16="http://schemas.microsoft.com/office/drawing/2014/main" id="{7C7BB54B-EA94-3744-435F-C4E6295921C0}"/>
              </a:ext>
            </a:extLst>
          </p:cNvPr>
          <p:cNvSpPr>
            <a:spLocks noGrp="1"/>
          </p:cNvSpPr>
          <p:nvPr>
            <p:ph type="ctrTitle"/>
          </p:nvPr>
        </p:nvSpPr>
        <p:spPr>
          <a:xfrm>
            <a:off x="1231640" y="1558212"/>
            <a:ext cx="9526555" cy="1870788"/>
          </a:xfrm>
        </p:spPr>
        <p:txBody>
          <a:bodyPr>
            <a:noAutofit/>
          </a:bodyPr>
          <a:lstStyle/>
          <a:p>
            <a:pPr marL="285750" indent="-285750" algn="l">
              <a:buFont typeface="Courier New" panose="02070309020205020404" pitchFamily="49" charset="0"/>
              <a:buChar char="o"/>
            </a:pPr>
            <a:r>
              <a:rPr lang="fr-FR" sz="1600" b="0" i="0" dirty="0">
                <a:solidFill>
                  <a:srgbClr val="1F2937"/>
                </a:solidFill>
                <a:effectLst/>
                <a:latin typeface="Heebo" panose="020F0502020204030204" pitchFamily="2" charset="-79"/>
                <a:cs typeface="Heebo" panose="020F0502020204030204" pitchFamily="2" charset="-79"/>
              </a:rPr>
              <a:t>Le tribunal est d’accord avec la décision du Médecin conseil vous </a:t>
            </a:r>
            <a:r>
              <a:rPr lang="fr-FR" sz="1600" b="1" i="0" dirty="0">
                <a:solidFill>
                  <a:srgbClr val="1F2937"/>
                </a:solidFill>
                <a:effectLst/>
                <a:latin typeface="Heebo" panose="020F0502020204030204" pitchFamily="2" charset="-79"/>
                <a:cs typeface="Heebo" panose="020F0502020204030204" pitchFamily="2" charset="-79"/>
              </a:rPr>
              <a:t>déclare capable de travailler :</a:t>
            </a:r>
            <a:br>
              <a:rPr lang="fr-FR" sz="1600" b="1" i="0" dirty="0">
                <a:solidFill>
                  <a:srgbClr val="1F2937"/>
                </a:solidFill>
                <a:effectLst/>
                <a:latin typeface="Heebo" panose="020F0502020204030204" pitchFamily="2" charset="-79"/>
                <a:cs typeface="Heebo" panose="020F0502020204030204" pitchFamily="2" charset="-79"/>
              </a:rPr>
            </a:br>
            <a:br>
              <a:rPr lang="fr-FR" sz="1600" b="1" i="0" dirty="0">
                <a:solidFill>
                  <a:srgbClr val="1F2937"/>
                </a:solidFill>
                <a:effectLst/>
                <a:latin typeface="Heebo" panose="020F0502020204030204" pitchFamily="2" charset="-79"/>
                <a:cs typeface="Heebo" panose="020F0502020204030204" pitchFamily="2" charset="-79"/>
              </a:rPr>
            </a:br>
            <a:r>
              <a:rPr lang="fr-FR" sz="1600" dirty="0">
                <a:solidFill>
                  <a:srgbClr val="1F2937"/>
                </a:solidFill>
                <a:latin typeface="Heebo" panose="020F0502020204030204" pitchFamily="2" charset="-79"/>
                <a:cs typeface="Heebo" panose="020F0502020204030204" pitchFamily="2" charset="-79"/>
              </a:rPr>
              <a:t>V</a:t>
            </a:r>
            <a:r>
              <a:rPr lang="fr-FR" sz="1600" b="0" i="0" dirty="0">
                <a:solidFill>
                  <a:srgbClr val="1F2937"/>
                </a:solidFill>
                <a:effectLst/>
                <a:latin typeface="Heebo" panose="020F0502020204030204" pitchFamily="2" charset="-79"/>
                <a:cs typeface="Heebo" panose="020F0502020204030204" pitchFamily="2" charset="-79"/>
              </a:rPr>
              <a:t>ous ne devez</a:t>
            </a:r>
            <a:r>
              <a:rPr lang="fr-FR" sz="1600" i="0" dirty="0">
                <a:solidFill>
                  <a:srgbClr val="1F2937"/>
                </a:solidFill>
                <a:effectLst/>
                <a:latin typeface="Heebo" panose="020F0502020204030204" pitchFamily="2" charset="-79"/>
                <a:cs typeface="Heebo" panose="020F0502020204030204" pitchFamily="2" charset="-79"/>
              </a:rPr>
              <a:t> pas rembourser </a:t>
            </a:r>
            <a:r>
              <a:rPr lang="fr-FR" sz="1600" b="0" i="0" dirty="0">
                <a:solidFill>
                  <a:srgbClr val="1F2937"/>
                </a:solidFill>
                <a:effectLst/>
                <a:latin typeface="Heebo" panose="020F0502020204030204" pitchFamily="2" charset="-79"/>
                <a:cs typeface="Heebo" panose="020F0502020204030204" pitchFamily="2" charset="-79"/>
              </a:rPr>
              <a:t>les allocations temporaires pour force majeure que vous avez reçues et devez confirmer votre inscription au chômage ou prendre contact avec votre employeur.</a:t>
            </a:r>
            <a:br>
              <a:rPr lang="fr-FR" sz="1600" b="0" i="0" dirty="0">
                <a:solidFill>
                  <a:srgbClr val="1F2937"/>
                </a:solidFill>
                <a:effectLst/>
                <a:latin typeface="Heebo" panose="020F0502020204030204" pitchFamily="2" charset="-79"/>
                <a:cs typeface="Heebo" panose="020F0502020204030204" pitchFamily="2" charset="-79"/>
              </a:rPr>
            </a:br>
            <a:br>
              <a:rPr lang="fr-FR" sz="1600" b="0" i="0" dirty="0">
                <a:solidFill>
                  <a:srgbClr val="1F2937"/>
                </a:solidFill>
                <a:effectLst/>
                <a:latin typeface="Heebo" panose="020F0502020204030204" pitchFamily="2" charset="-79"/>
                <a:cs typeface="Heebo" panose="020F0502020204030204" pitchFamily="2" charset="-79"/>
              </a:rPr>
            </a:br>
            <a:br>
              <a:rPr lang="fr-FR" sz="1600" b="0" i="0" dirty="0">
                <a:solidFill>
                  <a:srgbClr val="1F2937"/>
                </a:solidFill>
                <a:effectLst/>
                <a:latin typeface="Heebo" panose="020F0502020204030204" pitchFamily="2" charset="-79"/>
                <a:cs typeface="Heebo" panose="020F0502020204030204" pitchFamily="2" charset="-79"/>
              </a:rPr>
            </a:br>
            <a:endParaRPr lang="fr-BE" sz="1600" u="sng" dirty="0">
              <a:latin typeface="Century Gothic" panose="020B0502020202020204" pitchFamily="34" charset="0"/>
            </a:endParaRPr>
          </a:p>
        </p:txBody>
      </p:sp>
      <p:sp>
        <p:nvSpPr>
          <p:cNvPr id="3" name="Freeform 2">
            <a:extLst>
              <a:ext uri="{FF2B5EF4-FFF2-40B4-BE49-F238E27FC236}">
                <a16:creationId xmlns:a16="http://schemas.microsoft.com/office/drawing/2014/main" id="{0338F5E7-F697-703A-4E5C-25A529BFA9B5}"/>
              </a:ext>
            </a:extLst>
          </p:cNvPr>
          <p:cNvSpPr/>
          <p:nvPr/>
        </p:nvSpPr>
        <p:spPr>
          <a:xfrm rot="10800000">
            <a:off x="7851489" y="2517489"/>
            <a:ext cx="4340511" cy="4340511"/>
          </a:xfrm>
          <a:custGeom>
            <a:avLst/>
            <a:gdLst/>
            <a:ahLst/>
            <a:cxnLst/>
            <a:rect l="l" t="t" r="r" b="b"/>
            <a:pathLst>
              <a:path w="6510766" h="6510766">
                <a:moveTo>
                  <a:pt x="0" y="0"/>
                </a:moveTo>
                <a:lnTo>
                  <a:pt x="6510766" y="0"/>
                </a:lnTo>
                <a:lnTo>
                  <a:pt x="6510766" y="6510766"/>
                </a:lnTo>
                <a:lnTo>
                  <a:pt x="0" y="651076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fr-BE" sz="1200"/>
          </a:p>
        </p:txBody>
      </p:sp>
      <p:sp>
        <p:nvSpPr>
          <p:cNvPr id="4" name="Espace réservé du pied de page 1">
            <a:extLst>
              <a:ext uri="{FF2B5EF4-FFF2-40B4-BE49-F238E27FC236}">
                <a16:creationId xmlns:a16="http://schemas.microsoft.com/office/drawing/2014/main" id="{1D397CA0-AF5E-53E8-FBEC-0D0E1E7B2ABE}"/>
              </a:ext>
            </a:extLst>
          </p:cNvPr>
          <p:cNvSpPr>
            <a:spLocks noGrp="1"/>
          </p:cNvSpPr>
          <p:nvPr>
            <p:ph type="ftr" sz="quarter" idx="11"/>
          </p:nvPr>
        </p:nvSpPr>
        <p:spPr>
          <a:xfrm>
            <a:off x="3478763" y="6375011"/>
            <a:ext cx="4114800" cy="365125"/>
          </a:xfrm>
        </p:spPr>
        <p:txBody>
          <a:bodyPr/>
          <a:lstStyle/>
          <a:p>
            <a:r>
              <a:rPr lang="fr-BE" dirty="0"/>
              <a:t>© SOS Burnout Belgique</a:t>
            </a:r>
          </a:p>
        </p:txBody>
      </p:sp>
      <p:sp>
        <p:nvSpPr>
          <p:cNvPr id="6" name="ZoneTexte 5">
            <a:extLst>
              <a:ext uri="{FF2B5EF4-FFF2-40B4-BE49-F238E27FC236}">
                <a16:creationId xmlns:a16="http://schemas.microsoft.com/office/drawing/2014/main" id="{32683413-1795-47B8-5EBA-CD0E9E6D55BF}"/>
              </a:ext>
            </a:extLst>
          </p:cNvPr>
          <p:cNvSpPr txBox="1"/>
          <p:nvPr/>
        </p:nvSpPr>
        <p:spPr>
          <a:xfrm>
            <a:off x="1315616" y="812921"/>
            <a:ext cx="6097554" cy="369332"/>
          </a:xfrm>
          <a:prstGeom prst="rect">
            <a:avLst/>
          </a:prstGeom>
          <a:noFill/>
        </p:spPr>
        <p:txBody>
          <a:bodyPr wrap="square">
            <a:spAutoFit/>
          </a:bodyPr>
          <a:lstStyle/>
          <a:p>
            <a:r>
              <a:rPr lang="fr-FR" sz="1800" u="sng" dirty="0">
                <a:latin typeface="Century Gothic" panose="020B0502020202020204" pitchFamily="34" charset="0"/>
              </a:rPr>
              <a:t>Décisions possibles ?</a:t>
            </a:r>
            <a:endParaRPr lang="fr-BE" dirty="0"/>
          </a:p>
        </p:txBody>
      </p:sp>
      <p:sp>
        <p:nvSpPr>
          <p:cNvPr id="5" name="Titre 1">
            <a:extLst>
              <a:ext uri="{FF2B5EF4-FFF2-40B4-BE49-F238E27FC236}">
                <a16:creationId xmlns:a16="http://schemas.microsoft.com/office/drawing/2014/main" id="{15E42480-D1FA-7938-86A4-1BE6C5921BB6}"/>
              </a:ext>
            </a:extLst>
          </p:cNvPr>
          <p:cNvSpPr txBox="1">
            <a:spLocks/>
          </p:cNvSpPr>
          <p:nvPr/>
        </p:nvSpPr>
        <p:spPr>
          <a:xfrm>
            <a:off x="1315615" y="2517489"/>
            <a:ext cx="9442579" cy="293346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85750" indent="-285750" algn="l">
              <a:buFont typeface="Courier New" panose="02070309020205020404" pitchFamily="49" charset="0"/>
              <a:buChar char="o"/>
            </a:pPr>
            <a:r>
              <a:rPr lang="fr-FR" sz="1600" dirty="0">
                <a:solidFill>
                  <a:srgbClr val="1F2937"/>
                </a:solidFill>
                <a:latin typeface="Heebo" panose="020F0502020204030204" pitchFamily="2" charset="-79"/>
                <a:cs typeface="Heebo" panose="020F0502020204030204" pitchFamily="2" charset="-79"/>
              </a:rPr>
              <a:t>Le tribunal ne suit pas la décision du Médecin conseil et vous </a:t>
            </a:r>
            <a:r>
              <a:rPr lang="fr-FR" sz="1600" b="1" dirty="0">
                <a:solidFill>
                  <a:srgbClr val="1F2937"/>
                </a:solidFill>
                <a:latin typeface="Heebo" panose="020F0502020204030204" pitchFamily="2" charset="-79"/>
                <a:cs typeface="Heebo" panose="020F0502020204030204" pitchFamily="2" charset="-79"/>
              </a:rPr>
              <a:t>déclare incapable de travailler :</a:t>
            </a:r>
            <a:r>
              <a:rPr lang="fr-FR" sz="1600" dirty="0">
                <a:solidFill>
                  <a:srgbClr val="1F2937"/>
                </a:solidFill>
                <a:latin typeface="Heebo" panose="020F0502020204030204" pitchFamily="2" charset="-79"/>
                <a:cs typeface="Heebo" panose="020F0502020204030204" pitchFamily="2" charset="-79"/>
              </a:rPr>
              <a:t> </a:t>
            </a:r>
          </a:p>
          <a:p>
            <a:pPr algn="l"/>
            <a:endParaRPr lang="fr-FR" sz="1600" dirty="0">
              <a:solidFill>
                <a:srgbClr val="1F2937"/>
              </a:solidFill>
              <a:latin typeface="Heebo" panose="020F0502020204030204" pitchFamily="2" charset="-79"/>
              <a:cs typeface="Heebo" panose="020F0502020204030204" pitchFamily="2" charset="-79"/>
            </a:endParaRPr>
          </a:p>
          <a:p>
            <a:pPr algn="l"/>
            <a:r>
              <a:rPr lang="fr-FR" sz="1600" dirty="0">
                <a:solidFill>
                  <a:srgbClr val="1F2937"/>
                </a:solidFill>
                <a:latin typeface="Heebo" panose="020F0502020204030204" pitchFamily="2" charset="-79"/>
                <a:cs typeface="Heebo" panose="020F0502020204030204" pitchFamily="2" charset="-79"/>
              </a:rPr>
              <a:t>     Votre dossier d’incapacité doit être réouvert par la </a:t>
            </a:r>
            <a:r>
              <a:rPr lang="fr-FR" sz="1600" b="1" dirty="0">
                <a:solidFill>
                  <a:srgbClr val="1F2937"/>
                </a:solidFill>
                <a:latin typeface="Heebo" panose="020F0502020204030204" pitchFamily="2" charset="-79"/>
                <a:cs typeface="Heebo" panose="020F0502020204030204" pitchFamily="2" charset="-79"/>
              </a:rPr>
              <a:t>mutuelle  qui doit  également vous payer</a:t>
            </a:r>
            <a:r>
              <a:rPr lang="fr-FR" sz="1600" dirty="0">
                <a:solidFill>
                  <a:srgbClr val="1F2937"/>
                </a:solidFill>
                <a:latin typeface="Heebo" panose="020F0502020204030204" pitchFamily="2" charset="-79"/>
                <a:cs typeface="Heebo" panose="020F0502020204030204" pitchFamily="2" charset="-79"/>
              </a:rPr>
              <a:t> les    </a:t>
            </a:r>
          </a:p>
          <a:p>
            <a:pPr algn="l"/>
            <a:r>
              <a:rPr lang="fr-FR" sz="1600" dirty="0">
                <a:solidFill>
                  <a:srgbClr val="1F2937"/>
                </a:solidFill>
                <a:latin typeface="Heebo" panose="020F0502020204030204" pitchFamily="2" charset="-79"/>
                <a:cs typeface="Heebo" panose="020F0502020204030204" pitchFamily="2" charset="-79"/>
              </a:rPr>
              <a:t>      indemnités depuis la date à laquelle le Médecin conseil vous avait déclaré apte à travailler.</a:t>
            </a:r>
            <a:br>
              <a:rPr lang="fr-FR" sz="1600" dirty="0">
                <a:solidFill>
                  <a:srgbClr val="1F2937"/>
                </a:solidFill>
                <a:latin typeface="Heebo" panose="020F0502020204030204" pitchFamily="2" charset="-79"/>
                <a:cs typeface="Heebo" panose="020F0502020204030204" pitchFamily="2" charset="-79"/>
              </a:rPr>
            </a:br>
            <a:r>
              <a:rPr lang="fr-FR" sz="1600" dirty="0">
                <a:solidFill>
                  <a:srgbClr val="1F2937"/>
                </a:solidFill>
                <a:latin typeface="Heebo" panose="020F0502020204030204" pitchFamily="2" charset="-79"/>
                <a:cs typeface="Heebo" panose="020F0502020204030204" pitchFamily="2" charset="-79"/>
              </a:rPr>
              <a:t> </a:t>
            </a:r>
          </a:p>
          <a:p>
            <a:pPr algn="l"/>
            <a:br>
              <a:rPr lang="fr-FR" sz="1600" dirty="0">
                <a:solidFill>
                  <a:srgbClr val="1F2937"/>
                </a:solidFill>
                <a:latin typeface="Heebo" panose="020F0502020204030204" pitchFamily="2" charset="-79"/>
                <a:cs typeface="Heebo" panose="020F0502020204030204" pitchFamily="2" charset="-79"/>
              </a:rPr>
            </a:br>
            <a:br>
              <a:rPr lang="fr-FR" sz="1600" dirty="0">
                <a:solidFill>
                  <a:srgbClr val="1F2937"/>
                </a:solidFill>
                <a:latin typeface="Heebo" panose="020F0502020204030204" pitchFamily="2" charset="-79"/>
                <a:cs typeface="Heebo" panose="020F0502020204030204" pitchFamily="2" charset="-79"/>
              </a:rPr>
            </a:br>
            <a:r>
              <a:rPr lang="fr-FR" sz="1600" dirty="0">
                <a:solidFill>
                  <a:srgbClr val="1F2937"/>
                </a:solidFill>
                <a:latin typeface="Heebo" panose="020F0502020204030204" pitchFamily="2" charset="-79"/>
                <a:cs typeface="Heebo" panose="020F0502020204030204" pitchFamily="2" charset="-79"/>
              </a:rPr>
              <a:t>      Vous ne recevrez pas l’intégralité de cette somme.  Le montant que vous a versé l’ONEM par le    </a:t>
            </a:r>
          </a:p>
          <a:p>
            <a:pPr algn="l"/>
            <a:r>
              <a:rPr lang="fr-FR" sz="1600" dirty="0">
                <a:solidFill>
                  <a:srgbClr val="1F2937"/>
                </a:solidFill>
                <a:latin typeface="Heebo" panose="020F0502020204030204" pitchFamily="2" charset="-79"/>
                <a:cs typeface="Heebo" panose="020F0502020204030204" pitchFamily="2" charset="-79"/>
              </a:rPr>
              <a:t>      biais des allocations temporaires sera déduit par la mutuelle et versé directement à l’ONEM. </a:t>
            </a:r>
            <a:endParaRPr lang="fr-BE" sz="1600" u="sng" dirty="0">
              <a:latin typeface="Century Gothic" panose="020B0502020202020204" pitchFamily="34" charset="0"/>
            </a:endParaRPr>
          </a:p>
        </p:txBody>
      </p:sp>
    </p:spTree>
    <p:extLst>
      <p:ext uri="{BB962C8B-B14F-4D97-AF65-F5344CB8AC3E}">
        <p14:creationId xmlns:p14="http://schemas.microsoft.com/office/powerpoint/2010/main" val="1012449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41">
            <a:extLst>
              <a:ext uri="{FF2B5EF4-FFF2-40B4-BE49-F238E27FC236}">
                <a16:creationId xmlns:a16="http://schemas.microsoft.com/office/drawing/2014/main" id="{55AEAB5A-0D69-4642-C0E4-8683FAF7DA5F}"/>
              </a:ext>
            </a:extLst>
          </p:cNvPr>
          <p:cNvPicPr>
            <a:picLocks noChangeAspect="1"/>
          </p:cNvPicPr>
          <p:nvPr/>
        </p:nvPicPr>
        <p:blipFill rotWithShape="1">
          <a:blip r:embed="rId2"/>
          <a:srcRect t="18425"/>
          <a:stretch/>
        </p:blipFill>
        <p:spPr>
          <a:xfrm>
            <a:off x="0" y="-14682"/>
            <a:ext cx="12191979" cy="6887364"/>
          </a:xfrm>
          <a:prstGeom prst="rect">
            <a:avLst/>
          </a:prstGeom>
        </p:spPr>
      </p:pic>
      <p:sp>
        <p:nvSpPr>
          <p:cNvPr id="2" name="Titre 1">
            <a:extLst>
              <a:ext uri="{FF2B5EF4-FFF2-40B4-BE49-F238E27FC236}">
                <a16:creationId xmlns:a16="http://schemas.microsoft.com/office/drawing/2014/main" id="{74E8FFF1-3B9B-1B67-DFE4-7C59E4593D08}"/>
              </a:ext>
            </a:extLst>
          </p:cNvPr>
          <p:cNvSpPr>
            <a:spLocks noGrp="1"/>
          </p:cNvSpPr>
          <p:nvPr>
            <p:ph type="title"/>
          </p:nvPr>
        </p:nvSpPr>
        <p:spPr>
          <a:xfrm>
            <a:off x="931797" y="1735495"/>
            <a:ext cx="10554479" cy="2747864"/>
          </a:xfrm>
        </p:spPr>
        <p:txBody>
          <a:bodyPr vert="horz" lIns="91440" tIns="45720" rIns="91440" bIns="45720" rtlCol="0" anchor="b">
            <a:normAutofit fontScale="90000"/>
          </a:bodyPr>
          <a:lstStyle/>
          <a:p>
            <a:br>
              <a:rPr lang="en-US" sz="3600" b="1" dirty="0"/>
            </a:br>
            <a:br>
              <a:rPr lang="en-US" sz="3600" b="1" dirty="0"/>
            </a:br>
            <a:br>
              <a:rPr lang="en-US" sz="3600" b="1" dirty="0"/>
            </a:br>
            <a:br>
              <a:rPr lang="en-US" sz="3600" b="1" dirty="0"/>
            </a:br>
            <a:br>
              <a:rPr lang="en-US" sz="3600" b="1" dirty="0"/>
            </a:br>
            <a:br>
              <a:rPr lang="en-US" sz="3600" b="1" dirty="0"/>
            </a:br>
            <a:r>
              <a:rPr lang="en-US" sz="3600" b="1" dirty="0"/>
              <a:t>Pour aller plus loin, </a:t>
            </a:r>
            <a:r>
              <a:rPr lang="en-US" sz="3600" b="1" dirty="0" err="1"/>
              <a:t>consultez</a:t>
            </a:r>
            <a:r>
              <a:rPr lang="en-US" sz="3600" b="1" dirty="0"/>
              <a:t> le site de l’ </a:t>
            </a:r>
            <a:r>
              <a:rPr lang="en-US" sz="3600" b="1" dirty="0">
                <a:hlinkClick r:id="rId3"/>
              </a:rPr>
              <a:t>ONEM</a:t>
            </a:r>
            <a:br>
              <a:rPr lang="en-US" sz="3600" b="1" dirty="0"/>
            </a:br>
            <a:br>
              <a:rPr lang="en-US" sz="3600" b="1" dirty="0"/>
            </a:br>
            <a:br>
              <a:rPr lang="fr-FR" sz="3600" b="1" dirty="0"/>
            </a:br>
            <a:br>
              <a:rPr lang="fr-FR" sz="1400" b="0" i="0" dirty="0">
                <a:solidFill>
                  <a:srgbClr val="2C2C2C"/>
                </a:solidFill>
                <a:effectLst/>
                <a:latin typeface="PT Sans" panose="020B0503020203020204" pitchFamily="34" charset="0"/>
              </a:rPr>
            </a:br>
            <a:br>
              <a:rPr lang="fr-FR" sz="1400" b="0" i="0" dirty="0">
                <a:solidFill>
                  <a:srgbClr val="2C2C2C"/>
                </a:solidFill>
                <a:effectLst/>
                <a:latin typeface="PT Sans" panose="020B0503020203020204" pitchFamily="34" charset="0"/>
              </a:rPr>
            </a:br>
            <a:br>
              <a:rPr lang="fr-FR" sz="1400" b="0" i="0" dirty="0">
                <a:solidFill>
                  <a:srgbClr val="2C2C2C"/>
                </a:solidFill>
                <a:effectLst/>
                <a:latin typeface="PT Sans" panose="020B0503020203020204" pitchFamily="34" charset="0"/>
              </a:rPr>
            </a:br>
            <a:br>
              <a:rPr lang="en-US" sz="3600" b="1" dirty="0"/>
            </a:br>
            <a:endParaRPr lang="en-US" sz="3600" b="1" dirty="0"/>
          </a:p>
        </p:txBody>
      </p:sp>
      <p:sp>
        <p:nvSpPr>
          <p:cNvPr id="4" name="Espace réservé du pied de page 3">
            <a:extLst>
              <a:ext uri="{FF2B5EF4-FFF2-40B4-BE49-F238E27FC236}">
                <a16:creationId xmlns:a16="http://schemas.microsoft.com/office/drawing/2014/main" id="{23E32A6B-BDD8-2490-EA1B-D2983575A79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defRPr/>
            </a:pPr>
            <a:r>
              <a:rPr lang="en-US" kern="1200" dirty="0">
                <a:solidFill>
                  <a:schemeClr val="tx1"/>
                </a:solidFill>
                <a:latin typeface="Calibri" panose="020F0502020204030204"/>
                <a:ea typeface="+mn-ea"/>
                <a:cs typeface="+mn-cs"/>
              </a:rPr>
              <a:t>© SOS BURNOUT BELGIQUE                 </a:t>
            </a:r>
          </a:p>
        </p:txBody>
      </p:sp>
    </p:spTree>
    <p:extLst>
      <p:ext uri="{BB962C8B-B14F-4D97-AF65-F5344CB8AC3E}">
        <p14:creationId xmlns:p14="http://schemas.microsoft.com/office/powerpoint/2010/main" val="284909760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00A632A4D2D5F458839C3BBF694257E" ma:contentTypeVersion="15" ma:contentTypeDescription="Crée un document." ma:contentTypeScope="" ma:versionID="ec51950c58c156297ad387a5cb88e3e8">
  <xsd:schema xmlns:xsd="http://www.w3.org/2001/XMLSchema" xmlns:xs="http://www.w3.org/2001/XMLSchema" xmlns:p="http://schemas.microsoft.com/office/2006/metadata/properties" xmlns:ns2="40177311-e82e-4a0f-a828-cc2fbd17eef5" xmlns:ns3="6ba573bc-4394-4cd9-a0ca-9a66d476603e" targetNamespace="http://schemas.microsoft.com/office/2006/metadata/properties" ma:root="true" ma:fieldsID="3b5f8ab862ed79437703803f267fa486" ns2:_="" ns3:_="">
    <xsd:import namespace="40177311-e82e-4a0f-a828-cc2fbd17eef5"/>
    <xsd:import namespace="6ba573bc-4394-4cd9-a0ca-9a66d476603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177311-e82e-4a0f-a828-cc2fbd17ee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d4d4d00e-695c-4d54-81cf-824065d7f40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a573bc-4394-4cd9-a0ca-9a66d476603e" elementFormDefault="qualified">
    <xsd:import namespace="http://schemas.microsoft.com/office/2006/documentManagement/types"/>
    <xsd:import namespace="http://schemas.microsoft.com/office/infopath/2007/PartnerControls"/>
    <xsd:element name="SharedWithUsers" ma:index="11"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599b5b0b-a9fa-4a55-9213-3e8ef01fdc6a}" ma:internalName="TaxCatchAll" ma:showField="CatchAllData" ma:web="6ba573bc-4394-4cd9-a0ca-9a66d47660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177311-e82e-4a0f-a828-cc2fbd17eef5">
      <Terms xmlns="http://schemas.microsoft.com/office/infopath/2007/PartnerControls"/>
    </lcf76f155ced4ddcb4097134ff3c332f>
    <TaxCatchAll xmlns="6ba573bc-4394-4cd9-a0ca-9a66d476603e" xsi:nil="true"/>
  </documentManagement>
</p:properties>
</file>

<file path=customXml/itemProps1.xml><?xml version="1.0" encoding="utf-8"?>
<ds:datastoreItem xmlns:ds="http://schemas.openxmlformats.org/officeDocument/2006/customXml" ds:itemID="{FF2AD1CD-9C5E-4A9F-840E-54C5AB467EE8}">
  <ds:schemaRefs>
    <ds:schemaRef ds:uri="http://schemas.microsoft.com/sharepoint/v3/contenttype/forms"/>
  </ds:schemaRefs>
</ds:datastoreItem>
</file>

<file path=customXml/itemProps2.xml><?xml version="1.0" encoding="utf-8"?>
<ds:datastoreItem xmlns:ds="http://schemas.openxmlformats.org/officeDocument/2006/customXml" ds:itemID="{5D41354D-D042-4749-98DA-9934B4D46D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177311-e82e-4a0f-a828-cc2fbd17eef5"/>
    <ds:schemaRef ds:uri="6ba573bc-4394-4cd9-a0ca-9a66d47660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833569F-7A9B-44AC-906F-03726F367D6B}">
  <ds:schemaRefs>
    <ds:schemaRef ds:uri="http://schemas.microsoft.com/office/2006/metadata/properties"/>
    <ds:schemaRef ds:uri="http://schemas.microsoft.com/office/infopath/2007/PartnerControls"/>
    <ds:schemaRef ds:uri="40177311-e82e-4a0f-a828-cc2fbd17eef5"/>
    <ds:schemaRef ds:uri="6ba573bc-4394-4cd9-a0ca-9a66d476603e"/>
  </ds:schemaRefs>
</ds:datastoreItem>
</file>

<file path=docProps/app.xml><?xml version="1.0" encoding="utf-8"?>
<Properties xmlns="http://schemas.openxmlformats.org/officeDocument/2006/extended-properties" xmlns:vt="http://schemas.openxmlformats.org/officeDocument/2006/docPropsVTypes">
  <TotalTime>644</TotalTime>
  <Words>583</Words>
  <Application>Microsoft Office PowerPoint</Application>
  <PresentationFormat>Widescreen</PresentationFormat>
  <Paragraphs>40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Thème Office</vt:lpstr>
      <vt:lpstr>PowerPoint Presentation</vt:lpstr>
      <vt:lpstr>Si vous n’êtes pas d’accord avec la décision d’aptitude posée par le Médecin conseil ,vous pouvez la contester ou apporter des éléments nouveaux à votre dossier médical.  </vt:lpstr>
      <vt:lpstr>   S’il y a , depuis votre convocation auprès du Médecin conseil, de nouveaux éléments concernant votre incapacité de travail, envoyez à votre mutuelle un certificat médical de rechute.  Celui-ci doit comporter, outre le diagnostic, les éléments médicaux dont le Médecin conseil n’avait pas encore connaissance ( nouveaux examens, nouveaux résultats, autre diagnostic, etc.)   Le Médecin conseil peut revenir sur sa décision d’aptitude, accepter ou refuser le certificat de rechute.  Vous serez tenu informé de sa décision par courrier postal. </vt:lpstr>
      <vt:lpstr>Le recours au tribunal :</vt:lpstr>
      <vt:lpstr>Joignez à votre courrier une copie de la (ou des) décision(s) contestée(s).    Vous trouverez l'adresse du tribunal du travail compétent dans le courrier vous informant de la décision que vous contestez. </vt:lpstr>
      <vt:lpstr>Conséquence de cette procédure :</vt:lpstr>
      <vt:lpstr>Le tribunal est d’accord avec la décision du Médecin conseil vous déclare capable de travailler :  Vous ne devez pas rembourser les allocations temporaires pour force majeure que vous avez reçues et devez confirmer votre inscription au chômage ou prendre contact avec votre employeur.   </vt:lpstr>
      <vt:lpstr>      Pour aller plus loin, consultez le site de l’ ONEM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https://emploi.belgique.be/fr/themes/bien-etre-au-travail/la-surveillance-de-la-sante-des-travailleurs/reintegration-des-0</dc:title>
  <dc:creator>Sylvie LEJEUNE</dc:creator>
  <cp:lastModifiedBy>Sylvie LEJEUNE</cp:lastModifiedBy>
  <cp:revision>20</cp:revision>
  <dcterms:created xsi:type="dcterms:W3CDTF">2024-02-14T14:37:24Z</dcterms:created>
  <dcterms:modified xsi:type="dcterms:W3CDTF">2024-03-12T14:32:41Z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0x010100700A632A4D2D5F458839C3BBF694257E</vt:lpwstr>
  </property>
  <property fmtid="{D5CDD505-2E9C-101B-9397-08002B2CF9AE}" pid="3" name="MediaServiceImageTags">
    <vt:lpwstr/>
  </property>
</Properties>
</file>