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59" r:id="rId5"/>
    <p:sldId id="260" r:id="rId6"/>
    <p:sldId id="256" r:id="rId7"/>
    <p:sldId id="261" r:id="rId8"/>
    <p:sldId id="263" r:id="rId9"/>
    <p:sldId id="264" r:id="rId10"/>
    <p:sldId id="265" r:id="rId11"/>
    <p:sldId id="267" r:id="rId12"/>
    <p:sldId id="268" r:id="rId13"/>
    <p:sldId id="269" r:id="rId14"/>
    <p:sldId id="266" r:id="rId1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66249"/>
    <a:srgbClr val="3CA67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B846E02-D152-B452-27F0-84162E92B51B}" v="1" dt="2024-03-07T15:18:50.2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43"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scale OPDEBEEK" userId="S::pascaleopdebeek@sosburnout.be::0befc5e9-ba26-4c0f-8f53-d54826e0dbae" providerId="AD" clId="Web-{6B846E02-D152-B452-27F0-84162E92B51B}"/>
    <pc:docChg chg="delSld">
      <pc:chgData name="Pascale OPDEBEEK" userId="S::pascaleopdebeek@sosburnout.be::0befc5e9-ba26-4c0f-8f53-d54826e0dbae" providerId="AD" clId="Web-{6B846E02-D152-B452-27F0-84162E92B51B}" dt="2024-03-07T15:18:50.263" v="0"/>
      <pc:docMkLst>
        <pc:docMk/>
      </pc:docMkLst>
      <pc:sldChg chg="del">
        <pc:chgData name="Pascale OPDEBEEK" userId="S::pascaleopdebeek@sosburnout.be::0befc5e9-ba26-4c0f-8f53-d54826e0dbae" providerId="AD" clId="Web-{6B846E02-D152-B452-27F0-84162E92B51B}" dt="2024-03-07T15:18:50.263" v="0"/>
        <pc:sldMkLst>
          <pc:docMk/>
          <pc:sldMk cId="412746677" sldId="270"/>
        </pc:sldMkLst>
      </pc:sldChg>
    </pc:docChg>
  </pc:docChgLst>
  <pc:docChgLst>
    <pc:chgData name="Pascale OPDEBEEK" userId="0befc5e9-ba26-4c0f-8f53-d54826e0dbae" providerId="ADAL" clId="{9A9CA113-24D5-4A68-AA97-F04DF7864EFB}"/>
    <pc:docChg chg="modSld">
      <pc:chgData name="Pascale OPDEBEEK" userId="0befc5e9-ba26-4c0f-8f53-d54826e0dbae" providerId="ADAL" clId="{9A9CA113-24D5-4A68-AA97-F04DF7864EFB}" dt="2024-02-16T17:33:32.653" v="3" actId="20577"/>
      <pc:docMkLst>
        <pc:docMk/>
      </pc:docMkLst>
      <pc:sldChg chg="modSp mod">
        <pc:chgData name="Pascale OPDEBEEK" userId="0befc5e9-ba26-4c0f-8f53-d54826e0dbae" providerId="ADAL" clId="{9A9CA113-24D5-4A68-AA97-F04DF7864EFB}" dt="2024-02-16T17:31:46.077" v="0" actId="20577"/>
        <pc:sldMkLst>
          <pc:docMk/>
          <pc:sldMk cId="674752989" sldId="263"/>
        </pc:sldMkLst>
        <pc:spChg chg="mod">
          <ac:chgData name="Pascale OPDEBEEK" userId="0befc5e9-ba26-4c0f-8f53-d54826e0dbae" providerId="ADAL" clId="{9A9CA113-24D5-4A68-AA97-F04DF7864EFB}" dt="2024-02-16T17:31:46.077" v="0" actId="20577"/>
          <ac:spMkLst>
            <pc:docMk/>
            <pc:sldMk cId="674752989" sldId="263"/>
            <ac:spMk id="3" creationId="{4A4A7FF4-B28F-4C56-FD12-EA5FAE339A7E}"/>
          </ac:spMkLst>
        </pc:spChg>
      </pc:sldChg>
      <pc:sldChg chg="modSp mod">
        <pc:chgData name="Pascale OPDEBEEK" userId="0befc5e9-ba26-4c0f-8f53-d54826e0dbae" providerId="ADAL" clId="{9A9CA113-24D5-4A68-AA97-F04DF7864EFB}" dt="2024-02-16T17:33:32.653" v="3" actId="20577"/>
        <pc:sldMkLst>
          <pc:docMk/>
          <pc:sldMk cId="3268989261" sldId="268"/>
        </pc:sldMkLst>
        <pc:spChg chg="mod">
          <ac:chgData name="Pascale OPDEBEEK" userId="0befc5e9-ba26-4c0f-8f53-d54826e0dbae" providerId="ADAL" clId="{9A9CA113-24D5-4A68-AA97-F04DF7864EFB}" dt="2024-02-16T17:33:32.653" v="3" actId="20577"/>
          <ac:spMkLst>
            <pc:docMk/>
            <pc:sldMk cId="3268989261" sldId="268"/>
            <ac:spMk id="2" creationId="{977C1A90-D0DB-E5ED-7B92-BE36D126D6BD}"/>
          </ac:spMkLst>
        </pc:spChg>
      </pc:sldChg>
    </pc:docChg>
  </pc:docChgLst>
  <pc:docChgLst>
    <pc:chgData name="Sylvie LEJEUNE" userId="8823c1f8-2503-4ab2-8aed-e0bf3dc10a1a" providerId="ADAL" clId="{949BB8C2-284D-4104-B660-35C85FADED2E}"/>
    <pc:docChg chg="undo custSel addSld delSld modSld sldOrd">
      <pc:chgData name="Sylvie LEJEUNE" userId="8823c1f8-2503-4ab2-8aed-e0bf3dc10a1a" providerId="ADAL" clId="{949BB8C2-284D-4104-B660-35C85FADED2E}" dt="2024-02-21T08:10:18.320" v="3174" actId="20577"/>
      <pc:docMkLst>
        <pc:docMk/>
      </pc:docMkLst>
      <pc:sldChg chg="addSp delSp modSp mod ord setBg">
        <pc:chgData name="Sylvie LEJEUNE" userId="8823c1f8-2503-4ab2-8aed-e0bf3dc10a1a" providerId="ADAL" clId="{949BB8C2-284D-4104-B660-35C85FADED2E}" dt="2024-02-15T08:53:34.106" v="1277" actId="208"/>
        <pc:sldMkLst>
          <pc:docMk/>
          <pc:sldMk cId="3488157203" sldId="256"/>
        </pc:sldMkLst>
        <pc:spChg chg="del mod">
          <ac:chgData name="Sylvie LEJEUNE" userId="8823c1f8-2503-4ab2-8aed-e0bf3dc10a1a" providerId="ADAL" clId="{949BB8C2-284D-4104-B660-35C85FADED2E}" dt="2024-02-09T09:41:04.908" v="67" actId="478"/>
          <ac:spMkLst>
            <pc:docMk/>
            <pc:sldMk cId="3488157203" sldId="256"/>
            <ac:spMk id="2" creationId="{58A6ADDA-DF8E-8687-2C67-B0B8ED0BE809}"/>
          </ac:spMkLst>
        </pc:spChg>
        <pc:spChg chg="add mod">
          <ac:chgData name="Sylvie LEJEUNE" userId="8823c1f8-2503-4ab2-8aed-e0bf3dc10a1a" providerId="ADAL" clId="{949BB8C2-284D-4104-B660-35C85FADED2E}" dt="2024-02-15T08:53:34.106" v="1277" actId="208"/>
          <ac:spMkLst>
            <pc:docMk/>
            <pc:sldMk cId="3488157203" sldId="256"/>
            <ac:spMk id="2" creationId="{6220B0E9-1E8A-768D-9480-7361056A7197}"/>
          </ac:spMkLst>
        </pc:spChg>
        <pc:spChg chg="del">
          <ac:chgData name="Sylvie LEJEUNE" userId="8823c1f8-2503-4ab2-8aed-e0bf3dc10a1a" providerId="ADAL" clId="{949BB8C2-284D-4104-B660-35C85FADED2E}" dt="2024-02-09T07:58:41.041" v="0" actId="478"/>
          <ac:spMkLst>
            <pc:docMk/>
            <pc:sldMk cId="3488157203" sldId="256"/>
            <ac:spMk id="3" creationId="{A4F367C5-CADF-9BC9-6188-E1F60AAA4E7A}"/>
          </ac:spMkLst>
        </pc:spChg>
        <pc:spChg chg="mod ord">
          <ac:chgData name="Sylvie LEJEUNE" userId="8823c1f8-2503-4ab2-8aed-e0bf3dc10a1a" providerId="ADAL" clId="{949BB8C2-284D-4104-B660-35C85FADED2E}" dt="2024-02-14T15:12:29.915" v="621" actId="1076"/>
          <ac:spMkLst>
            <pc:docMk/>
            <pc:sldMk cId="3488157203" sldId="256"/>
            <ac:spMk id="4" creationId="{CA28C1AA-B899-431A-2819-5178AB959C89}"/>
          </ac:spMkLst>
        </pc:spChg>
        <pc:spChg chg="add mod ord">
          <ac:chgData name="Sylvie LEJEUNE" userId="8823c1f8-2503-4ab2-8aed-e0bf3dc10a1a" providerId="ADAL" clId="{949BB8C2-284D-4104-B660-35C85FADED2E}" dt="2024-02-15T08:52:51.534" v="1274" actId="1076"/>
          <ac:spMkLst>
            <pc:docMk/>
            <pc:sldMk cId="3488157203" sldId="256"/>
            <ac:spMk id="8" creationId="{1448A8C4-A23E-83CD-450C-3D0078B8CA70}"/>
          </ac:spMkLst>
        </pc:spChg>
        <pc:spChg chg="add del">
          <ac:chgData name="Sylvie LEJEUNE" userId="8823c1f8-2503-4ab2-8aed-e0bf3dc10a1a" providerId="ADAL" clId="{949BB8C2-284D-4104-B660-35C85FADED2E}" dt="2024-02-14T15:11:44.784" v="611" actId="26606"/>
          <ac:spMkLst>
            <pc:docMk/>
            <pc:sldMk cId="3488157203" sldId="256"/>
            <ac:spMk id="15" creationId="{0671A8AE-40A1-4631-A6B8-581AFF065482}"/>
          </ac:spMkLst>
        </pc:spChg>
        <pc:spChg chg="add del">
          <ac:chgData name="Sylvie LEJEUNE" userId="8823c1f8-2503-4ab2-8aed-e0bf3dc10a1a" providerId="ADAL" clId="{949BB8C2-284D-4104-B660-35C85FADED2E}" dt="2024-02-14T15:11:44.784" v="611" actId="26606"/>
          <ac:spMkLst>
            <pc:docMk/>
            <pc:sldMk cId="3488157203" sldId="256"/>
            <ac:spMk id="17" creationId="{AB58EF07-17C2-48CF-ABB0-EEF1F17CB8F0}"/>
          </ac:spMkLst>
        </pc:spChg>
        <pc:spChg chg="add del">
          <ac:chgData name="Sylvie LEJEUNE" userId="8823c1f8-2503-4ab2-8aed-e0bf3dc10a1a" providerId="ADAL" clId="{949BB8C2-284D-4104-B660-35C85FADED2E}" dt="2024-02-14T15:11:44.784" v="611" actId="26606"/>
          <ac:spMkLst>
            <pc:docMk/>
            <pc:sldMk cId="3488157203" sldId="256"/>
            <ac:spMk id="19" creationId="{AF2F604E-43BE-4DC3-B983-E071523364F8}"/>
          </ac:spMkLst>
        </pc:spChg>
        <pc:spChg chg="add del">
          <ac:chgData name="Sylvie LEJEUNE" userId="8823c1f8-2503-4ab2-8aed-e0bf3dc10a1a" providerId="ADAL" clId="{949BB8C2-284D-4104-B660-35C85FADED2E}" dt="2024-02-14T15:11:44.784" v="611" actId="26606"/>
          <ac:spMkLst>
            <pc:docMk/>
            <pc:sldMk cId="3488157203" sldId="256"/>
            <ac:spMk id="21" creationId="{08C9B587-E65E-4B52-B37C-ABEBB6E87928}"/>
          </ac:spMkLst>
        </pc:spChg>
        <pc:spChg chg="add del">
          <ac:chgData name="Sylvie LEJEUNE" userId="8823c1f8-2503-4ab2-8aed-e0bf3dc10a1a" providerId="ADAL" clId="{949BB8C2-284D-4104-B660-35C85FADED2E}" dt="2024-02-14T15:11:54.466" v="613" actId="26606"/>
          <ac:spMkLst>
            <pc:docMk/>
            <pc:sldMk cId="3488157203" sldId="256"/>
            <ac:spMk id="23" creationId="{7DA3C418-758E-4180-A5D0-8655D6804587}"/>
          </ac:spMkLst>
        </pc:spChg>
        <pc:spChg chg="add del">
          <ac:chgData name="Sylvie LEJEUNE" userId="8823c1f8-2503-4ab2-8aed-e0bf3dc10a1a" providerId="ADAL" clId="{949BB8C2-284D-4104-B660-35C85FADED2E}" dt="2024-02-14T15:11:54.466" v="613" actId="26606"/>
          <ac:spMkLst>
            <pc:docMk/>
            <pc:sldMk cId="3488157203" sldId="256"/>
            <ac:spMk id="24" creationId="{28C8EF06-5EC3-4883-AFAF-D74FF46550FB}"/>
          </ac:spMkLst>
        </pc:spChg>
        <pc:spChg chg="add">
          <ac:chgData name="Sylvie LEJEUNE" userId="8823c1f8-2503-4ab2-8aed-e0bf3dc10a1a" providerId="ADAL" clId="{949BB8C2-284D-4104-B660-35C85FADED2E}" dt="2024-02-14T15:11:54.476" v="614" actId="26606"/>
          <ac:spMkLst>
            <pc:docMk/>
            <pc:sldMk cId="3488157203" sldId="256"/>
            <ac:spMk id="26" creationId="{026A84AF-6F58-471A-BF1F-10D8C03511C4}"/>
          </ac:spMkLst>
        </pc:spChg>
        <pc:picChg chg="add del mod">
          <ac:chgData name="Sylvie LEJEUNE" userId="8823c1f8-2503-4ab2-8aed-e0bf3dc10a1a" providerId="ADAL" clId="{949BB8C2-284D-4104-B660-35C85FADED2E}" dt="2024-02-09T09:43:48.211" v="165" actId="21"/>
          <ac:picMkLst>
            <pc:docMk/>
            <pc:sldMk cId="3488157203" sldId="256"/>
            <ac:picMk id="6" creationId="{79B9B4FC-9E0F-A328-B2C5-9D9DE7E99BA5}"/>
          </ac:picMkLst>
        </pc:picChg>
        <pc:picChg chg="add del mod">
          <ac:chgData name="Sylvie LEJEUNE" userId="8823c1f8-2503-4ab2-8aed-e0bf3dc10a1a" providerId="ADAL" clId="{949BB8C2-284D-4104-B660-35C85FADED2E}" dt="2024-02-14T14:53:49.875" v="606" actId="478"/>
          <ac:picMkLst>
            <pc:docMk/>
            <pc:sldMk cId="3488157203" sldId="256"/>
            <ac:picMk id="9" creationId="{79B9B4FC-9E0F-A328-B2C5-9D9DE7E99BA5}"/>
          </ac:picMkLst>
        </pc:picChg>
        <pc:picChg chg="add mod">
          <ac:chgData name="Sylvie LEJEUNE" userId="8823c1f8-2503-4ab2-8aed-e0bf3dc10a1a" providerId="ADAL" clId="{949BB8C2-284D-4104-B660-35C85FADED2E}" dt="2024-02-14T15:12:25.458" v="620" actId="14100"/>
          <ac:picMkLst>
            <pc:docMk/>
            <pc:sldMk cId="3488157203" sldId="256"/>
            <ac:picMk id="10" creationId="{0ED00A2C-966F-CE0D-1AB5-A2ABF41AA308}"/>
          </ac:picMkLst>
        </pc:picChg>
        <pc:picChg chg="add del mod">
          <ac:chgData name="Sylvie LEJEUNE" userId="8823c1f8-2503-4ab2-8aed-e0bf3dc10a1a" providerId="ADAL" clId="{949BB8C2-284D-4104-B660-35C85FADED2E}" dt="2024-02-09T09:56:26.496" v="175" actId="478"/>
          <ac:picMkLst>
            <pc:docMk/>
            <pc:sldMk cId="3488157203" sldId="256"/>
            <ac:picMk id="1026" creationId="{5A0FA0C4-8192-2376-B802-10E9945C8B78}"/>
          </ac:picMkLst>
        </pc:picChg>
      </pc:sldChg>
      <pc:sldChg chg="delSp modSp add del mod setBg">
        <pc:chgData name="Sylvie LEJEUNE" userId="8823c1f8-2503-4ab2-8aed-e0bf3dc10a1a" providerId="ADAL" clId="{949BB8C2-284D-4104-B660-35C85FADED2E}" dt="2024-02-15T08:44:39.061" v="922" actId="2696"/>
        <pc:sldMkLst>
          <pc:docMk/>
          <pc:sldMk cId="0" sldId="257"/>
        </pc:sldMkLst>
        <pc:spChg chg="mod">
          <ac:chgData name="Sylvie LEJEUNE" userId="8823c1f8-2503-4ab2-8aed-e0bf3dc10a1a" providerId="ADAL" clId="{949BB8C2-284D-4104-B660-35C85FADED2E}" dt="2024-02-09T08:12:38.132" v="11" actId="1076"/>
          <ac:spMkLst>
            <pc:docMk/>
            <pc:sldMk cId="0" sldId="257"/>
            <ac:spMk id="4" creationId="{00000000-0000-0000-0000-000000000000}"/>
          </ac:spMkLst>
        </pc:spChg>
        <pc:spChg chg="mod">
          <ac:chgData name="Sylvie LEJEUNE" userId="8823c1f8-2503-4ab2-8aed-e0bf3dc10a1a" providerId="ADAL" clId="{949BB8C2-284D-4104-B660-35C85FADED2E}" dt="2024-02-14T14:53:10.216" v="604" actId="403"/>
          <ac:spMkLst>
            <pc:docMk/>
            <pc:sldMk cId="0" sldId="257"/>
            <ac:spMk id="6" creationId="{00000000-0000-0000-0000-000000000000}"/>
          </ac:spMkLst>
        </pc:spChg>
        <pc:spChg chg="del mod">
          <ac:chgData name="Sylvie LEJEUNE" userId="8823c1f8-2503-4ab2-8aed-e0bf3dc10a1a" providerId="ADAL" clId="{949BB8C2-284D-4104-B660-35C85FADED2E}" dt="2024-02-09T08:13:07.399" v="20" actId="478"/>
          <ac:spMkLst>
            <pc:docMk/>
            <pc:sldMk cId="0" sldId="257"/>
            <ac:spMk id="11" creationId="{00000000-0000-0000-0000-000000000000}"/>
          </ac:spMkLst>
        </pc:spChg>
        <pc:spChg chg="del">
          <ac:chgData name="Sylvie LEJEUNE" userId="8823c1f8-2503-4ab2-8aed-e0bf3dc10a1a" providerId="ADAL" clId="{949BB8C2-284D-4104-B660-35C85FADED2E}" dt="2024-02-09T08:13:00.622" v="18" actId="478"/>
          <ac:spMkLst>
            <pc:docMk/>
            <pc:sldMk cId="0" sldId="257"/>
            <ac:spMk id="16" creationId="{00000000-0000-0000-0000-000000000000}"/>
          </ac:spMkLst>
        </pc:spChg>
        <pc:spChg chg="mod">
          <ac:chgData name="Sylvie LEJEUNE" userId="8823c1f8-2503-4ab2-8aed-e0bf3dc10a1a" providerId="ADAL" clId="{949BB8C2-284D-4104-B660-35C85FADED2E}" dt="2024-02-09T08:12:35.705" v="10" actId="1076"/>
          <ac:spMkLst>
            <pc:docMk/>
            <pc:sldMk cId="0" sldId="257"/>
            <ac:spMk id="17" creationId="{00000000-0000-0000-0000-000000000000}"/>
          </ac:spMkLst>
        </pc:spChg>
        <pc:spChg chg="mod">
          <ac:chgData name="Sylvie LEJEUNE" userId="8823c1f8-2503-4ab2-8aed-e0bf3dc10a1a" providerId="ADAL" clId="{949BB8C2-284D-4104-B660-35C85FADED2E}" dt="2024-02-09T08:12:25.481" v="7" actId="14100"/>
          <ac:spMkLst>
            <pc:docMk/>
            <pc:sldMk cId="0" sldId="257"/>
            <ac:spMk id="18" creationId="{00000000-0000-0000-0000-000000000000}"/>
          </ac:spMkLst>
        </pc:spChg>
        <pc:spChg chg="mod">
          <ac:chgData name="Sylvie LEJEUNE" userId="8823c1f8-2503-4ab2-8aed-e0bf3dc10a1a" providerId="ADAL" clId="{949BB8C2-284D-4104-B660-35C85FADED2E}" dt="2024-02-09T08:12:33.457" v="9" actId="1076"/>
          <ac:spMkLst>
            <pc:docMk/>
            <pc:sldMk cId="0" sldId="257"/>
            <ac:spMk id="19" creationId="{00000000-0000-0000-0000-000000000000}"/>
          </ac:spMkLst>
        </pc:spChg>
        <pc:spChg chg="mod">
          <ac:chgData name="Sylvie LEJEUNE" userId="8823c1f8-2503-4ab2-8aed-e0bf3dc10a1a" providerId="ADAL" clId="{949BB8C2-284D-4104-B660-35C85FADED2E}" dt="2024-02-09T08:12:28.016" v="8" actId="20577"/>
          <ac:spMkLst>
            <pc:docMk/>
            <pc:sldMk cId="0" sldId="257"/>
            <ac:spMk id="20" creationId="{00000000-0000-0000-0000-000000000000}"/>
          </ac:spMkLst>
        </pc:spChg>
        <pc:spChg chg="mod">
          <ac:chgData name="Sylvie LEJEUNE" userId="8823c1f8-2503-4ab2-8aed-e0bf3dc10a1a" providerId="ADAL" clId="{949BB8C2-284D-4104-B660-35C85FADED2E}" dt="2024-02-09T08:15:30.591" v="60" actId="20577"/>
          <ac:spMkLst>
            <pc:docMk/>
            <pc:sldMk cId="0" sldId="257"/>
            <ac:spMk id="21" creationId="{CDAABE3D-85F0-AFE8-7C2F-0410329D3F4A}"/>
          </ac:spMkLst>
        </pc:spChg>
        <pc:grpChg chg="mod">
          <ac:chgData name="Sylvie LEJEUNE" userId="8823c1f8-2503-4ab2-8aed-e0bf3dc10a1a" providerId="ADAL" clId="{949BB8C2-284D-4104-B660-35C85FADED2E}" dt="2024-02-09T08:13:12.136" v="21" actId="1076"/>
          <ac:grpSpMkLst>
            <pc:docMk/>
            <pc:sldMk cId="0" sldId="257"/>
            <ac:grpSpMk id="2" creationId="{00000000-0000-0000-0000-000000000000}"/>
          </ac:grpSpMkLst>
        </pc:grpChg>
        <pc:grpChg chg="mod">
          <ac:chgData name="Sylvie LEJEUNE" userId="8823c1f8-2503-4ab2-8aed-e0bf3dc10a1a" providerId="ADAL" clId="{949BB8C2-284D-4104-B660-35C85FADED2E}" dt="2024-02-09T08:12:56.344" v="16" actId="1076"/>
          <ac:grpSpMkLst>
            <pc:docMk/>
            <pc:sldMk cId="0" sldId="257"/>
            <ac:grpSpMk id="9" creationId="{00000000-0000-0000-0000-000000000000}"/>
          </ac:grpSpMkLst>
        </pc:grpChg>
        <pc:grpChg chg="mod">
          <ac:chgData name="Sylvie LEJEUNE" userId="8823c1f8-2503-4ab2-8aed-e0bf3dc10a1a" providerId="ADAL" clId="{949BB8C2-284D-4104-B660-35C85FADED2E}" dt="2024-02-09T08:12:57.534" v="17" actId="1076"/>
          <ac:grpSpMkLst>
            <pc:docMk/>
            <pc:sldMk cId="0" sldId="257"/>
            <ac:grpSpMk id="12" creationId="{00000000-0000-0000-0000-000000000000}"/>
          </ac:grpSpMkLst>
        </pc:grpChg>
      </pc:sldChg>
      <pc:sldChg chg="addSp delSp modSp new del mod setBg">
        <pc:chgData name="Sylvie LEJEUNE" userId="8823c1f8-2503-4ab2-8aed-e0bf3dc10a1a" providerId="ADAL" clId="{949BB8C2-284D-4104-B660-35C85FADED2E}" dt="2024-02-09T10:32:25.935" v="251" actId="2696"/>
        <pc:sldMkLst>
          <pc:docMk/>
          <pc:sldMk cId="3735170903" sldId="258"/>
        </pc:sldMkLst>
        <pc:spChg chg="del mod">
          <ac:chgData name="Sylvie LEJEUNE" userId="8823c1f8-2503-4ab2-8aed-e0bf3dc10a1a" providerId="ADAL" clId="{949BB8C2-284D-4104-B660-35C85FADED2E}" dt="2024-02-09T09:55:53.749" v="172" actId="478"/>
          <ac:spMkLst>
            <pc:docMk/>
            <pc:sldMk cId="3735170903" sldId="258"/>
            <ac:spMk id="2" creationId="{32E894ED-3BDD-84CC-9B7D-4F376D9B059A}"/>
          </ac:spMkLst>
        </pc:spChg>
        <pc:spChg chg="del">
          <ac:chgData name="Sylvie LEJEUNE" userId="8823c1f8-2503-4ab2-8aed-e0bf3dc10a1a" providerId="ADAL" clId="{949BB8C2-284D-4104-B660-35C85FADED2E}" dt="2024-02-09T09:55:38.408" v="170"/>
          <ac:spMkLst>
            <pc:docMk/>
            <pc:sldMk cId="3735170903" sldId="258"/>
            <ac:spMk id="3" creationId="{52BE9B99-6BFC-9454-F583-411D682D9E8B}"/>
          </ac:spMkLst>
        </pc:spChg>
        <pc:spChg chg="mod ord">
          <ac:chgData name="Sylvie LEJEUNE" userId="8823c1f8-2503-4ab2-8aed-e0bf3dc10a1a" providerId="ADAL" clId="{949BB8C2-284D-4104-B660-35C85FADED2E}" dt="2024-02-09T09:56:20.738" v="173" actId="26606"/>
          <ac:spMkLst>
            <pc:docMk/>
            <pc:sldMk cId="3735170903" sldId="258"/>
            <ac:spMk id="4" creationId="{573EC8A3-BAC1-2EDB-FA1C-F5FD560739AC}"/>
          </ac:spMkLst>
        </pc:spChg>
        <pc:spChg chg="add del mod">
          <ac:chgData name="Sylvie LEJEUNE" userId="8823c1f8-2503-4ab2-8aed-e0bf3dc10a1a" providerId="ADAL" clId="{949BB8C2-284D-4104-B660-35C85FADED2E}" dt="2024-02-09T09:56:20.738" v="173" actId="26606"/>
          <ac:spMkLst>
            <pc:docMk/>
            <pc:sldMk cId="3735170903" sldId="258"/>
            <ac:spMk id="7" creationId="{FC3AA2A7-46B8-62EB-AAA8-410AA812020D}"/>
          </ac:spMkLst>
        </pc:spChg>
        <pc:spChg chg="add del mod">
          <ac:chgData name="Sylvie LEJEUNE" userId="8823c1f8-2503-4ab2-8aed-e0bf3dc10a1a" providerId="ADAL" clId="{949BB8C2-284D-4104-B660-35C85FADED2E}" dt="2024-02-09T10:30:03.414" v="234"/>
          <ac:spMkLst>
            <pc:docMk/>
            <pc:sldMk cId="3735170903" sldId="258"/>
            <ac:spMk id="8" creationId="{6751D3C8-30DD-E24B-982F-42E84CB85E5E}"/>
          </ac:spMkLst>
        </pc:spChg>
        <pc:spChg chg="add">
          <ac:chgData name="Sylvie LEJEUNE" userId="8823c1f8-2503-4ab2-8aed-e0bf3dc10a1a" providerId="ADAL" clId="{949BB8C2-284D-4104-B660-35C85FADED2E}" dt="2024-02-09T09:56:20.738" v="173" actId="26606"/>
          <ac:spMkLst>
            <pc:docMk/>
            <pc:sldMk cId="3735170903" sldId="258"/>
            <ac:spMk id="12" creationId="{C83A5C14-ED91-4CD1-809E-D29FF97C9AF5}"/>
          </ac:spMkLst>
        </pc:spChg>
        <pc:spChg chg="add">
          <ac:chgData name="Sylvie LEJEUNE" userId="8823c1f8-2503-4ab2-8aed-e0bf3dc10a1a" providerId="ADAL" clId="{949BB8C2-284D-4104-B660-35C85FADED2E}" dt="2024-02-09T09:56:20.738" v="173" actId="26606"/>
          <ac:spMkLst>
            <pc:docMk/>
            <pc:sldMk cId="3735170903" sldId="258"/>
            <ac:spMk id="14" creationId="{56065185-5C34-4F86-AA96-AA4D065B0EF4}"/>
          </ac:spMkLst>
        </pc:spChg>
        <pc:picChg chg="add del mod">
          <ac:chgData name="Sylvie LEJEUNE" userId="8823c1f8-2503-4ab2-8aed-e0bf3dc10a1a" providerId="ADAL" clId="{949BB8C2-284D-4104-B660-35C85FADED2E}" dt="2024-02-09T09:56:23.667" v="174" actId="21"/>
          <ac:picMkLst>
            <pc:docMk/>
            <pc:sldMk cId="3735170903" sldId="258"/>
            <ac:picMk id="5" creationId="{0ED00A2C-966F-CE0D-1AB5-A2ABF41AA308}"/>
          </ac:picMkLst>
        </pc:picChg>
        <pc:picChg chg="add mod">
          <ac:chgData name="Sylvie LEJEUNE" userId="8823c1f8-2503-4ab2-8aed-e0bf3dc10a1a" providerId="ADAL" clId="{949BB8C2-284D-4104-B660-35C85FADED2E}" dt="2024-02-09T09:58:07.295" v="205"/>
          <ac:picMkLst>
            <pc:docMk/>
            <pc:sldMk cId="3735170903" sldId="258"/>
            <ac:picMk id="9" creationId="{9B93DE97-0AE8-BC06-2F27-D183A1795E88}"/>
          </ac:picMkLst>
        </pc:picChg>
        <pc:picChg chg="add mod">
          <ac:chgData name="Sylvie LEJEUNE" userId="8823c1f8-2503-4ab2-8aed-e0bf3dc10a1a" providerId="ADAL" clId="{949BB8C2-284D-4104-B660-35C85FADED2E}" dt="2024-02-09T10:30:03.414" v="234"/>
          <ac:picMkLst>
            <pc:docMk/>
            <pc:sldMk cId="3735170903" sldId="258"/>
            <ac:picMk id="3074" creationId="{2E6C23AD-1BBB-9897-2891-87617A6AEA9C}"/>
          </ac:picMkLst>
        </pc:picChg>
      </pc:sldChg>
      <pc:sldChg chg="addSp delSp modSp new del mod">
        <pc:chgData name="Sylvie LEJEUNE" userId="8823c1f8-2503-4ab2-8aed-e0bf3dc10a1a" providerId="ADAL" clId="{949BB8C2-284D-4104-B660-35C85FADED2E}" dt="2024-02-09T10:32:21.596" v="250" actId="2696"/>
        <pc:sldMkLst>
          <pc:docMk/>
          <pc:sldMk cId="528324455" sldId="259"/>
        </pc:sldMkLst>
        <pc:picChg chg="add del mod">
          <ac:chgData name="Sylvie LEJEUNE" userId="8823c1f8-2503-4ab2-8aed-e0bf3dc10a1a" providerId="ADAL" clId="{949BB8C2-284D-4104-B660-35C85FADED2E}" dt="2024-02-09T10:30:15.628" v="236" actId="478"/>
          <ac:picMkLst>
            <pc:docMk/>
            <pc:sldMk cId="528324455" sldId="259"/>
            <ac:picMk id="5" creationId="{C5F05C9F-ED95-7A03-BEA7-ECB669C482DE}"/>
          </ac:picMkLst>
        </pc:picChg>
        <pc:picChg chg="add mod">
          <ac:chgData name="Sylvie LEJEUNE" userId="8823c1f8-2503-4ab2-8aed-e0bf3dc10a1a" providerId="ADAL" clId="{949BB8C2-284D-4104-B660-35C85FADED2E}" dt="2024-02-09T10:30:21.494" v="237" actId="1076"/>
          <ac:picMkLst>
            <pc:docMk/>
            <pc:sldMk cId="528324455" sldId="259"/>
            <ac:picMk id="2050" creationId="{191FFD2B-FDFD-4F60-EBEC-9921D1A76A1B}"/>
          </ac:picMkLst>
        </pc:picChg>
      </pc:sldChg>
      <pc:sldChg chg="modSp add mod">
        <pc:chgData name="Sylvie LEJEUNE" userId="8823c1f8-2503-4ab2-8aed-e0bf3dc10a1a" providerId="ADAL" clId="{949BB8C2-284D-4104-B660-35C85FADED2E}" dt="2024-02-21T08:10:18.320" v="3174" actId="20577"/>
        <pc:sldMkLst>
          <pc:docMk/>
          <pc:sldMk cId="2639730508" sldId="259"/>
        </pc:sldMkLst>
        <pc:spChg chg="mod">
          <ac:chgData name="Sylvie LEJEUNE" userId="8823c1f8-2503-4ab2-8aed-e0bf3dc10a1a" providerId="ADAL" clId="{949BB8C2-284D-4104-B660-35C85FADED2E}" dt="2024-02-21T08:10:18.320" v="3174" actId="20577"/>
          <ac:spMkLst>
            <pc:docMk/>
            <pc:sldMk cId="2639730508" sldId="259"/>
            <ac:spMk id="3" creationId="{F436B612-7D7E-3E51-7E0C-F3641356F676}"/>
          </ac:spMkLst>
        </pc:spChg>
      </pc:sldChg>
      <pc:sldChg chg="addSp delSp modSp new mod setBg">
        <pc:chgData name="Sylvie LEJEUNE" userId="8823c1f8-2503-4ab2-8aed-e0bf3dc10a1a" providerId="ADAL" clId="{949BB8C2-284D-4104-B660-35C85FADED2E}" dt="2024-02-14T15:17:02.781" v="754" actId="20577"/>
        <pc:sldMkLst>
          <pc:docMk/>
          <pc:sldMk cId="3524917970" sldId="260"/>
        </pc:sldMkLst>
        <pc:spChg chg="del mod">
          <ac:chgData name="Sylvie LEJEUNE" userId="8823c1f8-2503-4ab2-8aed-e0bf3dc10a1a" providerId="ADAL" clId="{949BB8C2-284D-4104-B660-35C85FADED2E}" dt="2024-02-09T10:31:55.973" v="244" actId="26606"/>
          <ac:spMkLst>
            <pc:docMk/>
            <pc:sldMk cId="3524917970" sldId="260"/>
            <ac:spMk id="2" creationId="{7FE1E8C1-676E-5721-9115-197C2959BE29}"/>
          </ac:spMkLst>
        </pc:spChg>
        <pc:spChg chg="add del">
          <ac:chgData name="Sylvie LEJEUNE" userId="8823c1f8-2503-4ab2-8aed-e0bf3dc10a1a" providerId="ADAL" clId="{949BB8C2-284D-4104-B660-35C85FADED2E}" dt="2024-02-09T10:31:07.213" v="241"/>
          <ac:spMkLst>
            <pc:docMk/>
            <pc:sldMk cId="3524917970" sldId="260"/>
            <ac:spMk id="3" creationId="{D2971ABF-ECB9-FAD8-54B0-0CE3D6F6AFC2}"/>
          </ac:spMkLst>
        </pc:spChg>
        <pc:spChg chg="mod ord">
          <ac:chgData name="Sylvie LEJEUNE" userId="8823c1f8-2503-4ab2-8aed-e0bf3dc10a1a" providerId="ADAL" clId="{949BB8C2-284D-4104-B660-35C85FADED2E}" dt="2024-02-09T10:36:32.511" v="540" actId="20577"/>
          <ac:spMkLst>
            <pc:docMk/>
            <pc:sldMk cId="3524917970" sldId="260"/>
            <ac:spMk id="4" creationId="{AC3103D6-C4DB-DB50-6863-F3730777AE87}"/>
          </ac:spMkLst>
        </pc:spChg>
        <pc:spChg chg="add mod">
          <ac:chgData name="Sylvie LEJEUNE" userId="8823c1f8-2503-4ab2-8aed-e0bf3dc10a1a" providerId="ADAL" clId="{949BB8C2-284D-4104-B660-35C85FADED2E}" dt="2024-02-14T15:17:02.781" v="754" actId="20577"/>
          <ac:spMkLst>
            <pc:docMk/>
            <pc:sldMk cId="3524917970" sldId="260"/>
            <ac:spMk id="9" creationId="{CD5EAD6B-CC1A-21FA-07B9-4DAD9739B295}"/>
          </ac:spMkLst>
        </pc:spChg>
        <pc:spChg chg="add">
          <ac:chgData name="Sylvie LEJEUNE" userId="8823c1f8-2503-4ab2-8aed-e0bf3dc10a1a" providerId="ADAL" clId="{949BB8C2-284D-4104-B660-35C85FADED2E}" dt="2024-02-09T10:31:55.973" v="244" actId="26606"/>
          <ac:spMkLst>
            <pc:docMk/>
            <pc:sldMk cId="3524917970" sldId="260"/>
            <ac:spMk id="11" creationId="{7742A528-B5BC-48B8-92DE-9C2B44451A96}"/>
          </ac:spMkLst>
        </pc:spChg>
        <pc:picChg chg="add mod">
          <ac:chgData name="Sylvie LEJEUNE" userId="8823c1f8-2503-4ab2-8aed-e0bf3dc10a1a" providerId="ADAL" clId="{949BB8C2-284D-4104-B660-35C85FADED2E}" dt="2024-02-09T10:31:03.737" v="240"/>
          <ac:picMkLst>
            <pc:docMk/>
            <pc:sldMk cId="3524917970" sldId="260"/>
            <ac:picMk id="5" creationId="{992336CB-DB5C-58D7-D7B1-12C8C48FBCC4}"/>
          </ac:picMkLst>
        </pc:picChg>
        <pc:picChg chg="add mod">
          <ac:chgData name="Sylvie LEJEUNE" userId="8823c1f8-2503-4ab2-8aed-e0bf3dc10a1a" providerId="ADAL" clId="{949BB8C2-284D-4104-B660-35C85FADED2E}" dt="2024-02-09T10:35:51.211" v="530" actId="1076"/>
          <ac:picMkLst>
            <pc:docMk/>
            <pc:sldMk cId="3524917970" sldId="260"/>
            <ac:picMk id="6" creationId="{AA49D57B-7A8F-905F-8856-ADEB655ACD1B}"/>
          </ac:picMkLst>
        </pc:picChg>
        <pc:picChg chg="add del mod">
          <ac:chgData name="Sylvie LEJEUNE" userId="8823c1f8-2503-4ab2-8aed-e0bf3dc10a1a" providerId="ADAL" clId="{949BB8C2-284D-4104-B660-35C85FADED2E}" dt="2024-02-14T14:53:46.096" v="605" actId="478"/>
          <ac:picMkLst>
            <pc:docMk/>
            <pc:sldMk cId="3524917970" sldId="260"/>
            <ac:picMk id="7" creationId="{AAEA1F05-F380-CD87-A716-3A7F3E479F3E}"/>
          </ac:picMkLst>
        </pc:picChg>
      </pc:sldChg>
      <pc:sldChg chg="addSp delSp modSp new mod ord">
        <pc:chgData name="Sylvie LEJEUNE" userId="8823c1f8-2503-4ab2-8aed-e0bf3dc10a1a" providerId="ADAL" clId="{949BB8C2-284D-4104-B660-35C85FADED2E}" dt="2024-02-15T10:26:49.332" v="2145" actId="403"/>
        <pc:sldMkLst>
          <pc:docMk/>
          <pc:sldMk cId="374288419" sldId="261"/>
        </pc:sldMkLst>
        <pc:spChg chg="mod">
          <ac:chgData name="Sylvie LEJEUNE" userId="8823c1f8-2503-4ab2-8aed-e0bf3dc10a1a" providerId="ADAL" clId="{949BB8C2-284D-4104-B660-35C85FADED2E}" dt="2024-02-15T10:26:49.332" v="2145" actId="403"/>
          <ac:spMkLst>
            <pc:docMk/>
            <pc:sldMk cId="374288419" sldId="261"/>
            <ac:spMk id="2" creationId="{1F9D7EAE-7D0C-1F76-DCA4-779AC7FC3A15}"/>
          </ac:spMkLst>
        </pc:spChg>
        <pc:spChg chg="del mod">
          <ac:chgData name="Sylvie LEJEUNE" userId="8823c1f8-2503-4ab2-8aed-e0bf3dc10a1a" providerId="ADAL" clId="{949BB8C2-284D-4104-B660-35C85FADED2E}" dt="2024-02-14T15:21:43.920" v="831" actId="478"/>
          <ac:spMkLst>
            <pc:docMk/>
            <pc:sldMk cId="374288419" sldId="261"/>
            <ac:spMk id="3" creationId="{C6DC4789-36FB-100B-2BA0-007E36C7E9EA}"/>
          </ac:spMkLst>
        </pc:spChg>
        <pc:spChg chg="mod">
          <ac:chgData name="Sylvie LEJEUNE" userId="8823c1f8-2503-4ab2-8aed-e0bf3dc10a1a" providerId="ADAL" clId="{949BB8C2-284D-4104-B660-35C85FADED2E}" dt="2024-02-15T08:54:00.867" v="1282" actId="5793"/>
          <ac:spMkLst>
            <pc:docMk/>
            <pc:sldMk cId="374288419" sldId="261"/>
            <ac:spMk id="4" creationId="{4722B769-C662-DD69-03CA-F262DAE7D1DD}"/>
          </ac:spMkLst>
        </pc:spChg>
        <pc:spChg chg="add del">
          <ac:chgData name="Sylvie LEJEUNE" userId="8823c1f8-2503-4ab2-8aed-e0bf3dc10a1a" providerId="ADAL" clId="{949BB8C2-284D-4104-B660-35C85FADED2E}" dt="2024-02-14T12:21:35.932" v="570" actId="478"/>
          <ac:spMkLst>
            <pc:docMk/>
            <pc:sldMk cId="374288419" sldId="261"/>
            <ac:spMk id="6" creationId="{9259CBCB-5CAE-BF6A-AF6D-F6F888937720}"/>
          </ac:spMkLst>
        </pc:spChg>
        <pc:spChg chg="add del mod">
          <ac:chgData name="Sylvie LEJEUNE" userId="8823c1f8-2503-4ab2-8aed-e0bf3dc10a1a" providerId="ADAL" clId="{949BB8C2-284D-4104-B660-35C85FADED2E}" dt="2024-02-15T08:52:31.181" v="1270" actId="478"/>
          <ac:spMkLst>
            <pc:docMk/>
            <pc:sldMk cId="374288419" sldId="261"/>
            <ac:spMk id="7" creationId="{9062B516-4700-55C7-E953-71F4AA240ACA}"/>
          </ac:spMkLst>
        </pc:spChg>
        <pc:picChg chg="add mod">
          <ac:chgData name="Sylvie LEJEUNE" userId="8823c1f8-2503-4ab2-8aed-e0bf3dc10a1a" providerId="ADAL" clId="{949BB8C2-284D-4104-B660-35C85FADED2E}" dt="2024-02-15T08:54:18.562" v="1283"/>
          <ac:picMkLst>
            <pc:docMk/>
            <pc:sldMk cId="374288419" sldId="261"/>
            <ac:picMk id="3" creationId="{44E76AC6-45E0-B802-915B-76A554C620A1}"/>
          </ac:picMkLst>
        </pc:picChg>
      </pc:sldChg>
      <pc:sldChg chg="addSp modSp new del mod ord">
        <pc:chgData name="Sylvie LEJEUNE" userId="8823c1f8-2503-4ab2-8aed-e0bf3dc10a1a" providerId="ADAL" clId="{949BB8C2-284D-4104-B660-35C85FADED2E}" dt="2024-02-15T10:26:12.388" v="2143" actId="2696"/>
        <pc:sldMkLst>
          <pc:docMk/>
          <pc:sldMk cId="1335506195" sldId="262"/>
        </pc:sldMkLst>
        <pc:spChg chg="mod">
          <ac:chgData name="Sylvie LEJEUNE" userId="8823c1f8-2503-4ab2-8aed-e0bf3dc10a1a" providerId="ADAL" clId="{949BB8C2-284D-4104-B660-35C85FADED2E}" dt="2024-02-14T15:16:14.867" v="722" actId="404"/>
          <ac:spMkLst>
            <pc:docMk/>
            <pc:sldMk cId="1335506195" sldId="262"/>
            <ac:spMk id="2" creationId="{FC43BA0A-228A-E4DE-93B3-32F5A6D0F004}"/>
          </ac:spMkLst>
        </pc:spChg>
        <pc:spChg chg="mod">
          <ac:chgData name="Sylvie LEJEUNE" userId="8823c1f8-2503-4ab2-8aed-e0bf3dc10a1a" providerId="ADAL" clId="{949BB8C2-284D-4104-B660-35C85FADED2E}" dt="2024-02-15T08:51:56.747" v="1268" actId="20577"/>
          <ac:spMkLst>
            <pc:docMk/>
            <pc:sldMk cId="1335506195" sldId="262"/>
            <ac:spMk id="3" creationId="{963F5838-0045-6DDF-079B-ECE544C8740A}"/>
          </ac:spMkLst>
        </pc:spChg>
        <pc:spChg chg="add mod">
          <ac:chgData name="Sylvie LEJEUNE" userId="8823c1f8-2503-4ab2-8aed-e0bf3dc10a1a" providerId="ADAL" clId="{949BB8C2-284D-4104-B660-35C85FADED2E}" dt="2024-02-15T08:52:25.334" v="1269"/>
          <ac:spMkLst>
            <pc:docMk/>
            <pc:sldMk cId="1335506195" sldId="262"/>
            <ac:spMk id="5" creationId="{0E00FEB2-3CF9-67F6-EF2E-7E7009EA13EB}"/>
          </ac:spMkLst>
        </pc:spChg>
      </pc:sldChg>
      <pc:sldChg chg="addSp modSp new mod">
        <pc:chgData name="Sylvie LEJEUNE" userId="8823c1f8-2503-4ab2-8aed-e0bf3dc10a1a" providerId="ADAL" clId="{949BB8C2-284D-4104-B660-35C85FADED2E}" dt="2024-02-16T10:41:34.401" v="2505" actId="113"/>
        <pc:sldMkLst>
          <pc:docMk/>
          <pc:sldMk cId="674752989" sldId="263"/>
        </pc:sldMkLst>
        <pc:spChg chg="mod">
          <ac:chgData name="Sylvie LEJEUNE" userId="8823c1f8-2503-4ab2-8aed-e0bf3dc10a1a" providerId="ADAL" clId="{949BB8C2-284D-4104-B660-35C85FADED2E}" dt="2024-02-15T10:27:06.639" v="2148" actId="403"/>
          <ac:spMkLst>
            <pc:docMk/>
            <pc:sldMk cId="674752989" sldId="263"/>
            <ac:spMk id="2" creationId="{5B85A106-7E3B-E5FE-32F9-9A70F2FF23B8}"/>
          </ac:spMkLst>
        </pc:spChg>
        <pc:spChg chg="mod">
          <ac:chgData name="Sylvie LEJEUNE" userId="8823c1f8-2503-4ab2-8aed-e0bf3dc10a1a" providerId="ADAL" clId="{949BB8C2-284D-4104-B660-35C85FADED2E}" dt="2024-02-16T10:41:34.401" v="2505" actId="113"/>
          <ac:spMkLst>
            <pc:docMk/>
            <pc:sldMk cId="674752989" sldId="263"/>
            <ac:spMk id="3" creationId="{4A4A7FF4-B28F-4C56-FD12-EA5FAE339A7E}"/>
          </ac:spMkLst>
        </pc:spChg>
        <pc:picChg chg="add mod">
          <ac:chgData name="Sylvie LEJEUNE" userId="8823c1f8-2503-4ab2-8aed-e0bf3dc10a1a" providerId="ADAL" clId="{949BB8C2-284D-4104-B660-35C85FADED2E}" dt="2024-02-15T09:46:20.548" v="1524" actId="1076"/>
          <ac:picMkLst>
            <pc:docMk/>
            <pc:sldMk cId="674752989" sldId="263"/>
            <ac:picMk id="5" creationId="{CFF6DABC-ECF6-78B4-8FBE-2CAB5E7A00E0}"/>
          </ac:picMkLst>
        </pc:picChg>
      </pc:sldChg>
      <pc:sldChg chg="modSp new del mod">
        <pc:chgData name="Sylvie LEJEUNE" userId="8823c1f8-2503-4ab2-8aed-e0bf3dc10a1a" providerId="ADAL" clId="{949BB8C2-284D-4104-B660-35C85FADED2E}" dt="2024-02-15T08:50:32.073" v="1266" actId="2696"/>
        <pc:sldMkLst>
          <pc:docMk/>
          <pc:sldMk cId="3754578503" sldId="263"/>
        </pc:sldMkLst>
        <pc:spChg chg="mod">
          <ac:chgData name="Sylvie LEJEUNE" userId="8823c1f8-2503-4ab2-8aed-e0bf3dc10a1a" providerId="ADAL" clId="{949BB8C2-284D-4104-B660-35C85FADED2E}" dt="2024-02-15T08:47:50.685" v="989" actId="27636"/>
          <ac:spMkLst>
            <pc:docMk/>
            <pc:sldMk cId="3754578503" sldId="263"/>
            <ac:spMk id="2" creationId="{AFE5CE5F-0DA8-C740-ADB1-8231BE22C61C}"/>
          </ac:spMkLst>
        </pc:spChg>
      </pc:sldChg>
      <pc:sldChg chg="addSp modSp new mod">
        <pc:chgData name="Sylvie LEJEUNE" userId="8823c1f8-2503-4ab2-8aed-e0bf3dc10a1a" providerId="ADAL" clId="{949BB8C2-284D-4104-B660-35C85FADED2E}" dt="2024-02-16T10:48:13.086" v="2560" actId="20577"/>
        <pc:sldMkLst>
          <pc:docMk/>
          <pc:sldMk cId="3152511447" sldId="264"/>
        </pc:sldMkLst>
        <pc:spChg chg="mod">
          <ac:chgData name="Sylvie LEJEUNE" userId="8823c1f8-2503-4ab2-8aed-e0bf3dc10a1a" providerId="ADAL" clId="{949BB8C2-284D-4104-B660-35C85FADED2E}" dt="2024-02-16T10:47:31.818" v="2529" actId="20577"/>
          <ac:spMkLst>
            <pc:docMk/>
            <pc:sldMk cId="3152511447" sldId="264"/>
            <ac:spMk id="2" creationId="{CB8B6FA0-5D90-6B46-1EB0-AE156E243596}"/>
          </ac:spMkLst>
        </pc:spChg>
        <pc:spChg chg="mod">
          <ac:chgData name="Sylvie LEJEUNE" userId="8823c1f8-2503-4ab2-8aed-e0bf3dc10a1a" providerId="ADAL" clId="{949BB8C2-284D-4104-B660-35C85FADED2E}" dt="2024-02-16T10:48:13.086" v="2560" actId="20577"/>
          <ac:spMkLst>
            <pc:docMk/>
            <pc:sldMk cId="3152511447" sldId="264"/>
            <ac:spMk id="3" creationId="{FC9BEBDE-57F8-7203-3881-E3503EC45734}"/>
          </ac:spMkLst>
        </pc:spChg>
        <pc:spChg chg="mod">
          <ac:chgData name="Sylvie LEJEUNE" userId="8823c1f8-2503-4ab2-8aed-e0bf3dc10a1a" providerId="ADAL" clId="{949BB8C2-284D-4104-B660-35C85FADED2E}" dt="2024-02-15T09:52:10.913" v="2050" actId="5793"/>
          <ac:spMkLst>
            <pc:docMk/>
            <pc:sldMk cId="3152511447" sldId="264"/>
            <ac:spMk id="4" creationId="{783786E6-4177-18E4-BB65-BC84C56DD069}"/>
          </ac:spMkLst>
        </pc:spChg>
        <pc:picChg chg="add mod">
          <ac:chgData name="Sylvie LEJEUNE" userId="8823c1f8-2503-4ab2-8aed-e0bf3dc10a1a" providerId="ADAL" clId="{949BB8C2-284D-4104-B660-35C85FADED2E}" dt="2024-02-15T10:08:23.599" v="2051"/>
          <ac:picMkLst>
            <pc:docMk/>
            <pc:sldMk cId="3152511447" sldId="264"/>
            <ac:picMk id="5" creationId="{6A0D209D-641E-9D98-7191-0CF70308D602}"/>
          </ac:picMkLst>
        </pc:picChg>
      </pc:sldChg>
      <pc:sldChg chg="addSp delSp modSp new mod">
        <pc:chgData name="Sylvie LEJEUNE" userId="8823c1f8-2503-4ab2-8aed-e0bf3dc10a1a" providerId="ADAL" clId="{949BB8C2-284D-4104-B660-35C85FADED2E}" dt="2024-02-16T14:50:00.903" v="2754" actId="1076"/>
        <pc:sldMkLst>
          <pc:docMk/>
          <pc:sldMk cId="2972075146" sldId="265"/>
        </pc:sldMkLst>
        <pc:spChg chg="mod">
          <ac:chgData name="Sylvie LEJEUNE" userId="8823c1f8-2503-4ab2-8aed-e0bf3dc10a1a" providerId="ADAL" clId="{949BB8C2-284D-4104-B660-35C85FADED2E}" dt="2024-02-16T14:50:00.903" v="2754" actId="1076"/>
          <ac:spMkLst>
            <pc:docMk/>
            <pc:sldMk cId="2972075146" sldId="265"/>
            <ac:spMk id="2" creationId="{40A2A97E-D2FE-2B3E-9677-5D9E2967109C}"/>
          </ac:spMkLst>
        </pc:spChg>
        <pc:spChg chg="del">
          <ac:chgData name="Sylvie LEJEUNE" userId="8823c1f8-2503-4ab2-8aed-e0bf3dc10a1a" providerId="ADAL" clId="{949BB8C2-284D-4104-B660-35C85FADED2E}" dt="2024-02-15T10:16:09.274" v="2060" actId="478"/>
          <ac:spMkLst>
            <pc:docMk/>
            <pc:sldMk cId="2972075146" sldId="265"/>
            <ac:spMk id="3" creationId="{522DF314-C3A8-1697-C245-3613DB8711A5}"/>
          </ac:spMkLst>
        </pc:spChg>
        <pc:spChg chg="mod">
          <ac:chgData name="Sylvie LEJEUNE" userId="8823c1f8-2503-4ab2-8aed-e0bf3dc10a1a" providerId="ADAL" clId="{949BB8C2-284D-4104-B660-35C85FADED2E}" dt="2024-02-15T10:22:30.265" v="2130" actId="5793"/>
          <ac:spMkLst>
            <pc:docMk/>
            <pc:sldMk cId="2972075146" sldId="265"/>
            <ac:spMk id="4" creationId="{AD24B965-7C33-16DA-185D-2629987F142B}"/>
          </ac:spMkLst>
        </pc:spChg>
        <pc:picChg chg="add mod">
          <ac:chgData name="Sylvie LEJEUNE" userId="8823c1f8-2503-4ab2-8aed-e0bf3dc10a1a" providerId="ADAL" clId="{949BB8C2-284D-4104-B660-35C85FADED2E}" dt="2024-02-15T10:12:32.413" v="2055"/>
          <ac:picMkLst>
            <pc:docMk/>
            <pc:sldMk cId="2972075146" sldId="265"/>
            <ac:picMk id="5" creationId="{326E39BE-4CB8-C0E5-7CBD-52A4C3D49506}"/>
          </ac:picMkLst>
        </pc:picChg>
      </pc:sldChg>
      <pc:sldChg chg="modSp add mod">
        <pc:chgData name="Sylvie LEJEUNE" userId="8823c1f8-2503-4ab2-8aed-e0bf3dc10a1a" providerId="ADAL" clId="{949BB8C2-284D-4104-B660-35C85FADED2E}" dt="2024-02-16T14:50:32.649" v="2756" actId="2711"/>
        <pc:sldMkLst>
          <pc:docMk/>
          <pc:sldMk cId="2849097600" sldId="266"/>
        </pc:sldMkLst>
        <pc:spChg chg="mod">
          <ac:chgData name="Sylvie LEJEUNE" userId="8823c1f8-2503-4ab2-8aed-e0bf3dc10a1a" providerId="ADAL" clId="{949BB8C2-284D-4104-B660-35C85FADED2E}" dt="2024-02-16T14:50:32.649" v="2756" actId="2711"/>
          <ac:spMkLst>
            <pc:docMk/>
            <pc:sldMk cId="2849097600" sldId="266"/>
            <ac:spMk id="2" creationId="{74E8FFF1-3B9B-1B67-DFE4-7C59E4593D08}"/>
          </ac:spMkLst>
        </pc:spChg>
      </pc:sldChg>
      <pc:sldChg chg="addSp delSp modSp new mod">
        <pc:chgData name="Sylvie LEJEUNE" userId="8823c1f8-2503-4ab2-8aed-e0bf3dc10a1a" providerId="ADAL" clId="{949BB8C2-284D-4104-B660-35C85FADED2E}" dt="2024-02-16T14:50:12.169" v="2755" actId="404"/>
        <pc:sldMkLst>
          <pc:docMk/>
          <pc:sldMk cId="656074444" sldId="267"/>
        </pc:sldMkLst>
        <pc:spChg chg="mod">
          <ac:chgData name="Sylvie LEJEUNE" userId="8823c1f8-2503-4ab2-8aed-e0bf3dc10a1a" providerId="ADAL" clId="{949BB8C2-284D-4104-B660-35C85FADED2E}" dt="2024-02-16T14:50:12.169" v="2755" actId="404"/>
          <ac:spMkLst>
            <pc:docMk/>
            <pc:sldMk cId="656074444" sldId="267"/>
            <ac:spMk id="2" creationId="{8CCB26E8-2566-064A-29A0-E1CF2895A74F}"/>
          </ac:spMkLst>
        </pc:spChg>
        <pc:spChg chg="del">
          <ac:chgData name="Sylvie LEJEUNE" userId="8823c1f8-2503-4ab2-8aed-e0bf3dc10a1a" providerId="ADAL" clId="{949BB8C2-284D-4104-B660-35C85FADED2E}" dt="2024-02-16T10:48:51.666" v="2567" actId="478"/>
          <ac:spMkLst>
            <pc:docMk/>
            <pc:sldMk cId="656074444" sldId="267"/>
            <ac:spMk id="3" creationId="{12DBE617-C8D3-77DD-789C-C3B62C2B8F1A}"/>
          </ac:spMkLst>
        </pc:spChg>
        <pc:picChg chg="add mod">
          <ac:chgData name="Sylvie LEJEUNE" userId="8823c1f8-2503-4ab2-8aed-e0bf3dc10a1a" providerId="ADAL" clId="{949BB8C2-284D-4104-B660-35C85FADED2E}" dt="2024-02-16T10:50:18.969" v="2588"/>
          <ac:picMkLst>
            <pc:docMk/>
            <pc:sldMk cId="656074444" sldId="267"/>
            <ac:picMk id="5" creationId="{6CC5A645-A3DC-DA2F-F00F-CADD52E491B5}"/>
          </ac:picMkLst>
        </pc:picChg>
      </pc:sldChg>
      <pc:sldChg chg="addSp delSp modSp new mod">
        <pc:chgData name="Sylvie LEJEUNE" userId="8823c1f8-2503-4ab2-8aed-e0bf3dc10a1a" providerId="ADAL" clId="{949BB8C2-284D-4104-B660-35C85FADED2E}" dt="2024-02-16T10:54:55.214" v="2707" actId="20577"/>
        <pc:sldMkLst>
          <pc:docMk/>
          <pc:sldMk cId="3268989261" sldId="268"/>
        </pc:sldMkLst>
        <pc:spChg chg="mod">
          <ac:chgData name="Sylvie LEJEUNE" userId="8823c1f8-2503-4ab2-8aed-e0bf3dc10a1a" providerId="ADAL" clId="{949BB8C2-284D-4104-B660-35C85FADED2E}" dt="2024-02-16T10:54:55.214" v="2707" actId="20577"/>
          <ac:spMkLst>
            <pc:docMk/>
            <pc:sldMk cId="3268989261" sldId="268"/>
            <ac:spMk id="2" creationId="{977C1A90-D0DB-E5ED-7B92-BE36D126D6BD}"/>
          </ac:spMkLst>
        </pc:spChg>
        <pc:spChg chg="del">
          <ac:chgData name="Sylvie LEJEUNE" userId="8823c1f8-2503-4ab2-8aed-e0bf3dc10a1a" providerId="ADAL" clId="{949BB8C2-284D-4104-B660-35C85FADED2E}" dt="2024-02-16T10:53:02.444" v="2634" actId="478"/>
          <ac:spMkLst>
            <pc:docMk/>
            <pc:sldMk cId="3268989261" sldId="268"/>
            <ac:spMk id="3" creationId="{EE6B16A9-A3D5-8C57-027C-5C47E7606DDA}"/>
          </ac:spMkLst>
        </pc:spChg>
        <pc:picChg chg="add mod">
          <ac:chgData name="Sylvie LEJEUNE" userId="8823c1f8-2503-4ab2-8aed-e0bf3dc10a1a" providerId="ADAL" clId="{949BB8C2-284D-4104-B660-35C85FADED2E}" dt="2024-02-16T10:53:28.963" v="2638" actId="1076"/>
          <ac:picMkLst>
            <pc:docMk/>
            <pc:sldMk cId="3268989261" sldId="268"/>
            <ac:picMk id="5" creationId="{F42F8F96-54D9-5F52-1502-3DAEE6C13A2E}"/>
          </ac:picMkLst>
        </pc:picChg>
        <pc:picChg chg="add mod">
          <ac:chgData name="Sylvie LEJEUNE" userId="8823c1f8-2503-4ab2-8aed-e0bf3dc10a1a" providerId="ADAL" clId="{949BB8C2-284D-4104-B660-35C85FADED2E}" dt="2024-02-16T10:53:17.335" v="2636"/>
          <ac:picMkLst>
            <pc:docMk/>
            <pc:sldMk cId="3268989261" sldId="268"/>
            <ac:picMk id="6" creationId="{4B5D9102-EA71-AA4C-16B7-EC3796A70192}"/>
          </ac:picMkLst>
        </pc:picChg>
      </pc:sldChg>
      <pc:sldChg chg="addSp delSp modSp new mod">
        <pc:chgData name="Sylvie LEJEUNE" userId="8823c1f8-2503-4ab2-8aed-e0bf3dc10a1a" providerId="ADAL" clId="{949BB8C2-284D-4104-B660-35C85FADED2E}" dt="2024-02-19T12:42:39.504" v="3147" actId="113"/>
        <pc:sldMkLst>
          <pc:docMk/>
          <pc:sldMk cId="1495474025" sldId="269"/>
        </pc:sldMkLst>
        <pc:spChg chg="mod">
          <ac:chgData name="Sylvie LEJEUNE" userId="8823c1f8-2503-4ab2-8aed-e0bf3dc10a1a" providerId="ADAL" clId="{949BB8C2-284D-4104-B660-35C85FADED2E}" dt="2024-02-19T12:42:39.504" v="3147" actId="113"/>
          <ac:spMkLst>
            <pc:docMk/>
            <pc:sldMk cId="1495474025" sldId="269"/>
            <ac:spMk id="2" creationId="{88B24A6E-41AB-2FC4-E3C3-705F13EEA358}"/>
          </ac:spMkLst>
        </pc:spChg>
        <pc:spChg chg="del">
          <ac:chgData name="Sylvie LEJEUNE" userId="8823c1f8-2503-4ab2-8aed-e0bf3dc10a1a" providerId="ADAL" clId="{949BB8C2-284D-4104-B660-35C85FADED2E}" dt="2024-02-19T12:39:23.309" v="3013" actId="478"/>
          <ac:spMkLst>
            <pc:docMk/>
            <pc:sldMk cId="1495474025" sldId="269"/>
            <ac:spMk id="3" creationId="{E200123C-477F-86D3-89DE-ABA2AEA53ECC}"/>
          </ac:spMkLst>
        </pc:spChg>
        <pc:spChg chg="mod">
          <ac:chgData name="Sylvie LEJEUNE" userId="8823c1f8-2503-4ab2-8aed-e0bf3dc10a1a" providerId="ADAL" clId="{949BB8C2-284D-4104-B660-35C85FADED2E}" dt="2024-02-19T12:39:42.487" v="3022" actId="20577"/>
          <ac:spMkLst>
            <pc:docMk/>
            <pc:sldMk cId="1495474025" sldId="269"/>
            <ac:spMk id="4" creationId="{150942A2-BC3D-A343-6981-4DE261CAF76C}"/>
          </ac:spMkLst>
        </pc:spChg>
        <pc:picChg chg="add del mod">
          <ac:chgData name="Sylvie LEJEUNE" userId="8823c1f8-2503-4ab2-8aed-e0bf3dc10a1a" providerId="ADAL" clId="{949BB8C2-284D-4104-B660-35C85FADED2E}" dt="2024-02-19T12:40:12.153" v="3024" actId="478"/>
          <ac:picMkLst>
            <pc:docMk/>
            <pc:sldMk cId="1495474025" sldId="269"/>
            <ac:picMk id="5" creationId="{6B9E3BEE-4223-CE91-A6A5-A1ACCBD7F472}"/>
          </ac:picMkLst>
        </pc:picChg>
        <pc:picChg chg="add mod">
          <ac:chgData name="Sylvie LEJEUNE" userId="8823c1f8-2503-4ab2-8aed-e0bf3dc10a1a" providerId="ADAL" clId="{949BB8C2-284D-4104-B660-35C85FADED2E}" dt="2024-02-19T12:41:12.895" v="3031" actId="1076"/>
          <ac:picMkLst>
            <pc:docMk/>
            <pc:sldMk cId="1495474025" sldId="269"/>
            <ac:picMk id="6" creationId="{990F73A7-E41B-F9C8-1E07-D31B8358C828}"/>
          </ac:picMkLst>
        </pc:picChg>
      </pc:sldChg>
      <pc:sldChg chg="addSp modSp new mod">
        <pc:chgData name="Sylvie LEJEUNE" userId="8823c1f8-2503-4ab2-8aed-e0bf3dc10a1a" providerId="ADAL" clId="{949BB8C2-284D-4104-B660-35C85FADED2E}" dt="2024-02-19T12:51:32.799" v="3173" actId="20577"/>
        <pc:sldMkLst>
          <pc:docMk/>
          <pc:sldMk cId="412746677" sldId="270"/>
        </pc:sldMkLst>
        <pc:spChg chg="add mod">
          <ac:chgData name="Sylvie LEJEUNE" userId="8823c1f8-2503-4ab2-8aed-e0bf3dc10a1a" providerId="ADAL" clId="{949BB8C2-284D-4104-B660-35C85FADED2E}" dt="2024-02-19T12:51:32.799" v="3173" actId="20577"/>
          <ac:spMkLst>
            <pc:docMk/>
            <pc:sldMk cId="412746677" sldId="270"/>
            <ac:spMk id="4" creationId="{6A89C6C3-2472-0029-3D35-EA5B1501235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BE" dirty="0"/>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1D4101-62F2-442C-9C35-86368FB3C068}" type="datetimeFigureOut">
              <a:rPr lang="fr-BE" smtClean="0"/>
              <a:t>07-03-24</a:t>
            </a:fld>
            <a:endParaRPr lang="fr-BE" dirty="0"/>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BE" dirty="0"/>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BE" dirty="0"/>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09AD51-D288-454A-AC95-365DA9087EB8}" type="slidenum">
              <a:rPr lang="fr-BE" smtClean="0"/>
              <a:t>‹#›</a:t>
            </a:fld>
            <a:endParaRPr lang="fr-BE" dirty="0"/>
          </a:p>
        </p:txBody>
      </p:sp>
    </p:spTree>
    <p:extLst>
      <p:ext uri="{BB962C8B-B14F-4D97-AF65-F5344CB8AC3E}">
        <p14:creationId xmlns:p14="http://schemas.microsoft.com/office/powerpoint/2010/main" val="24345889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509125-18AD-4788-F218-091B35B619DA}"/>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BE"/>
          </a:p>
        </p:txBody>
      </p:sp>
      <p:sp>
        <p:nvSpPr>
          <p:cNvPr id="3" name="Sous-titre 2">
            <a:extLst>
              <a:ext uri="{FF2B5EF4-FFF2-40B4-BE49-F238E27FC236}">
                <a16:creationId xmlns:a16="http://schemas.microsoft.com/office/drawing/2014/main" id="{F3233996-4E9C-ED89-BB85-558C64A4005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BE"/>
          </a:p>
        </p:txBody>
      </p:sp>
      <p:sp>
        <p:nvSpPr>
          <p:cNvPr id="4" name="Espace réservé de la date 3">
            <a:extLst>
              <a:ext uri="{FF2B5EF4-FFF2-40B4-BE49-F238E27FC236}">
                <a16:creationId xmlns:a16="http://schemas.microsoft.com/office/drawing/2014/main" id="{FEEEB212-9616-7FCE-7D96-4E2F993D31BB}"/>
              </a:ext>
            </a:extLst>
          </p:cNvPr>
          <p:cNvSpPr>
            <a:spLocks noGrp="1"/>
          </p:cNvSpPr>
          <p:nvPr>
            <p:ph type="dt" sz="half" idx="10"/>
          </p:nvPr>
        </p:nvSpPr>
        <p:spPr/>
        <p:txBody>
          <a:bodyPr/>
          <a:lstStyle/>
          <a:p>
            <a:fld id="{E5D751D2-2A7B-419F-B9BD-ECDAE75F9149}" type="datetime1">
              <a:rPr lang="fr-BE" smtClean="0"/>
              <a:t>07-03-24</a:t>
            </a:fld>
            <a:endParaRPr lang="fr-BE" dirty="0"/>
          </a:p>
        </p:txBody>
      </p:sp>
      <p:sp>
        <p:nvSpPr>
          <p:cNvPr id="5" name="Espace réservé du pied de page 4">
            <a:extLst>
              <a:ext uri="{FF2B5EF4-FFF2-40B4-BE49-F238E27FC236}">
                <a16:creationId xmlns:a16="http://schemas.microsoft.com/office/drawing/2014/main" id="{72EE14D5-1F36-3062-BB65-6B54FFC965E3}"/>
              </a:ext>
            </a:extLst>
          </p:cNvPr>
          <p:cNvSpPr>
            <a:spLocks noGrp="1"/>
          </p:cNvSpPr>
          <p:nvPr>
            <p:ph type="ftr" sz="quarter" idx="11"/>
          </p:nvPr>
        </p:nvSpPr>
        <p:spPr/>
        <p:txBody>
          <a:bodyPr/>
          <a:lstStyle/>
          <a:p>
            <a:r>
              <a:rPr lang="fr-BE" dirty="0"/>
              <a:t>(c) SOS Burnout Belgique</a:t>
            </a:r>
          </a:p>
        </p:txBody>
      </p:sp>
      <p:sp>
        <p:nvSpPr>
          <p:cNvPr id="6" name="Espace réservé du numéro de diapositive 5">
            <a:extLst>
              <a:ext uri="{FF2B5EF4-FFF2-40B4-BE49-F238E27FC236}">
                <a16:creationId xmlns:a16="http://schemas.microsoft.com/office/drawing/2014/main" id="{389DD4D7-4622-E03A-916D-06967FC7844B}"/>
              </a:ext>
            </a:extLst>
          </p:cNvPr>
          <p:cNvSpPr>
            <a:spLocks noGrp="1"/>
          </p:cNvSpPr>
          <p:nvPr>
            <p:ph type="sldNum" sz="quarter" idx="12"/>
          </p:nvPr>
        </p:nvSpPr>
        <p:spPr/>
        <p:txBody>
          <a:bodyPr/>
          <a:lstStyle/>
          <a:p>
            <a:fld id="{91C96F33-10E2-471F-B40C-3882552ECAF0}" type="slidenum">
              <a:rPr lang="fr-BE" smtClean="0"/>
              <a:t>‹#›</a:t>
            </a:fld>
            <a:endParaRPr lang="fr-BE" dirty="0"/>
          </a:p>
        </p:txBody>
      </p:sp>
    </p:spTree>
    <p:extLst>
      <p:ext uri="{BB962C8B-B14F-4D97-AF65-F5344CB8AC3E}">
        <p14:creationId xmlns:p14="http://schemas.microsoft.com/office/powerpoint/2010/main" val="24750530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5ABBD3-C350-0278-A370-5A9AFE9E610C}"/>
              </a:ext>
            </a:extLst>
          </p:cNvPr>
          <p:cNvSpPr>
            <a:spLocks noGrp="1"/>
          </p:cNvSpPr>
          <p:nvPr>
            <p:ph type="title"/>
          </p:nvPr>
        </p:nvSpPr>
        <p:spPr/>
        <p:txBody>
          <a:bodyPr/>
          <a:lstStyle/>
          <a:p>
            <a:r>
              <a:rPr lang="fr-FR"/>
              <a:t>Modifiez le style du titre</a:t>
            </a:r>
            <a:endParaRPr lang="fr-BE"/>
          </a:p>
        </p:txBody>
      </p:sp>
      <p:sp>
        <p:nvSpPr>
          <p:cNvPr id="3" name="Espace réservé du texte vertical 2">
            <a:extLst>
              <a:ext uri="{FF2B5EF4-FFF2-40B4-BE49-F238E27FC236}">
                <a16:creationId xmlns:a16="http://schemas.microsoft.com/office/drawing/2014/main" id="{824AD81B-6DE9-7D0C-7CC9-C78790C04603}"/>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807B4B02-75EB-7FD3-41D2-25FA7A1A3880}"/>
              </a:ext>
            </a:extLst>
          </p:cNvPr>
          <p:cNvSpPr>
            <a:spLocks noGrp="1"/>
          </p:cNvSpPr>
          <p:nvPr>
            <p:ph type="dt" sz="half" idx="10"/>
          </p:nvPr>
        </p:nvSpPr>
        <p:spPr/>
        <p:txBody>
          <a:bodyPr/>
          <a:lstStyle/>
          <a:p>
            <a:fld id="{0ED110B2-2A80-4588-B19D-E922DEED4675}" type="datetime1">
              <a:rPr lang="fr-BE" smtClean="0"/>
              <a:t>07-03-24</a:t>
            </a:fld>
            <a:endParaRPr lang="fr-BE" dirty="0"/>
          </a:p>
        </p:txBody>
      </p:sp>
      <p:sp>
        <p:nvSpPr>
          <p:cNvPr id="5" name="Espace réservé du pied de page 4">
            <a:extLst>
              <a:ext uri="{FF2B5EF4-FFF2-40B4-BE49-F238E27FC236}">
                <a16:creationId xmlns:a16="http://schemas.microsoft.com/office/drawing/2014/main" id="{5789B3E8-019B-0B31-389E-45368872F181}"/>
              </a:ext>
            </a:extLst>
          </p:cNvPr>
          <p:cNvSpPr>
            <a:spLocks noGrp="1"/>
          </p:cNvSpPr>
          <p:nvPr>
            <p:ph type="ftr" sz="quarter" idx="11"/>
          </p:nvPr>
        </p:nvSpPr>
        <p:spPr/>
        <p:txBody>
          <a:bodyPr/>
          <a:lstStyle/>
          <a:p>
            <a:r>
              <a:rPr lang="fr-BE" dirty="0"/>
              <a:t>(c) SOS Burnout Belgique</a:t>
            </a:r>
          </a:p>
        </p:txBody>
      </p:sp>
      <p:sp>
        <p:nvSpPr>
          <p:cNvPr id="6" name="Espace réservé du numéro de diapositive 5">
            <a:extLst>
              <a:ext uri="{FF2B5EF4-FFF2-40B4-BE49-F238E27FC236}">
                <a16:creationId xmlns:a16="http://schemas.microsoft.com/office/drawing/2014/main" id="{164AF003-7C03-E39B-C080-B83CEB2BCD08}"/>
              </a:ext>
            </a:extLst>
          </p:cNvPr>
          <p:cNvSpPr>
            <a:spLocks noGrp="1"/>
          </p:cNvSpPr>
          <p:nvPr>
            <p:ph type="sldNum" sz="quarter" idx="12"/>
          </p:nvPr>
        </p:nvSpPr>
        <p:spPr/>
        <p:txBody>
          <a:bodyPr/>
          <a:lstStyle/>
          <a:p>
            <a:fld id="{91C96F33-10E2-471F-B40C-3882552ECAF0}" type="slidenum">
              <a:rPr lang="fr-BE" smtClean="0"/>
              <a:t>‹#›</a:t>
            </a:fld>
            <a:endParaRPr lang="fr-BE" dirty="0"/>
          </a:p>
        </p:txBody>
      </p:sp>
    </p:spTree>
    <p:extLst>
      <p:ext uri="{BB962C8B-B14F-4D97-AF65-F5344CB8AC3E}">
        <p14:creationId xmlns:p14="http://schemas.microsoft.com/office/powerpoint/2010/main" val="20442414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194FDD10-FC3D-3025-DD56-629DD0BD6A37}"/>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BE"/>
          </a:p>
        </p:txBody>
      </p:sp>
      <p:sp>
        <p:nvSpPr>
          <p:cNvPr id="3" name="Espace réservé du texte vertical 2">
            <a:extLst>
              <a:ext uri="{FF2B5EF4-FFF2-40B4-BE49-F238E27FC236}">
                <a16:creationId xmlns:a16="http://schemas.microsoft.com/office/drawing/2014/main" id="{2BD3841A-8241-88B5-2D03-2B6C686B6A33}"/>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C0AEA460-F3D8-9537-44C7-3E7789CA1BC6}"/>
              </a:ext>
            </a:extLst>
          </p:cNvPr>
          <p:cNvSpPr>
            <a:spLocks noGrp="1"/>
          </p:cNvSpPr>
          <p:nvPr>
            <p:ph type="dt" sz="half" idx="10"/>
          </p:nvPr>
        </p:nvSpPr>
        <p:spPr/>
        <p:txBody>
          <a:bodyPr/>
          <a:lstStyle/>
          <a:p>
            <a:fld id="{231D0030-1CEE-4E8C-BB93-4FC8F955F2C4}" type="datetime1">
              <a:rPr lang="fr-BE" smtClean="0"/>
              <a:t>07-03-24</a:t>
            </a:fld>
            <a:endParaRPr lang="fr-BE" dirty="0"/>
          </a:p>
        </p:txBody>
      </p:sp>
      <p:sp>
        <p:nvSpPr>
          <p:cNvPr id="5" name="Espace réservé du pied de page 4">
            <a:extLst>
              <a:ext uri="{FF2B5EF4-FFF2-40B4-BE49-F238E27FC236}">
                <a16:creationId xmlns:a16="http://schemas.microsoft.com/office/drawing/2014/main" id="{F4EA1496-D543-2DD9-0B37-0F0E18EF4CEE}"/>
              </a:ext>
            </a:extLst>
          </p:cNvPr>
          <p:cNvSpPr>
            <a:spLocks noGrp="1"/>
          </p:cNvSpPr>
          <p:nvPr>
            <p:ph type="ftr" sz="quarter" idx="11"/>
          </p:nvPr>
        </p:nvSpPr>
        <p:spPr/>
        <p:txBody>
          <a:bodyPr/>
          <a:lstStyle/>
          <a:p>
            <a:r>
              <a:rPr lang="fr-BE" dirty="0"/>
              <a:t>(c) SOS Burnout Belgique</a:t>
            </a:r>
          </a:p>
        </p:txBody>
      </p:sp>
      <p:sp>
        <p:nvSpPr>
          <p:cNvPr id="6" name="Espace réservé du numéro de diapositive 5">
            <a:extLst>
              <a:ext uri="{FF2B5EF4-FFF2-40B4-BE49-F238E27FC236}">
                <a16:creationId xmlns:a16="http://schemas.microsoft.com/office/drawing/2014/main" id="{169EA36F-302F-B95B-4A46-610691E78EBD}"/>
              </a:ext>
            </a:extLst>
          </p:cNvPr>
          <p:cNvSpPr>
            <a:spLocks noGrp="1"/>
          </p:cNvSpPr>
          <p:nvPr>
            <p:ph type="sldNum" sz="quarter" idx="12"/>
          </p:nvPr>
        </p:nvSpPr>
        <p:spPr/>
        <p:txBody>
          <a:bodyPr/>
          <a:lstStyle/>
          <a:p>
            <a:fld id="{91C96F33-10E2-471F-B40C-3882552ECAF0}" type="slidenum">
              <a:rPr lang="fr-BE" smtClean="0"/>
              <a:t>‹#›</a:t>
            </a:fld>
            <a:endParaRPr lang="fr-BE" dirty="0"/>
          </a:p>
        </p:txBody>
      </p:sp>
    </p:spTree>
    <p:extLst>
      <p:ext uri="{BB962C8B-B14F-4D97-AF65-F5344CB8AC3E}">
        <p14:creationId xmlns:p14="http://schemas.microsoft.com/office/powerpoint/2010/main" val="19831082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83B9864-4A72-4CB7-1AC1-729EE11D9670}"/>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8A44E64F-1A27-EA93-C0CA-A65F108E3D64}"/>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BDD3CF2C-144B-CA3F-D325-A9FA4F692079}"/>
              </a:ext>
            </a:extLst>
          </p:cNvPr>
          <p:cNvSpPr>
            <a:spLocks noGrp="1"/>
          </p:cNvSpPr>
          <p:nvPr>
            <p:ph type="dt" sz="half" idx="10"/>
          </p:nvPr>
        </p:nvSpPr>
        <p:spPr/>
        <p:txBody>
          <a:bodyPr/>
          <a:lstStyle/>
          <a:p>
            <a:fld id="{C10431D4-ED79-4A60-9459-9097EB76528D}" type="datetime1">
              <a:rPr lang="fr-BE" smtClean="0"/>
              <a:t>07-03-24</a:t>
            </a:fld>
            <a:endParaRPr lang="fr-BE" dirty="0"/>
          </a:p>
        </p:txBody>
      </p:sp>
      <p:sp>
        <p:nvSpPr>
          <p:cNvPr id="5" name="Espace réservé du pied de page 4">
            <a:extLst>
              <a:ext uri="{FF2B5EF4-FFF2-40B4-BE49-F238E27FC236}">
                <a16:creationId xmlns:a16="http://schemas.microsoft.com/office/drawing/2014/main" id="{3329E869-B81B-7938-BFCC-70476CB8A792}"/>
              </a:ext>
            </a:extLst>
          </p:cNvPr>
          <p:cNvSpPr>
            <a:spLocks noGrp="1"/>
          </p:cNvSpPr>
          <p:nvPr>
            <p:ph type="ftr" sz="quarter" idx="11"/>
          </p:nvPr>
        </p:nvSpPr>
        <p:spPr/>
        <p:txBody>
          <a:bodyPr/>
          <a:lstStyle/>
          <a:p>
            <a:r>
              <a:rPr lang="fr-BE" dirty="0"/>
              <a:t>(c) SOS Burnout Belgique</a:t>
            </a:r>
          </a:p>
        </p:txBody>
      </p:sp>
      <p:sp>
        <p:nvSpPr>
          <p:cNvPr id="6" name="Espace réservé du numéro de diapositive 5">
            <a:extLst>
              <a:ext uri="{FF2B5EF4-FFF2-40B4-BE49-F238E27FC236}">
                <a16:creationId xmlns:a16="http://schemas.microsoft.com/office/drawing/2014/main" id="{98E48531-1B53-28D3-6C92-D2286504FBF7}"/>
              </a:ext>
            </a:extLst>
          </p:cNvPr>
          <p:cNvSpPr>
            <a:spLocks noGrp="1"/>
          </p:cNvSpPr>
          <p:nvPr>
            <p:ph type="sldNum" sz="quarter" idx="12"/>
          </p:nvPr>
        </p:nvSpPr>
        <p:spPr/>
        <p:txBody>
          <a:bodyPr/>
          <a:lstStyle/>
          <a:p>
            <a:fld id="{91C96F33-10E2-471F-B40C-3882552ECAF0}" type="slidenum">
              <a:rPr lang="fr-BE" smtClean="0"/>
              <a:t>‹#›</a:t>
            </a:fld>
            <a:endParaRPr lang="fr-BE" dirty="0"/>
          </a:p>
        </p:txBody>
      </p:sp>
    </p:spTree>
    <p:extLst>
      <p:ext uri="{BB962C8B-B14F-4D97-AF65-F5344CB8AC3E}">
        <p14:creationId xmlns:p14="http://schemas.microsoft.com/office/powerpoint/2010/main" val="22390415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2BB633E-499F-98BE-ED64-76C15363C524}"/>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BE"/>
          </a:p>
        </p:txBody>
      </p:sp>
      <p:sp>
        <p:nvSpPr>
          <p:cNvPr id="3" name="Espace réservé du texte 2">
            <a:extLst>
              <a:ext uri="{FF2B5EF4-FFF2-40B4-BE49-F238E27FC236}">
                <a16:creationId xmlns:a16="http://schemas.microsoft.com/office/drawing/2014/main" id="{8D4EC60F-6FC9-54B8-2461-6E1A66AFE14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63BA935E-FA7A-22F5-5107-E968B2ABCD12}"/>
              </a:ext>
            </a:extLst>
          </p:cNvPr>
          <p:cNvSpPr>
            <a:spLocks noGrp="1"/>
          </p:cNvSpPr>
          <p:nvPr>
            <p:ph type="dt" sz="half" idx="10"/>
          </p:nvPr>
        </p:nvSpPr>
        <p:spPr/>
        <p:txBody>
          <a:bodyPr/>
          <a:lstStyle/>
          <a:p>
            <a:fld id="{82C4267E-7020-4500-A840-912EBBCACD0B}" type="datetime1">
              <a:rPr lang="fr-BE" smtClean="0"/>
              <a:t>07-03-24</a:t>
            </a:fld>
            <a:endParaRPr lang="fr-BE" dirty="0"/>
          </a:p>
        </p:txBody>
      </p:sp>
      <p:sp>
        <p:nvSpPr>
          <p:cNvPr id="5" name="Espace réservé du pied de page 4">
            <a:extLst>
              <a:ext uri="{FF2B5EF4-FFF2-40B4-BE49-F238E27FC236}">
                <a16:creationId xmlns:a16="http://schemas.microsoft.com/office/drawing/2014/main" id="{3826E3BF-C5CA-070C-C54E-AB79FFF9E178}"/>
              </a:ext>
            </a:extLst>
          </p:cNvPr>
          <p:cNvSpPr>
            <a:spLocks noGrp="1"/>
          </p:cNvSpPr>
          <p:nvPr>
            <p:ph type="ftr" sz="quarter" idx="11"/>
          </p:nvPr>
        </p:nvSpPr>
        <p:spPr/>
        <p:txBody>
          <a:bodyPr/>
          <a:lstStyle/>
          <a:p>
            <a:r>
              <a:rPr lang="fr-BE" dirty="0"/>
              <a:t>(c) SOS Burnout Belgique</a:t>
            </a:r>
          </a:p>
        </p:txBody>
      </p:sp>
      <p:sp>
        <p:nvSpPr>
          <p:cNvPr id="6" name="Espace réservé du numéro de diapositive 5">
            <a:extLst>
              <a:ext uri="{FF2B5EF4-FFF2-40B4-BE49-F238E27FC236}">
                <a16:creationId xmlns:a16="http://schemas.microsoft.com/office/drawing/2014/main" id="{B99B3B51-7514-3A03-C87A-8C32C36A1F47}"/>
              </a:ext>
            </a:extLst>
          </p:cNvPr>
          <p:cNvSpPr>
            <a:spLocks noGrp="1"/>
          </p:cNvSpPr>
          <p:nvPr>
            <p:ph type="sldNum" sz="quarter" idx="12"/>
          </p:nvPr>
        </p:nvSpPr>
        <p:spPr/>
        <p:txBody>
          <a:bodyPr/>
          <a:lstStyle/>
          <a:p>
            <a:fld id="{91C96F33-10E2-471F-B40C-3882552ECAF0}" type="slidenum">
              <a:rPr lang="fr-BE" smtClean="0"/>
              <a:t>‹#›</a:t>
            </a:fld>
            <a:endParaRPr lang="fr-BE" dirty="0"/>
          </a:p>
        </p:txBody>
      </p:sp>
    </p:spTree>
    <p:extLst>
      <p:ext uri="{BB962C8B-B14F-4D97-AF65-F5344CB8AC3E}">
        <p14:creationId xmlns:p14="http://schemas.microsoft.com/office/powerpoint/2010/main" val="36407919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F5BEC3A-85B9-7F28-069A-9FBD4B3F6B7A}"/>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14313473-23B4-55DE-01D5-A65987477794}"/>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contenu 3">
            <a:extLst>
              <a:ext uri="{FF2B5EF4-FFF2-40B4-BE49-F238E27FC236}">
                <a16:creationId xmlns:a16="http://schemas.microsoft.com/office/drawing/2014/main" id="{0BBC3265-7B9E-7977-76E2-CAFE5DA9432A}"/>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e la date 4">
            <a:extLst>
              <a:ext uri="{FF2B5EF4-FFF2-40B4-BE49-F238E27FC236}">
                <a16:creationId xmlns:a16="http://schemas.microsoft.com/office/drawing/2014/main" id="{BC23F997-211F-56C7-D764-0E4E42814E9D}"/>
              </a:ext>
            </a:extLst>
          </p:cNvPr>
          <p:cNvSpPr>
            <a:spLocks noGrp="1"/>
          </p:cNvSpPr>
          <p:nvPr>
            <p:ph type="dt" sz="half" idx="10"/>
          </p:nvPr>
        </p:nvSpPr>
        <p:spPr/>
        <p:txBody>
          <a:bodyPr/>
          <a:lstStyle/>
          <a:p>
            <a:fld id="{E0B307E8-01EB-4D2A-9ECE-826B4F681DA7}" type="datetime1">
              <a:rPr lang="fr-BE" smtClean="0"/>
              <a:t>07-03-24</a:t>
            </a:fld>
            <a:endParaRPr lang="fr-BE" dirty="0"/>
          </a:p>
        </p:txBody>
      </p:sp>
      <p:sp>
        <p:nvSpPr>
          <p:cNvPr id="6" name="Espace réservé du pied de page 5">
            <a:extLst>
              <a:ext uri="{FF2B5EF4-FFF2-40B4-BE49-F238E27FC236}">
                <a16:creationId xmlns:a16="http://schemas.microsoft.com/office/drawing/2014/main" id="{1640C5F3-1D2C-9E23-D5D4-102E134B216F}"/>
              </a:ext>
            </a:extLst>
          </p:cNvPr>
          <p:cNvSpPr>
            <a:spLocks noGrp="1"/>
          </p:cNvSpPr>
          <p:nvPr>
            <p:ph type="ftr" sz="quarter" idx="11"/>
          </p:nvPr>
        </p:nvSpPr>
        <p:spPr/>
        <p:txBody>
          <a:bodyPr/>
          <a:lstStyle/>
          <a:p>
            <a:r>
              <a:rPr lang="fr-BE" dirty="0"/>
              <a:t>(c) SOS Burnout Belgique</a:t>
            </a:r>
          </a:p>
        </p:txBody>
      </p:sp>
      <p:sp>
        <p:nvSpPr>
          <p:cNvPr id="7" name="Espace réservé du numéro de diapositive 6">
            <a:extLst>
              <a:ext uri="{FF2B5EF4-FFF2-40B4-BE49-F238E27FC236}">
                <a16:creationId xmlns:a16="http://schemas.microsoft.com/office/drawing/2014/main" id="{A256FC39-D1D1-B994-2E53-EBB72C197D34}"/>
              </a:ext>
            </a:extLst>
          </p:cNvPr>
          <p:cNvSpPr>
            <a:spLocks noGrp="1"/>
          </p:cNvSpPr>
          <p:nvPr>
            <p:ph type="sldNum" sz="quarter" idx="12"/>
          </p:nvPr>
        </p:nvSpPr>
        <p:spPr/>
        <p:txBody>
          <a:bodyPr/>
          <a:lstStyle/>
          <a:p>
            <a:fld id="{91C96F33-10E2-471F-B40C-3882552ECAF0}" type="slidenum">
              <a:rPr lang="fr-BE" smtClean="0"/>
              <a:t>‹#›</a:t>
            </a:fld>
            <a:endParaRPr lang="fr-BE" dirty="0"/>
          </a:p>
        </p:txBody>
      </p:sp>
    </p:spTree>
    <p:extLst>
      <p:ext uri="{BB962C8B-B14F-4D97-AF65-F5344CB8AC3E}">
        <p14:creationId xmlns:p14="http://schemas.microsoft.com/office/powerpoint/2010/main" val="4218463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581FD4-C98C-795D-821E-2A8CDC37416A}"/>
              </a:ext>
            </a:extLst>
          </p:cNvPr>
          <p:cNvSpPr>
            <a:spLocks noGrp="1"/>
          </p:cNvSpPr>
          <p:nvPr>
            <p:ph type="title"/>
          </p:nvPr>
        </p:nvSpPr>
        <p:spPr>
          <a:xfrm>
            <a:off x="839788" y="365125"/>
            <a:ext cx="10515600" cy="1325563"/>
          </a:xfrm>
        </p:spPr>
        <p:txBody>
          <a:bodyPr/>
          <a:lstStyle/>
          <a:p>
            <a:r>
              <a:rPr lang="fr-FR"/>
              <a:t>Modifiez le style du titre</a:t>
            </a:r>
            <a:endParaRPr lang="fr-BE"/>
          </a:p>
        </p:txBody>
      </p:sp>
      <p:sp>
        <p:nvSpPr>
          <p:cNvPr id="3" name="Espace réservé du texte 2">
            <a:extLst>
              <a:ext uri="{FF2B5EF4-FFF2-40B4-BE49-F238E27FC236}">
                <a16:creationId xmlns:a16="http://schemas.microsoft.com/office/drawing/2014/main" id="{6097F4DD-8A1E-D881-0AE1-B356F2EC6E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47BF848A-2FB5-A7F9-B9CF-15C289A02508}"/>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texte 4">
            <a:extLst>
              <a:ext uri="{FF2B5EF4-FFF2-40B4-BE49-F238E27FC236}">
                <a16:creationId xmlns:a16="http://schemas.microsoft.com/office/drawing/2014/main" id="{A0186DFB-1F29-ABB1-6B17-EE7975DA4DF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12FC703C-E641-9ECF-234F-C581B786EE0D}"/>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7" name="Espace réservé de la date 6">
            <a:extLst>
              <a:ext uri="{FF2B5EF4-FFF2-40B4-BE49-F238E27FC236}">
                <a16:creationId xmlns:a16="http://schemas.microsoft.com/office/drawing/2014/main" id="{BE0D40BF-FAF1-C005-43C6-06F27B44FC49}"/>
              </a:ext>
            </a:extLst>
          </p:cNvPr>
          <p:cNvSpPr>
            <a:spLocks noGrp="1"/>
          </p:cNvSpPr>
          <p:nvPr>
            <p:ph type="dt" sz="half" idx="10"/>
          </p:nvPr>
        </p:nvSpPr>
        <p:spPr/>
        <p:txBody>
          <a:bodyPr/>
          <a:lstStyle/>
          <a:p>
            <a:fld id="{14440810-1153-47F2-A2CC-78D0CBF38B8B}" type="datetime1">
              <a:rPr lang="fr-BE" smtClean="0"/>
              <a:t>07-03-24</a:t>
            </a:fld>
            <a:endParaRPr lang="fr-BE" dirty="0"/>
          </a:p>
        </p:txBody>
      </p:sp>
      <p:sp>
        <p:nvSpPr>
          <p:cNvPr id="8" name="Espace réservé du pied de page 7">
            <a:extLst>
              <a:ext uri="{FF2B5EF4-FFF2-40B4-BE49-F238E27FC236}">
                <a16:creationId xmlns:a16="http://schemas.microsoft.com/office/drawing/2014/main" id="{14C1825F-8014-AB0D-BAA2-A6E5A36D1D7F}"/>
              </a:ext>
            </a:extLst>
          </p:cNvPr>
          <p:cNvSpPr>
            <a:spLocks noGrp="1"/>
          </p:cNvSpPr>
          <p:nvPr>
            <p:ph type="ftr" sz="quarter" idx="11"/>
          </p:nvPr>
        </p:nvSpPr>
        <p:spPr/>
        <p:txBody>
          <a:bodyPr/>
          <a:lstStyle/>
          <a:p>
            <a:r>
              <a:rPr lang="fr-BE" dirty="0"/>
              <a:t>(c) SOS Burnout Belgique</a:t>
            </a:r>
          </a:p>
        </p:txBody>
      </p:sp>
      <p:sp>
        <p:nvSpPr>
          <p:cNvPr id="9" name="Espace réservé du numéro de diapositive 8">
            <a:extLst>
              <a:ext uri="{FF2B5EF4-FFF2-40B4-BE49-F238E27FC236}">
                <a16:creationId xmlns:a16="http://schemas.microsoft.com/office/drawing/2014/main" id="{85D5D2BE-E7AF-A30E-AC10-8B0B9371DCE5}"/>
              </a:ext>
            </a:extLst>
          </p:cNvPr>
          <p:cNvSpPr>
            <a:spLocks noGrp="1"/>
          </p:cNvSpPr>
          <p:nvPr>
            <p:ph type="sldNum" sz="quarter" idx="12"/>
          </p:nvPr>
        </p:nvSpPr>
        <p:spPr/>
        <p:txBody>
          <a:bodyPr/>
          <a:lstStyle/>
          <a:p>
            <a:fld id="{91C96F33-10E2-471F-B40C-3882552ECAF0}" type="slidenum">
              <a:rPr lang="fr-BE" smtClean="0"/>
              <a:t>‹#›</a:t>
            </a:fld>
            <a:endParaRPr lang="fr-BE" dirty="0"/>
          </a:p>
        </p:txBody>
      </p:sp>
    </p:spTree>
    <p:extLst>
      <p:ext uri="{BB962C8B-B14F-4D97-AF65-F5344CB8AC3E}">
        <p14:creationId xmlns:p14="http://schemas.microsoft.com/office/powerpoint/2010/main" val="24528988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DC8F66-EEEE-53DD-7468-B94BEA8BCF42}"/>
              </a:ext>
            </a:extLst>
          </p:cNvPr>
          <p:cNvSpPr>
            <a:spLocks noGrp="1"/>
          </p:cNvSpPr>
          <p:nvPr>
            <p:ph type="title"/>
          </p:nvPr>
        </p:nvSpPr>
        <p:spPr/>
        <p:txBody>
          <a:bodyPr/>
          <a:lstStyle/>
          <a:p>
            <a:r>
              <a:rPr lang="fr-FR"/>
              <a:t>Modifiez le style du titre</a:t>
            </a:r>
            <a:endParaRPr lang="fr-BE"/>
          </a:p>
        </p:txBody>
      </p:sp>
      <p:sp>
        <p:nvSpPr>
          <p:cNvPr id="3" name="Espace réservé de la date 2">
            <a:extLst>
              <a:ext uri="{FF2B5EF4-FFF2-40B4-BE49-F238E27FC236}">
                <a16:creationId xmlns:a16="http://schemas.microsoft.com/office/drawing/2014/main" id="{FF606CE3-90F4-1491-3F9D-61E2DBC26A43}"/>
              </a:ext>
            </a:extLst>
          </p:cNvPr>
          <p:cNvSpPr>
            <a:spLocks noGrp="1"/>
          </p:cNvSpPr>
          <p:nvPr>
            <p:ph type="dt" sz="half" idx="10"/>
          </p:nvPr>
        </p:nvSpPr>
        <p:spPr/>
        <p:txBody>
          <a:bodyPr/>
          <a:lstStyle/>
          <a:p>
            <a:fld id="{A29E7D90-25E5-41EF-9897-AB86477BF058}" type="datetime1">
              <a:rPr lang="fr-BE" smtClean="0"/>
              <a:t>07-03-24</a:t>
            </a:fld>
            <a:endParaRPr lang="fr-BE" dirty="0"/>
          </a:p>
        </p:txBody>
      </p:sp>
      <p:sp>
        <p:nvSpPr>
          <p:cNvPr id="4" name="Espace réservé du pied de page 3">
            <a:extLst>
              <a:ext uri="{FF2B5EF4-FFF2-40B4-BE49-F238E27FC236}">
                <a16:creationId xmlns:a16="http://schemas.microsoft.com/office/drawing/2014/main" id="{B6F39C65-A42B-CE77-8220-ED4DCE10E7B2}"/>
              </a:ext>
            </a:extLst>
          </p:cNvPr>
          <p:cNvSpPr>
            <a:spLocks noGrp="1"/>
          </p:cNvSpPr>
          <p:nvPr>
            <p:ph type="ftr" sz="quarter" idx="11"/>
          </p:nvPr>
        </p:nvSpPr>
        <p:spPr/>
        <p:txBody>
          <a:bodyPr/>
          <a:lstStyle/>
          <a:p>
            <a:r>
              <a:rPr lang="fr-BE" dirty="0"/>
              <a:t>(c) SOS Burnout Belgique</a:t>
            </a:r>
          </a:p>
        </p:txBody>
      </p:sp>
      <p:sp>
        <p:nvSpPr>
          <p:cNvPr id="5" name="Espace réservé du numéro de diapositive 4">
            <a:extLst>
              <a:ext uri="{FF2B5EF4-FFF2-40B4-BE49-F238E27FC236}">
                <a16:creationId xmlns:a16="http://schemas.microsoft.com/office/drawing/2014/main" id="{6501E490-36D8-02DF-33B3-BD3BACB43E38}"/>
              </a:ext>
            </a:extLst>
          </p:cNvPr>
          <p:cNvSpPr>
            <a:spLocks noGrp="1"/>
          </p:cNvSpPr>
          <p:nvPr>
            <p:ph type="sldNum" sz="quarter" idx="12"/>
          </p:nvPr>
        </p:nvSpPr>
        <p:spPr/>
        <p:txBody>
          <a:bodyPr/>
          <a:lstStyle/>
          <a:p>
            <a:fld id="{91C96F33-10E2-471F-B40C-3882552ECAF0}" type="slidenum">
              <a:rPr lang="fr-BE" smtClean="0"/>
              <a:t>‹#›</a:t>
            </a:fld>
            <a:endParaRPr lang="fr-BE" dirty="0"/>
          </a:p>
        </p:txBody>
      </p:sp>
    </p:spTree>
    <p:extLst>
      <p:ext uri="{BB962C8B-B14F-4D97-AF65-F5344CB8AC3E}">
        <p14:creationId xmlns:p14="http://schemas.microsoft.com/office/powerpoint/2010/main" val="1054335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99199D76-558E-4944-85CD-06A08A5C1BF0}"/>
              </a:ext>
            </a:extLst>
          </p:cNvPr>
          <p:cNvSpPr>
            <a:spLocks noGrp="1"/>
          </p:cNvSpPr>
          <p:nvPr>
            <p:ph type="dt" sz="half" idx="10"/>
          </p:nvPr>
        </p:nvSpPr>
        <p:spPr/>
        <p:txBody>
          <a:bodyPr/>
          <a:lstStyle/>
          <a:p>
            <a:fld id="{48382697-5CD5-4C3E-8722-56AA71DFB3C7}" type="datetime1">
              <a:rPr lang="fr-BE" smtClean="0"/>
              <a:t>07-03-24</a:t>
            </a:fld>
            <a:endParaRPr lang="fr-BE" dirty="0"/>
          </a:p>
        </p:txBody>
      </p:sp>
      <p:sp>
        <p:nvSpPr>
          <p:cNvPr id="3" name="Espace réservé du pied de page 2">
            <a:extLst>
              <a:ext uri="{FF2B5EF4-FFF2-40B4-BE49-F238E27FC236}">
                <a16:creationId xmlns:a16="http://schemas.microsoft.com/office/drawing/2014/main" id="{DE4A6EE2-2F59-F3D1-57D4-C3FF8A0D43C3}"/>
              </a:ext>
            </a:extLst>
          </p:cNvPr>
          <p:cNvSpPr>
            <a:spLocks noGrp="1"/>
          </p:cNvSpPr>
          <p:nvPr>
            <p:ph type="ftr" sz="quarter" idx="11"/>
          </p:nvPr>
        </p:nvSpPr>
        <p:spPr/>
        <p:txBody>
          <a:bodyPr/>
          <a:lstStyle/>
          <a:p>
            <a:r>
              <a:rPr lang="fr-BE" dirty="0"/>
              <a:t>(c) SOS Burnout Belgique</a:t>
            </a:r>
          </a:p>
        </p:txBody>
      </p:sp>
      <p:sp>
        <p:nvSpPr>
          <p:cNvPr id="4" name="Espace réservé du numéro de diapositive 3">
            <a:extLst>
              <a:ext uri="{FF2B5EF4-FFF2-40B4-BE49-F238E27FC236}">
                <a16:creationId xmlns:a16="http://schemas.microsoft.com/office/drawing/2014/main" id="{7FD9A73D-2C57-5B74-48DB-9366DFE44B15}"/>
              </a:ext>
            </a:extLst>
          </p:cNvPr>
          <p:cNvSpPr>
            <a:spLocks noGrp="1"/>
          </p:cNvSpPr>
          <p:nvPr>
            <p:ph type="sldNum" sz="quarter" idx="12"/>
          </p:nvPr>
        </p:nvSpPr>
        <p:spPr/>
        <p:txBody>
          <a:bodyPr/>
          <a:lstStyle/>
          <a:p>
            <a:fld id="{91C96F33-10E2-471F-B40C-3882552ECAF0}" type="slidenum">
              <a:rPr lang="fr-BE" smtClean="0"/>
              <a:t>‹#›</a:t>
            </a:fld>
            <a:endParaRPr lang="fr-BE" dirty="0"/>
          </a:p>
        </p:txBody>
      </p:sp>
    </p:spTree>
    <p:extLst>
      <p:ext uri="{BB962C8B-B14F-4D97-AF65-F5344CB8AC3E}">
        <p14:creationId xmlns:p14="http://schemas.microsoft.com/office/powerpoint/2010/main" val="34214532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71AD0F-D723-1087-FE50-CA3581A80BC5}"/>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du contenu 2">
            <a:extLst>
              <a:ext uri="{FF2B5EF4-FFF2-40B4-BE49-F238E27FC236}">
                <a16:creationId xmlns:a16="http://schemas.microsoft.com/office/drawing/2014/main" id="{93569933-4C6D-FA3F-6275-5CCBEED958A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texte 3">
            <a:extLst>
              <a:ext uri="{FF2B5EF4-FFF2-40B4-BE49-F238E27FC236}">
                <a16:creationId xmlns:a16="http://schemas.microsoft.com/office/drawing/2014/main" id="{E90365EB-82C6-896B-81BF-3B59375ABF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3FB9E48C-B47A-43F5-50F7-DCF872EEFA06}"/>
              </a:ext>
            </a:extLst>
          </p:cNvPr>
          <p:cNvSpPr>
            <a:spLocks noGrp="1"/>
          </p:cNvSpPr>
          <p:nvPr>
            <p:ph type="dt" sz="half" idx="10"/>
          </p:nvPr>
        </p:nvSpPr>
        <p:spPr/>
        <p:txBody>
          <a:bodyPr/>
          <a:lstStyle/>
          <a:p>
            <a:fld id="{DD6F0F2B-ECB2-4518-8401-9961A5803C05}" type="datetime1">
              <a:rPr lang="fr-BE" smtClean="0"/>
              <a:t>07-03-24</a:t>
            </a:fld>
            <a:endParaRPr lang="fr-BE" dirty="0"/>
          </a:p>
        </p:txBody>
      </p:sp>
      <p:sp>
        <p:nvSpPr>
          <p:cNvPr id="6" name="Espace réservé du pied de page 5">
            <a:extLst>
              <a:ext uri="{FF2B5EF4-FFF2-40B4-BE49-F238E27FC236}">
                <a16:creationId xmlns:a16="http://schemas.microsoft.com/office/drawing/2014/main" id="{08A6304B-AC11-CAA5-76B0-26AD98BE9CA0}"/>
              </a:ext>
            </a:extLst>
          </p:cNvPr>
          <p:cNvSpPr>
            <a:spLocks noGrp="1"/>
          </p:cNvSpPr>
          <p:nvPr>
            <p:ph type="ftr" sz="quarter" idx="11"/>
          </p:nvPr>
        </p:nvSpPr>
        <p:spPr/>
        <p:txBody>
          <a:bodyPr/>
          <a:lstStyle/>
          <a:p>
            <a:r>
              <a:rPr lang="fr-BE" dirty="0"/>
              <a:t>(c) SOS Burnout Belgique</a:t>
            </a:r>
          </a:p>
        </p:txBody>
      </p:sp>
      <p:sp>
        <p:nvSpPr>
          <p:cNvPr id="7" name="Espace réservé du numéro de diapositive 6">
            <a:extLst>
              <a:ext uri="{FF2B5EF4-FFF2-40B4-BE49-F238E27FC236}">
                <a16:creationId xmlns:a16="http://schemas.microsoft.com/office/drawing/2014/main" id="{D2DF218F-92A5-AECC-9F12-6A2AA5E7B97C}"/>
              </a:ext>
            </a:extLst>
          </p:cNvPr>
          <p:cNvSpPr>
            <a:spLocks noGrp="1"/>
          </p:cNvSpPr>
          <p:nvPr>
            <p:ph type="sldNum" sz="quarter" idx="12"/>
          </p:nvPr>
        </p:nvSpPr>
        <p:spPr/>
        <p:txBody>
          <a:bodyPr/>
          <a:lstStyle/>
          <a:p>
            <a:fld id="{91C96F33-10E2-471F-B40C-3882552ECAF0}" type="slidenum">
              <a:rPr lang="fr-BE" smtClean="0"/>
              <a:t>‹#›</a:t>
            </a:fld>
            <a:endParaRPr lang="fr-BE" dirty="0"/>
          </a:p>
        </p:txBody>
      </p:sp>
    </p:spTree>
    <p:extLst>
      <p:ext uri="{BB962C8B-B14F-4D97-AF65-F5344CB8AC3E}">
        <p14:creationId xmlns:p14="http://schemas.microsoft.com/office/powerpoint/2010/main" val="4086613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626E8C3-2509-BF1A-AE0C-3821B99C0D7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pour une image  2">
            <a:extLst>
              <a:ext uri="{FF2B5EF4-FFF2-40B4-BE49-F238E27FC236}">
                <a16:creationId xmlns:a16="http://schemas.microsoft.com/office/drawing/2014/main" id="{E4F1F939-A3B8-B29A-3AFB-1878862086E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dirty="0"/>
          </a:p>
        </p:txBody>
      </p:sp>
      <p:sp>
        <p:nvSpPr>
          <p:cNvPr id="4" name="Espace réservé du texte 3">
            <a:extLst>
              <a:ext uri="{FF2B5EF4-FFF2-40B4-BE49-F238E27FC236}">
                <a16:creationId xmlns:a16="http://schemas.microsoft.com/office/drawing/2014/main" id="{11F0897C-6BE8-01AF-7BDB-CF3206262F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9D3B8F0-6528-0BD0-B0FC-A593AB3121E9}"/>
              </a:ext>
            </a:extLst>
          </p:cNvPr>
          <p:cNvSpPr>
            <a:spLocks noGrp="1"/>
          </p:cNvSpPr>
          <p:nvPr>
            <p:ph type="dt" sz="half" idx="10"/>
          </p:nvPr>
        </p:nvSpPr>
        <p:spPr/>
        <p:txBody>
          <a:bodyPr/>
          <a:lstStyle/>
          <a:p>
            <a:fld id="{E92F5A73-3838-4A64-BBA6-8EA15B79491A}" type="datetime1">
              <a:rPr lang="fr-BE" smtClean="0"/>
              <a:t>07-03-24</a:t>
            </a:fld>
            <a:endParaRPr lang="fr-BE" dirty="0"/>
          </a:p>
        </p:txBody>
      </p:sp>
      <p:sp>
        <p:nvSpPr>
          <p:cNvPr id="6" name="Espace réservé du pied de page 5">
            <a:extLst>
              <a:ext uri="{FF2B5EF4-FFF2-40B4-BE49-F238E27FC236}">
                <a16:creationId xmlns:a16="http://schemas.microsoft.com/office/drawing/2014/main" id="{498FCBC8-8108-9D80-CB01-4188E3E1853E}"/>
              </a:ext>
            </a:extLst>
          </p:cNvPr>
          <p:cNvSpPr>
            <a:spLocks noGrp="1"/>
          </p:cNvSpPr>
          <p:nvPr>
            <p:ph type="ftr" sz="quarter" idx="11"/>
          </p:nvPr>
        </p:nvSpPr>
        <p:spPr/>
        <p:txBody>
          <a:bodyPr/>
          <a:lstStyle/>
          <a:p>
            <a:r>
              <a:rPr lang="fr-BE" dirty="0"/>
              <a:t>(c) SOS Burnout Belgique</a:t>
            </a:r>
          </a:p>
        </p:txBody>
      </p:sp>
      <p:sp>
        <p:nvSpPr>
          <p:cNvPr id="7" name="Espace réservé du numéro de diapositive 6">
            <a:extLst>
              <a:ext uri="{FF2B5EF4-FFF2-40B4-BE49-F238E27FC236}">
                <a16:creationId xmlns:a16="http://schemas.microsoft.com/office/drawing/2014/main" id="{E6F22699-F78D-C0E0-D321-29D587CD4999}"/>
              </a:ext>
            </a:extLst>
          </p:cNvPr>
          <p:cNvSpPr>
            <a:spLocks noGrp="1"/>
          </p:cNvSpPr>
          <p:nvPr>
            <p:ph type="sldNum" sz="quarter" idx="12"/>
          </p:nvPr>
        </p:nvSpPr>
        <p:spPr/>
        <p:txBody>
          <a:bodyPr/>
          <a:lstStyle/>
          <a:p>
            <a:fld id="{91C96F33-10E2-471F-B40C-3882552ECAF0}" type="slidenum">
              <a:rPr lang="fr-BE" smtClean="0"/>
              <a:t>‹#›</a:t>
            </a:fld>
            <a:endParaRPr lang="fr-BE" dirty="0"/>
          </a:p>
        </p:txBody>
      </p:sp>
    </p:spTree>
    <p:extLst>
      <p:ext uri="{BB962C8B-B14F-4D97-AF65-F5344CB8AC3E}">
        <p14:creationId xmlns:p14="http://schemas.microsoft.com/office/powerpoint/2010/main" val="801039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7DC24CC6-D1E2-8D11-E102-388E0ACAF08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BE"/>
          </a:p>
        </p:txBody>
      </p:sp>
      <p:sp>
        <p:nvSpPr>
          <p:cNvPr id="3" name="Espace réservé du texte 2">
            <a:extLst>
              <a:ext uri="{FF2B5EF4-FFF2-40B4-BE49-F238E27FC236}">
                <a16:creationId xmlns:a16="http://schemas.microsoft.com/office/drawing/2014/main" id="{FD689ACA-72DF-177A-B8B3-643DF875442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F1D28385-6E78-A55A-24F8-02D7B29CDBF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BCC642F-B010-4CE6-B2D9-2EFB34FC4C76}" type="datetime1">
              <a:rPr lang="fr-BE" smtClean="0"/>
              <a:t>07-03-24</a:t>
            </a:fld>
            <a:endParaRPr lang="fr-BE" dirty="0"/>
          </a:p>
        </p:txBody>
      </p:sp>
      <p:sp>
        <p:nvSpPr>
          <p:cNvPr id="5" name="Espace réservé du pied de page 4">
            <a:extLst>
              <a:ext uri="{FF2B5EF4-FFF2-40B4-BE49-F238E27FC236}">
                <a16:creationId xmlns:a16="http://schemas.microsoft.com/office/drawing/2014/main" id="{D06E7220-3E11-A59C-2DD9-5D6D2CA2237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fr-BE" dirty="0"/>
              <a:t>(c) SOS Burnout Belgique</a:t>
            </a:r>
          </a:p>
        </p:txBody>
      </p:sp>
      <p:sp>
        <p:nvSpPr>
          <p:cNvPr id="6" name="Espace réservé du numéro de diapositive 5">
            <a:extLst>
              <a:ext uri="{FF2B5EF4-FFF2-40B4-BE49-F238E27FC236}">
                <a16:creationId xmlns:a16="http://schemas.microsoft.com/office/drawing/2014/main" id="{82E70327-1A3F-3371-F4ED-881D48BA323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1C96F33-10E2-471F-B40C-3882552ECAF0}" type="slidenum">
              <a:rPr lang="fr-BE" smtClean="0"/>
              <a:t>‹#›</a:t>
            </a:fld>
            <a:endParaRPr lang="fr-BE" dirty="0"/>
          </a:p>
        </p:txBody>
      </p:sp>
    </p:spTree>
    <p:extLst>
      <p:ext uri="{BB962C8B-B14F-4D97-AF65-F5344CB8AC3E}">
        <p14:creationId xmlns:p14="http://schemas.microsoft.com/office/powerpoint/2010/main" val="761799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https://www.ejustice.just.fgov.be/cgi_loi/change_lg_2.pl?language=fr&amp;nm=2017A10461&amp;la=F" TargetMode="External"/><Relationship Id="rId2" Type="http://schemas.openxmlformats.org/officeDocument/2006/relationships/image" Target="../media/image5.jpeg"/><Relationship Id="rId1" Type="http://schemas.openxmlformats.org/officeDocument/2006/relationships/slideLayout" Target="../slideLayouts/slideLayout6.xml"/><Relationship Id="rId4" Type="http://schemas.openxmlformats.org/officeDocument/2006/relationships/hyperlink" Target="https://emploi.belgique.be/fr/themes/bien-etre-au-travail/la-surveillance-de-la-sante-des-travailleurs/reintegration-des#toc_heading_3"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www.securex.be/fr/lex4you/employeur/actualites/trajets-retour-au-travail-apres-les-employeurs,-les-travailleurs-sont-responsabilises"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sosburnout.sharepoint.com/sites/asbl/Documents%20partages/Droits%20et%20devoirs/Obligations/RH%20Employeur/Rupture%20pour%20force%20majeure%20m&#233;dicale.pptx"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F436B612-7D7E-3E51-7E0C-F3641356F676}"/>
              </a:ext>
            </a:extLst>
          </p:cNvPr>
          <p:cNvSpPr>
            <a:spLocks noGrp="1"/>
          </p:cNvSpPr>
          <p:nvPr>
            <p:ph type="subTitle" idx="1"/>
          </p:nvPr>
        </p:nvSpPr>
        <p:spPr>
          <a:xfrm>
            <a:off x="812347" y="2372523"/>
            <a:ext cx="4384804" cy="1760596"/>
          </a:xfrm>
        </p:spPr>
        <p:txBody>
          <a:bodyPr>
            <a:normAutofit fontScale="92500"/>
          </a:bodyPr>
          <a:lstStyle/>
          <a:p>
            <a:pPr algn="l"/>
            <a:r>
              <a:rPr lang="fr-BE" b="1" dirty="0">
                <a:solidFill>
                  <a:srgbClr val="466249"/>
                </a:solidFill>
                <a:latin typeface="Century Gothic" panose="020B0502020202020204" pitchFamily="34" charset="0"/>
              </a:rPr>
              <a:t>Le trajet de réintégration</a:t>
            </a:r>
          </a:p>
          <a:p>
            <a:pPr algn="l"/>
            <a:endParaRPr lang="fr-BE" b="1" dirty="0">
              <a:solidFill>
                <a:srgbClr val="466249"/>
              </a:solidFill>
              <a:latin typeface="Century Gothic" panose="020B0502020202020204" pitchFamily="34" charset="0"/>
            </a:endParaRPr>
          </a:p>
          <a:p>
            <a:pPr algn="l"/>
            <a:r>
              <a:rPr lang="fr-BE" dirty="0">
                <a:latin typeface="Century Gothic" panose="020B0502020202020204" pitchFamily="34" charset="0"/>
              </a:rPr>
              <a:t>Un de mes salariés est en incapacité de longue durée.</a:t>
            </a:r>
          </a:p>
          <a:p>
            <a:pPr algn="l"/>
            <a:endParaRPr lang="fr-BE" dirty="0">
              <a:latin typeface="Century Gothic" panose="020B0502020202020204" pitchFamily="34" charset="0"/>
            </a:endParaRPr>
          </a:p>
          <a:p>
            <a:pPr algn="l"/>
            <a:endParaRPr lang="fr-BE" b="1" dirty="0">
              <a:solidFill>
                <a:srgbClr val="466249"/>
              </a:solidFill>
              <a:latin typeface="Century Gothic" panose="020B0502020202020204" pitchFamily="34" charset="0"/>
            </a:endParaRPr>
          </a:p>
        </p:txBody>
      </p:sp>
      <p:pic>
        <p:nvPicPr>
          <p:cNvPr id="5" name="Image 4">
            <a:extLst>
              <a:ext uri="{FF2B5EF4-FFF2-40B4-BE49-F238E27FC236}">
                <a16:creationId xmlns:a16="http://schemas.microsoft.com/office/drawing/2014/main" id="{6B33917C-3CB0-CD6D-85C6-25A6CAFE32E5}"/>
              </a:ext>
            </a:extLst>
          </p:cNvPr>
          <p:cNvPicPr>
            <a:picLocks noChangeAspect="1"/>
          </p:cNvPicPr>
          <p:nvPr/>
        </p:nvPicPr>
        <p:blipFill rotWithShape="1">
          <a:blip r:embed="rId2"/>
          <a:srcRect r="2" b="781"/>
          <a:stretch/>
        </p:blipFill>
        <p:spPr>
          <a:xfrm>
            <a:off x="5349241" y="0"/>
            <a:ext cx="6842759" cy="6857990"/>
          </a:xfrm>
          <a:prstGeom prst="rect">
            <a:avLst/>
          </a:prstGeom>
        </p:spPr>
      </p:pic>
      <p:sp>
        <p:nvSpPr>
          <p:cNvPr id="2" name="Espace réservé du pied de page 1">
            <a:extLst>
              <a:ext uri="{FF2B5EF4-FFF2-40B4-BE49-F238E27FC236}">
                <a16:creationId xmlns:a16="http://schemas.microsoft.com/office/drawing/2014/main" id="{F637FD37-AFB2-F8DA-55D7-2268562D6D2D}"/>
              </a:ext>
            </a:extLst>
          </p:cNvPr>
          <p:cNvSpPr>
            <a:spLocks noGrp="1"/>
          </p:cNvSpPr>
          <p:nvPr>
            <p:ph type="ftr" sz="quarter" idx="11"/>
          </p:nvPr>
        </p:nvSpPr>
        <p:spPr>
          <a:xfrm>
            <a:off x="3478763" y="6375011"/>
            <a:ext cx="4114800" cy="365125"/>
          </a:xfrm>
        </p:spPr>
        <p:txBody>
          <a:bodyPr/>
          <a:lstStyle/>
          <a:p>
            <a:r>
              <a:rPr lang="fr-BE" dirty="0"/>
              <a:t>© SOS Burnout Belgique</a:t>
            </a:r>
          </a:p>
        </p:txBody>
      </p:sp>
    </p:spTree>
    <p:extLst>
      <p:ext uri="{BB962C8B-B14F-4D97-AF65-F5344CB8AC3E}">
        <p14:creationId xmlns:p14="http://schemas.microsoft.com/office/powerpoint/2010/main" val="26397305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8B24A6E-41AB-2FC4-E3C3-705F13EEA358}"/>
              </a:ext>
            </a:extLst>
          </p:cNvPr>
          <p:cNvSpPr>
            <a:spLocks noGrp="1"/>
          </p:cNvSpPr>
          <p:nvPr>
            <p:ph type="ctrTitle"/>
          </p:nvPr>
        </p:nvSpPr>
        <p:spPr>
          <a:xfrm>
            <a:off x="5728996" y="1436914"/>
            <a:ext cx="5458409" cy="3816221"/>
          </a:xfrm>
        </p:spPr>
        <p:txBody>
          <a:bodyPr>
            <a:normAutofit/>
          </a:bodyPr>
          <a:lstStyle/>
          <a:p>
            <a:pPr algn="l"/>
            <a:r>
              <a:rPr lang="fr-FR" sz="2000" b="0" i="0" dirty="0">
                <a:solidFill>
                  <a:srgbClr val="20184B"/>
                </a:solidFill>
                <a:effectLst/>
                <a:latin typeface="Century Gothic" panose="020B0502020202020204" pitchFamily="34" charset="0"/>
              </a:rPr>
              <a:t>Le contrat de travail du salarié n’est pas modifié.</a:t>
            </a:r>
            <a:br>
              <a:rPr lang="fr-FR" sz="2000" b="0" i="0" dirty="0">
                <a:solidFill>
                  <a:srgbClr val="20184B"/>
                </a:solidFill>
                <a:effectLst/>
                <a:latin typeface="Century Gothic" panose="020B0502020202020204" pitchFamily="34" charset="0"/>
              </a:rPr>
            </a:br>
            <a:br>
              <a:rPr lang="fr-FR" sz="2000" b="0" i="0" dirty="0">
                <a:solidFill>
                  <a:srgbClr val="20184B"/>
                </a:solidFill>
                <a:effectLst/>
                <a:latin typeface="Century Gothic" panose="020B0502020202020204" pitchFamily="34" charset="0"/>
              </a:rPr>
            </a:br>
            <a:r>
              <a:rPr lang="fr-FR" sz="2000" b="0" i="0" dirty="0">
                <a:solidFill>
                  <a:srgbClr val="20184B"/>
                </a:solidFill>
                <a:effectLst/>
                <a:latin typeface="Century Gothic" panose="020B0502020202020204" pitchFamily="34" charset="0"/>
              </a:rPr>
              <a:t>Mais </a:t>
            </a:r>
            <a:r>
              <a:rPr lang="fr-FR" sz="2000" dirty="0">
                <a:solidFill>
                  <a:srgbClr val="20184B"/>
                </a:solidFill>
                <a:latin typeface="Century Gothic" panose="020B0502020202020204" pitchFamily="34" charset="0"/>
              </a:rPr>
              <a:t>certains</a:t>
            </a:r>
            <a:r>
              <a:rPr lang="fr-FR" sz="2000" i="0" dirty="0">
                <a:solidFill>
                  <a:srgbClr val="20184B"/>
                </a:solidFill>
                <a:effectLst/>
                <a:latin typeface="Century Gothic" panose="020B0502020202020204" pitchFamily="34" charset="0"/>
              </a:rPr>
              <a:t> aspects des modalités d’application </a:t>
            </a:r>
            <a:r>
              <a:rPr lang="fr-FR" sz="2000" dirty="0">
                <a:solidFill>
                  <a:srgbClr val="20184B"/>
                </a:solidFill>
                <a:latin typeface="Century Gothic" panose="020B0502020202020204" pitchFamily="34" charset="0"/>
              </a:rPr>
              <a:t>du </a:t>
            </a:r>
            <a:r>
              <a:rPr lang="fr-FR" sz="2000" i="0" dirty="0">
                <a:solidFill>
                  <a:srgbClr val="20184B"/>
                </a:solidFill>
                <a:effectLst/>
                <a:latin typeface="Century Gothic" panose="020B0502020202020204" pitchFamily="34" charset="0"/>
              </a:rPr>
              <a:t>contrat  sont adaptés, comme par exemple  l’horaire de travail, durant la durée du plan de </a:t>
            </a:r>
            <a:r>
              <a:rPr lang="fr-FR" sz="2000" b="0" i="0" dirty="0">
                <a:solidFill>
                  <a:srgbClr val="20184B"/>
                </a:solidFill>
                <a:effectLst/>
                <a:latin typeface="Century Gothic" panose="020B0502020202020204" pitchFamily="34" charset="0"/>
              </a:rPr>
              <a:t>réintégration.</a:t>
            </a:r>
            <a:br>
              <a:rPr lang="fr-FR" sz="2000" b="0" i="0" dirty="0">
                <a:solidFill>
                  <a:srgbClr val="20184B"/>
                </a:solidFill>
                <a:effectLst/>
                <a:latin typeface="Century Gothic" panose="020B0502020202020204" pitchFamily="34" charset="0"/>
              </a:rPr>
            </a:br>
            <a:r>
              <a:rPr lang="fr-FR" sz="2000" b="0" i="0" dirty="0">
                <a:solidFill>
                  <a:srgbClr val="20184B"/>
                </a:solidFill>
                <a:effectLst/>
                <a:latin typeface="Century Gothic" panose="020B0502020202020204" pitchFamily="34" charset="0"/>
              </a:rPr>
              <a:t> </a:t>
            </a:r>
            <a:br>
              <a:rPr lang="fr-FR" sz="2000" dirty="0">
                <a:solidFill>
                  <a:srgbClr val="20184B"/>
                </a:solidFill>
                <a:latin typeface="Century Gothic" panose="020B0502020202020204" pitchFamily="34" charset="0"/>
              </a:rPr>
            </a:br>
            <a:r>
              <a:rPr lang="fr-FR" sz="2000" dirty="0">
                <a:solidFill>
                  <a:srgbClr val="20184B"/>
                </a:solidFill>
                <a:latin typeface="Century Gothic" panose="020B0502020202020204" pitchFamily="34" charset="0"/>
              </a:rPr>
              <a:t>La modification d’horaire a un impact sur la rémunération</a:t>
            </a:r>
            <a:br>
              <a:rPr lang="fr-FR" b="0" i="0" dirty="0">
                <a:solidFill>
                  <a:srgbClr val="20184B"/>
                </a:solidFill>
                <a:effectLst/>
                <a:latin typeface="Metropolis"/>
              </a:rPr>
            </a:br>
            <a:endParaRPr lang="fr-BE" dirty="0"/>
          </a:p>
        </p:txBody>
      </p:sp>
      <p:sp>
        <p:nvSpPr>
          <p:cNvPr id="4" name="Espace réservé du pied de page 3">
            <a:extLst>
              <a:ext uri="{FF2B5EF4-FFF2-40B4-BE49-F238E27FC236}">
                <a16:creationId xmlns:a16="http://schemas.microsoft.com/office/drawing/2014/main" id="{150942A2-BC3D-A343-6981-4DE261CAF76C}"/>
              </a:ext>
            </a:extLst>
          </p:cNvPr>
          <p:cNvSpPr>
            <a:spLocks noGrp="1"/>
          </p:cNvSpPr>
          <p:nvPr>
            <p:ph type="ftr" sz="quarter" idx="11"/>
          </p:nvPr>
        </p:nvSpPr>
        <p:spPr/>
        <p:txBody>
          <a:bodyPr/>
          <a:lstStyle/>
          <a:p>
            <a:r>
              <a:rPr lang="fr-BE" dirty="0"/>
              <a:t>© SOS Burnout Belgique</a:t>
            </a:r>
          </a:p>
        </p:txBody>
      </p:sp>
      <p:pic>
        <p:nvPicPr>
          <p:cNvPr id="6" name="Picture 2" descr="Gratuit Ampoule Photos">
            <a:extLst>
              <a:ext uri="{FF2B5EF4-FFF2-40B4-BE49-F238E27FC236}">
                <a16:creationId xmlns:a16="http://schemas.microsoft.com/office/drawing/2014/main" id="{990F73A7-E41B-F9C8-1E07-D31B8358C828}"/>
              </a:ext>
            </a:extLst>
          </p:cNvPr>
          <p:cNvPicPr>
            <a:picLocks noChangeAspect="1" noChangeArrowheads="1"/>
          </p:cNvPicPr>
          <p:nvPr/>
        </p:nvPicPr>
        <p:blipFill rotWithShape="1">
          <a:blip r:embed="rId2">
            <a:alphaModFix amt="85000"/>
            <a:extLst>
              <a:ext uri="{28A0092B-C50C-407E-A947-70E740481C1C}">
                <a14:useLocalDpi xmlns:a14="http://schemas.microsoft.com/office/drawing/2010/main" val="0"/>
              </a:ext>
            </a:extLst>
          </a:blip>
          <a:srcRect r="-1" b="4517"/>
          <a:stretch/>
        </p:blipFill>
        <p:spPr bwMode="auto">
          <a:xfrm>
            <a:off x="429208" y="740101"/>
            <a:ext cx="4662196" cy="4815048"/>
          </a:xfrm>
          <a:prstGeom prst="flowChartConnector">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954740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2" name="Picture 41">
            <a:extLst>
              <a:ext uri="{FF2B5EF4-FFF2-40B4-BE49-F238E27FC236}">
                <a16:creationId xmlns:a16="http://schemas.microsoft.com/office/drawing/2014/main" id="{55AEAB5A-0D69-4642-C0E4-8683FAF7DA5F}"/>
              </a:ext>
            </a:extLst>
          </p:cNvPr>
          <p:cNvPicPr>
            <a:picLocks noChangeAspect="1"/>
          </p:cNvPicPr>
          <p:nvPr/>
        </p:nvPicPr>
        <p:blipFill rotWithShape="1">
          <a:blip r:embed="rId2"/>
          <a:srcRect t="18425"/>
          <a:stretch/>
        </p:blipFill>
        <p:spPr>
          <a:xfrm>
            <a:off x="-82894" y="0"/>
            <a:ext cx="12191979" cy="6887364"/>
          </a:xfrm>
          <a:prstGeom prst="rect">
            <a:avLst/>
          </a:prstGeom>
        </p:spPr>
      </p:pic>
      <p:sp>
        <p:nvSpPr>
          <p:cNvPr id="2" name="Titre 1">
            <a:extLst>
              <a:ext uri="{FF2B5EF4-FFF2-40B4-BE49-F238E27FC236}">
                <a16:creationId xmlns:a16="http://schemas.microsoft.com/office/drawing/2014/main" id="{74E8FFF1-3B9B-1B67-DFE4-7C59E4593D08}"/>
              </a:ext>
            </a:extLst>
          </p:cNvPr>
          <p:cNvSpPr>
            <a:spLocks noGrp="1"/>
          </p:cNvSpPr>
          <p:nvPr>
            <p:ph type="title"/>
          </p:nvPr>
        </p:nvSpPr>
        <p:spPr>
          <a:xfrm>
            <a:off x="931797" y="1735495"/>
            <a:ext cx="10423558" cy="2939142"/>
          </a:xfrm>
        </p:spPr>
        <p:txBody>
          <a:bodyPr vert="horz" lIns="91440" tIns="45720" rIns="91440" bIns="45720" rtlCol="0" anchor="b">
            <a:normAutofit fontScale="90000"/>
          </a:bodyPr>
          <a:lstStyle/>
          <a:p>
            <a:br>
              <a:rPr lang="en-US" sz="3600" b="1" dirty="0"/>
            </a:br>
            <a:br>
              <a:rPr lang="en-US" sz="3600" b="1" dirty="0"/>
            </a:br>
            <a:br>
              <a:rPr lang="en-US" sz="3600" b="1" dirty="0"/>
            </a:br>
            <a:br>
              <a:rPr lang="en-US" sz="3600" b="1" dirty="0"/>
            </a:br>
            <a:br>
              <a:rPr lang="en-US" sz="3600" b="1" dirty="0"/>
            </a:br>
            <a:br>
              <a:rPr lang="en-US" sz="3600" b="1" dirty="0"/>
            </a:br>
            <a:r>
              <a:rPr lang="en-US" sz="3600" b="1" dirty="0">
                <a:latin typeface="Century Gothic" panose="020B0502020202020204" pitchFamily="34" charset="0"/>
              </a:rPr>
              <a:t>Pour aller plus loin, consultez le </a:t>
            </a:r>
            <a:r>
              <a:rPr lang="fr-FR" sz="3600" i="1" dirty="0">
                <a:effectLst/>
                <a:latin typeface="Century Gothic" panose="020B0502020202020204" pitchFamily="34" charset="0"/>
                <a:ea typeface="Arial" panose="020B0604020202020204" pitchFamily="34" charset="0"/>
              </a:rPr>
              <a:t>code</a:t>
            </a:r>
            <a:r>
              <a:rPr lang="fr-FR" sz="3600" i="1" spc="-15" dirty="0">
                <a:effectLst/>
                <a:latin typeface="Century Gothic" panose="020B0502020202020204" pitchFamily="34" charset="0"/>
                <a:ea typeface="Arial" panose="020B0604020202020204" pitchFamily="34" charset="0"/>
              </a:rPr>
              <a:t> </a:t>
            </a:r>
            <a:r>
              <a:rPr lang="fr-FR" sz="3600" i="1" dirty="0">
                <a:effectLst/>
                <a:latin typeface="Century Gothic" panose="020B0502020202020204" pitchFamily="34" charset="0"/>
                <a:ea typeface="Arial" panose="020B0604020202020204" pitchFamily="34" charset="0"/>
              </a:rPr>
              <a:t>du</a:t>
            </a:r>
            <a:r>
              <a:rPr lang="fr-FR" sz="3600" i="1" spc="-20" dirty="0">
                <a:effectLst/>
                <a:latin typeface="Century Gothic" panose="020B0502020202020204" pitchFamily="34" charset="0"/>
                <a:ea typeface="Arial" panose="020B0604020202020204" pitchFamily="34" charset="0"/>
              </a:rPr>
              <a:t> </a:t>
            </a:r>
            <a:r>
              <a:rPr lang="fr-FR" sz="3600" i="1" dirty="0">
                <a:effectLst/>
                <a:latin typeface="Century Gothic" panose="020B0502020202020204" pitchFamily="34" charset="0"/>
                <a:ea typeface="Arial" panose="020B0604020202020204" pitchFamily="34" charset="0"/>
              </a:rPr>
              <a:t>bien-être</a:t>
            </a:r>
            <a:r>
              <a:rPr lang="fr-FR" sz="3600" i="1" spc="-25" dirty="0">
                <a:effectLst/>
                <a:latin typeface="Century Gothic" panose="020B0502020202020204" pitchFamily="34" charset="0"/>
                <a:ea typeface="Arial" panose="020B0604020202020204" pitchFamily="34" charset="0"/>
              </a:rPr>
              <a:t> </a:t>
            </a:r>
            <a:r>
              <a:rPr lang="fr-FR" sz="3600" i="1" dirty="0">
                <a:effectLst/>
                <a:latin typeface="Century Gothic" panose="020B0502020202020204" pitchFamily="34" charset="0"/>
                <a:ea typeface="Arial" panose="020B0604020202020204" pitchFamily="34" charset="0"/>
              </a:rPr>
              <a:t>au</a:t>
            </a:r>
            <a:r>
              <a:rPr lang="fr-FR" sz="3600" i="1" spc="-30" dirty="0">
                <a:effectLst/>
                <a:latin typeface="Century Gothic" panose="020B0502020202020204" pitchFamily="34" charset="0"/>
                <a:ea typeface="Arial" panose="020B0604020202020204" pitchFamily="34" charset="0"/>
              </a:rPr>
              <a:t> </a:t>
            </a:r>
            <a:r>
              <a:rPr lang="fr-FR" sz="3600" i="1" spc="-10" dirty="0">
                <a:effectLst/>
                <a:latin typeface="Century Gothic" panose="020B0502020202020204" pitchFamily="34" charset="0"/>
                <a:ea typeface="Arial" panose="020B0604020202020204" pitchFamily="34" charset="0"/>
              </a:rPr>
              <a:t>travail</a:t>
            </a:r>
            <a:r>
              <a:rPr lang="fr-FR" sz="3600" i="1" spc="-10" dirty="0">
                <a:latin typeface="Century Gothic" panose="020B0502020202020204" pitchFamily="34" charset="0"/>
                <a:ea typeface="Arial" panose="020B0604020202020204" pitchFamily="34" charset="0"/>
              </a:rPr>
              <a:t> </a:t>
            </a:r>
            <a:r>
              <a:rPr lang="fr-FR" sz="3100" b="1" dirty="0">
                <a:latin typeface="Century Gothic" panose="020B0502020202020204" pitchFamily="34" charset="0"/>
                <a:hlinkClick r:id="rId3"/>
              </a:rPr>
              <a:t>ICI</a:t>
            </a:r>
            <a:r>
              <a:rPr lang="fr-FR" sz="3100" b="1" dirty="0">
                <a:latin typeface="Century Gothic" panose="020B0502020202020204" pitchFamily="34" charset="0"/>
              </a:rPr>
              <a:t> et le site du Service Public Fédéral </a:t>
            </a:r>
            <a:r>
              <a:rPr lang="fr-FR" sz="3100" b="1" dirty="0">
                <a:latin typeface="Century Gothic" panose="020B0502020202020204" pitchFamily="34" charset="0"/>
                <a:hlinkClick r:id="rId4"/>
              </a:rPr>
              <a:t>ICI</a:t>
            </a:r>
            <a:br>
              <a:rPr lang="fr-FR" sz="3100" b="1" dirty="0">
                <a:latin typeface="Century Gothic" panose="020B0502020202020204" pitchFamily="34" charset="0"/>
              </a:rPr>
            </a:br>
            <a:br>
              <a:rPr lang="fr-BE" sz="1800" dirty="0"/>
            </a:br>
            <a:br>
              <a:rPr lang="fr-FR" sz="3600" b="1" dirty="0"/>
            </a:br>
            <a:br>
              <a:rPr lang="fr-FR" sz="1400" b="0" i="0" dirty="0">
                <a:solidFill>
                  <a:srgbClr val="2C2C2C"/>
                </a:solidFill>
                <a:effectLst/>
                <a:latin typeface="PT Sans" panose="020B0503020203020204" pitchFamily="34" charset="0"/>
              </a:rPr>
            </a:br>
            <a:br>
              <a:rPr lang="fr-FR" sz="1400" b="0" i="0" dirty="0">
                <a:solidFill>
                  <a:srgbClr val="2C2C2C"/>
                </a:solidFill>
                <a:effectLst/>
                <a:latin typeface="PT Sans" panose="020B0503020203020204" pitchFamily="34" charset="0"/>
              </a:rPr>
            </a:br>
            <a:br>
              <a:rPr lang="fr-FR" sz="1400" b="0" i="0" dirty="0">
                <a:solidFill>
                  <a:srgbClr val="2C2C2C"/>
                </a:solidFill>
                <a:effectLst/>
                <a:latin typeface="PT Sans" panose="020B0503020203020204" pitchFamily="34" charset="0"/>
              </a:rPr>
            </a:br>
            <a:br>
              <a:rPr lang="en-US" sz="3600" b="1" dirty="0"/>
            </a:br>
            <a:endParaRPr lang="en-US" sz="3600" b="1" dirty="0"/>
          </a:p>
        </p:txBody>
      </p:sp>
      <p:sp>
        <p:nvSpPr>
          <p:cNvPr id="4" name="Espace réservé du pied de page 3">
            <a:extLst>
              <a:ext uri="{FF2B5EF4-FFF2-40B4-BE49-F238E27FC236}">
                <a16:creationId xmlns:a16="http://schemas.microsoft.com/office/drawing/2014/main" id="{23E32A6B-BDD8-2490-EA1B-D2983575A79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defRPr/>
            </a:pPr>
            <a:r>
              <a:rPr lang="en-US" kern="1200" dirty="0">
                <a:solidFill>
                  <a:schemeClr val="tx1"/>
                </a:solidFill>
                <a:latin typeface="Calibri" panose="020F0502020204030204"/>
                <a:ea typeface="+mn-ea"/>
                <a:cs typeface="+mn-cs"/>
              </a:rPr>
              <a:t>© SOS BURNOUT BELGIQUE                 </a:t>
            </a:r>
          </a:p>
        </p:txBody>
      </p:sp>
    </p:spTree>
    <p:extLst>
      <p:ext uri="{BB962C8B-B14F-4D97-AF65-F5344CB8AC3E}">
        <p14:creationId xmlns:p14="http://schemas.microsoft.com/office/powerpoint/2010/main" val="28490976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7742A528-B5BC-48B8-92DE-9C2B44451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2" descr="Gratuit Photos gratuites de alphabets, arrière-plan blanc, caractères Photos">
            <a:extLst>
              <a:ext uri="{FF2B5EF4-FFF2-40B4-BE49-F238E27FC236}">
                <a16:creationId xmlns:a16="http://schemas.microsoft.com/office/drawing/2014/main" id="{AA49D57B-7A8F-905F-8856-ADEB655ACD1B}"/>
              </a:ext>
            </a:extLst>
          </p:cNvPr>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t="6927" r="-1" b="-1"/>
          <a:stretch/>
        </p:blipFill>
        <p:spPr bwMode="auto">
          <a:xfrm rot="1206601">
            <a:off x="256854" y="1636126"/>
            <a:ext cx="4817082" cy="2981463"/>
          </a:xfrm>
          <a:custGeom>
            <a:avLst/>
            <a:gdLst/>
            <a:ahLst/>
            <a:cxnLst/>
            <a:rect l="l" t="t" r="r" b="b"/>
            <a:pathLst>
              <a:path w="8500451" h="5783926">
                <a:moveTo>
                  <a:pt x="4814568" y="604"/>
                </a:moveTo>
                <a:cubicBezTo>
                  <a:pt x="5041344" y="3294"/>
                  <a:pt x="5267019" y="14348"/>
                  <a:pt x="5493575" y="21000"/>
                </a:cubicBezTo>
                <a:cubicBezTo>
                  <a:pt x="5987120" y="36130"/>
                  <a:pt x="6483273" y="35607"/>
                  <a:pt x="6977859" y="46564"/>
                </a:cubicBezTo>
                <a:cubicBezTo>
                  <a:pt x="7286195" y="53346"/>
                  <a:pt x="7590877" y="77867"/>
                  <a:pt x="7880953" y="154038"/>
                </a:cubicBezTo>
                <a:cubicBezTo>
                  <a:pt x="7921646" y="164993"/>
                  <a:pt x="7967557" y="167081"/>
                  <a:pt x="7998861" y="193166"/>
                </a:cubicBezTo>
                <a:cubicBezTo>
                  <a:pt x="8033815" y="222382"/>
                  <a:pt x="8019729" y="265163"/>
                  <a:pt x="7968600" y="273511"/>
                </a:cubicBezTo>
                <a:cubicBezTo>
                  <a:pt x="7903386" y="284466"/>
                  <a:pt x="7836607" y="287597"/>
                  <a:pt x="7764609" y="294901"/>
                </a:cubicBezTo>
                <a:cubicBezTo>
                  <a:pt x="7792260" y="335073"/>
                  <a:pt x="7859040" y="304814"/>
                  <a:pt x="7876257" y="354899"/>
                </a:cubicBezTo>
                <a:cubicBezTo>
                  <a:pt x="7799043" y="389332"/>
                  <a:pt x="7705656" y="366898"/>
                  <a:pt x="7631049" y="400810"/>
                </a:cubicBezTo>
                <a:cubicBezTo>
                  <a:pt x="7633137" y="424287"/>
                  <a:pt x="7649831" y="426374"/>
                  <a:pt x="7663396" y="432635"/>
                </a:cubicBezTo>
                <a:cubicBezTo>
                  <a:pt x="7676961" y="438373"/>
                  <a:pt x="7710871" y="430026"/>
                  <a:pt x="7696264" y="462894"/>
                </a:cubicBezTo>
                <a:cubicBezTo>
                  <a:pt x="7541315" y="482719"/>
                  <a:pt x="7393147" y="550021"/>
                  <a:pt x="7229849" y="540630"/>
                </a:cubicBezTo>
                <a:cubicBezTo>
                  <a:pt x="7431755" y="558890"/>
                  <a:pt x="7602355" y="633496"/>
                  <a:pt x="7780782" y="683059"/>
                </a:cubicBezTo>
                <a:cubicBezTo>
                  <a:pt x="7773479" y="741491"/>
                  <a:pt x="7701483" y="718014"/>
                  <a:pt x="7680613" y="759751"/>
                </a:cubicBezTo>
                <a:cubicBezTo>
                  <a:pt x="7794869" y="788967"/>
                  <a:pt x="7904429" y="823401"/>
                  <a:pt x="7998861" y="880789"/>
                </a:cubicBezTo>
                <a:cubicBezTo>
                  <a:pt x="8083901" y="932439"/>
                  <a:pt x="8164765" y="989306"/>
                  <a:pt x="8257111" y="1031566"/>
                </a:cubicBezTo>
                <a:cubicBezTo>
                  <a:pt x="8354150" y="1075912"/>
                  <a:pt x="8413103" y="1132779"/>
                  <a:pt x="8402148" y="1229819"/>
                </a:cubicBezTo>
                <a:cubicBezTo>
                  <a:pt x="8397452" y="1269468"/>
                  <a:pt x="8409973" y="1302859"/>
                  <a:pt x="8453275" y="1318510"/>
                </a:cubicBezTo>
                <a:cubicBezTo>
                  <a:pt x="8507013" y="1337814"/>
                  <a:pt x="8501275" y="1367029"/>
                  <a:pt x="8499187" y="1411897"/>
                </a:cubicBezTo>
                <a:cubicBezTo>
                  <a:pt x="8496056" y="1465634"/>
                  <a:pt x="8468406" y="1486504"/>
                  <a:pt x="8419885" y="1504764"/>
                </a:cubicBezTo>
                <a:cubicBezTo>
                  <a:pt x="8350497" y="1530327"/>
                  <a:pt x="8349975" y="1569978"/>
                  <a:pt x="8368237" y="1617454"/>
                </a:cubicBezTo>
                <a:cubicBezTo>
                  <a:pt x="8378149" y="1643540"/>
                  <a:pt x="8393278" y="1664409"/>
                  <a:pt x="8415713" y="1683712"/>
                </a:cubicBezTo>
                <a:cubicBezTo>
                  <a:pt x="8493448" y="1751014"/>
                  <a:pt x="8492927" y="1752056"/>
                  <a:pt x="8416755" y="1831880"/>
                </a:cubicBezTo>
                <a:cubicBezTo>
                  <a:pt x="8396408" y="1853269"/>
                  <a:pt x="8374496" y="1867356"/>
                  <a:pt x="8383888" y="1901790"/>
                </a:cubicBezTo>
                <a:cubicBezTo>
                  <a:pt x="8415713" y="2016046"/>
                  <a:pt x="8411538" y="2016046"/>
                  <a:pt x="8283717" y="2053609"/>
                </a:cubicBezTo>
                <a:cubicBezTo>
                  <a:pt x="8254501" y="2062479"/>
                  <a:pt x="8215373" y="2054653"/>
                  <a:pt x="8198678" y="2087521"/>
                </a:cubicBezTo>
                <a:cubicBezTo>
                  <a:pt x="8209113" y="2111521"/>
                  <a:pt x="8184591" y="2690625"/>
                  <a:pt x="8207547" y="2700017"/>
                </a:cubicBezTo>
                <a:cubicBezTo>
                  <a:pt x="8387017" y="2773578"/>
                  <a:pt x="8409451" y="2860184"/>
                  <a:pt x="8269632" y="2996352"/>
                </a:cubicBezTo>
                <a:cubicBezTo>
                  <a:pt x="8175722" y="3087653"/>
                  <a:pt x="8186677" y="3236864"/>
                  <a:pt x="8225807" y="3330251"/>
                </a:cubicBezTo>
                <a:cubicBezTo>
                  <a:pt x="8373452" y="3371467"/>
                  <a:pt x="8341107" y="3481027"/>
                  <a:pt x="8370845" y="3577023"/>
                </a:cubicBezTo>
                <a:cubicBezTo>
                  <a:pt x="8392757" y="3649020"/>
                  <a:pt x="8306673" y="3639107"/>
                  <a:pt x="8310847" y="3671976"/>
                </a:cubicBezTo>
                <a:cubicBezTo>
                  <a:pt x="8365105" y="3711626"/>
                  <a:pt x="8437624" y="3724148"/>
                  <a:pt x="8479884" y="3778406"/>
                </a:cubicBezTo>
                <a:cubicBezTo>
                  <a:pt x="8403713" y="3818056"/>
                  <a:pt x="8365105" y="3873880"/>
                  <a:pt x="8322845" y="3929703"/>
                </a:cubicBezTo>
                <a:cubicBezTo>
                  <a:pt x="8254501" y="4020482"/>
                  <a:pt x="8161635" y="4097174"/>
                  <a:pt x="8063031" y="4166563"/>
                </a:cubicBezTo>
                <a:cubicBezTo>
                  <a:pt x="8012947" y="4649674"/>
                  <a:pt x="7851215" y="5156783"/>
                  <a:pt x="7833475" y="5181825"/>
                </a:cubicBezTo>
                <a:cubicBezTo>
                  <a:pt x="7760436" y="5174520"/>
                  <a:pt x="7618528" y="5466682"/>
                  <a:pt x="7495403" y="5493812"/>
                </a:cubicBezTo>
                <a:cubicBezTo>
                  <a:pt x="7366017" y="5523550"/>
                  <a:pt x="5441925" y="5797973"/>
                  <a:pt x="5148199" y="5783364"/>
                </a:cubicBezTo>
                <a:cubicBezTo>
                  <a:pt x="3551743" y="5705628"/>
                  <a:pt x="3505310" y="5598155"/>
                  <a:pt x="3505310" y="5598155"/>
                </a:cubicBezTo>
                <a:cubicBezTo>
                  <a:pt x="3505310" y="5598155"/>
                  <a:pt x="3596089" y="5571548"/>
                  <a:pt x="3675390" y="5541287"/>
                </a:cubicBezTo>
                <a:cubicBezTo>
                  <a:pt x="3627392" y="5542853"/>
                  <a:pt x="3579395" y="5543896"/>
                  <a:pt x="3531919" y="5542331"/>
                </a:cubicBezTo>
                <a:cubicBezTo>
                  <a:pt x="3164108" y="5531375"/>
                  <a:pt x="3500093" y="5511028"/>
                  <a:pt x="3138022" y="5469291"/>
                </a:cubicBezTo>
                <a:cubicBezTo>
                  <a:pt x="2527092" y="5398860"/>
                  <a:pt x="2618913" y="5380598"/>
                  <a:pt x="2058068" y="5181825"/>
                </a:cubicBezTo>
                <a:cubicBezTo>
                  <a:pt x="2008504" y="5164086"/>
                  <a:pt x="1660519" y="5056613"/>
                  <a:pt x="1447659" y="5044613"/>
                </a:cubicBezTo>
                <a:cubicBezTo>
                  <a:pt x="1391313" y="5041483"/>
                  <a:pt x="1329751" y="5042527"/>
                  <a:pt x="1281230" y="4977311"/>
                </a:cubicBezTo>
                <a:cubicBezTo>
                  <a:pt x="1429920" y="4979399"/>
                  <a:pt x="1557741" y="4979399"/>
                  <a:pt x="1696518" y="4945487"/>
                </a:cubicBezTo>
                <a:cubicBezTo>
                  <a:pt x="1622434" y="4898532"/>
                  <a:pt x="1537394" y="4938705"/>
                  <a:pt x="1478440" y="4905836"/>
                </a:cubicBezTo>
                <a:cubicBezTo>
                  <a:pt x="1423138" y="4875577"/>
                  <a:pt x="1375140" y="4871404"/>
                  <a:pt x="1318795" y="4919401"/>
                </a:cubicBezTo>
                <a:cubicBezTo>
                  <a:pt x="1289578" y="4944443"/>
                  <a:pt x="1237928" y="4939747"/>
                  <a:pt x="1208190" y="4925140"/>
                </a:cubicBezTo>
                <a:cubicBezTo>
                  <a:pt x="1049066" y="4846360"/>
                  <a:pt x="1052718" y="4847404"/>
                  <a:pt x="875857" y="4867751"/>
                </a:cubicBezTo>
                <a:cubicBezTo>
                  <a:pt x="763166" y="4880272"/>
                  <a:pt x="648388" y="4902706"/>
                  <a:pt x="545088" y="4889141"/>
                </a:cubicBezTo>
                <a:cubicBezTo>
                  <a:pt x="532045" y="4859403"/>
                  <a:pt x="543522" y="4845839"/>
                  <a:pt x="558131" y="4841666"/>
                </a:cubicBezTo>
                <a:cubicBezTo>
                  <a:pt x="796034" y="4776973"/>
                  <a:pt x="840379" y="4702889"/>
                  <a:pt x="1081413" y="4662717"/>
                </a:cubicBezTo>
                <a:cubicBezTo>
                  <a:pt x="1099151" y="4617327"/>
                  <a:pt x="1011503" y="4609500"/>
                  <a:pt x="1052718" y="4564633"/>
                </a:cubicBezTo>
                <a:cubicBezTo>
                  <a:pt x="1127846" y="4529678"/>
                  <a:pt x="1216016" y="4570894"/>
                  <a:pt x="1290622" y="4525505"/>
                </a:cubicBezTo>
                <a:cubicBezTo>
                  <a:pt x="1277579" y="4493158"/>
                  <a:pt x="1214972" y="4516636"/>
                  <a:pt x="1217581" y="4482202"/>
                </a:cubicBezTo>
                <a:cubicBezTo>
                  <a:pt x="1220712" y="4442552"/>
                  <a:pt x="1264536" y="4448813"/>
                  <a:pt x="1294796" y="4451421"/>
                </a:cubicBezTo>
                <a:cubicBezTo>
                  <a:pt x="1441398" y="4464985"/>
                  <a:pt x="1568696" y="4390902"/>
                  <a:pt x="1709040" y="4365860"/>
                </a:cubicBezTo>
                <a:cubicBezTo>
                  <a:pt x="1559306" y="4303253"/>
                  <a:pt x="686474" y="4353338"/>
                  <a:pt x="530479" y="4334034"/>
                </a:cubicBezTo>
                <a:cubicBezTo>
                  <a:pt x="367182" y="4314210"/>
                  <a:pt x="107367" y="4261516"/>
                  <a:pt x="174146" y="4244821"/>
                </a:cubicBezTo>
                <a:cubicBezTo>
                  <a:pt x="249796" y="4225518"/>
                  <a:pt x="519524" y="3996484"/>
                  <a:pt x="596216" y="3986050"/>
                </a:cubicBezTo>
                <a:cubicBezTo>
                  <a:pt x="685430" y="3974050"/>
                  <a:pt x="703169" y="3957876"/>
                  <a:pt x="820554" y="3875967"/>
                </a:cubicBezTo>
                <a:cubicBezTo>
                  <a:pt x="897769" y="3822230"/>
                  <a:pt x="576391" y="3939094"/>
                  <a:pt x="451179" y="3901009"/>
                </a:cubicBezTo>
                <a:cubicBezTo>
                  <a:pt x="405268" y="3886923"/>
                  <a:pt x="729255" y="3738233"/>
                  <a:pt x="729255" y="3711105"/>
                </a:cubicBezTo>
                <a:cubicBezTo>
                  <a:pt x="729255" y="3682409"/>
                  <a:pt x="700038" y="3676150"/>
                  <a:pt x="672387" y="3676150"/>
                </a:cubicBezTo>
                <a:cubicBezTo>
                  <a:pt x="610824" y="3676150"/>
                  <a:pt x="629606" y="3651106"/>
                  <a:pt x="568043" y="3652673"/>
                </a:cubicBezTo>
                <a:cubicBezTo>
                  <a:pt x="748558" y="3580154"/>
                  <a:pt x="860205" y="3599458"/>
                  <a:pt x="1038632" y="3533198"/>
                </a:cubicBezTo>
                <a:cubicBezTo>
                  <a:pt x="1125760" y="3500852"/>
                  <a:pt x="817425" y="3393378"/>
                  <a:pt x="907160" y="3365206"/>
                </a:cubicBezTo>
                <a:cubicBezTo>
                  <a:pt x="941071" y="3354249"/>
                  <a:pt x="986461" y="3365727"/>
                  <a:pt x="1009938" y="3327120"/>
                </a:cubicBezTo>
                <a:cubicBezTo>
                  <a:pt x="972897" y="3296340"/>
                  <a:pt x="923855" y="3309904"/>
                  <a:pt x="886812" y="3322425"/>
                </a:cubicBezTo>
                <a:cubicBezTo>
                  <a:pt x="792381" y="3354772"/>
                  <a:pt x="799165" y="3346946"/>
                  <a:pt x="789773" y="3322947"/>
                </a:cubicBezTo>
                <a:cubicBezTo>
                  <a:pt x="758993" y="3241037"/>
                  <a:pt x="682822" y="3267123"/>
                  <a:pt x="615520" y="3280688"/>
                </a:cubicBezTo>
                <a:cubicBezTo>
                  <a:pt x="412050" y="3321382"/>
                  <a:pt x="205972" y="3309904"/>
                  <a:pt x="3023" y="3351641"/>
                </a:cubicBezTo>
                <a:cubicBezTo>
                  <a:pt x="-18888" y="3356337"/>
                  <a:pt x="83890" y="3262949"/>
                  <a:pt x="132409" y="3251993"/>
                </a:cubicBezTo>
                <a:cubicBezTo>
                  <a:pt x="185103" y="3240516"/>
                  <a:pt x="249796" y="3248863"/>
                  <a:pt x="287360" y="3195127"/>
                </a:cubicBezTo>
                <a:cubicBezTo>
                  <a:pt x="220579" y="3181561"/>
                  <a:pt x="144410" y="3207647"/>
                  <a:pt x="78150" y="3164866"/>
                </a:cubicBezTo>
                <a:cubicBezTo>
                  <a:pt x="225276" y="3105913"/>
                  <a:pt x="371878" y="3107999"/>
                  <a:pt x="498655" y="3069914"/>
                </a:cubicBezTo>
                <a:cubicBezTo>
                  <a:pt x="510133" y="2999483"/>
                  <a:pt x="426658" y="3025046"/>
                  <a:pt x="396399" y="2984874"/>
                </a:cubicBezTo>
                <a:cubicBezTo>
                  <a:pt x="1351140" y="2916007"/>
                  <a:pt x="817946" y="2712537"/>
                  <a:pt x="658822" y="2601411"/>
                </a:cubicBezTo>
                <a:cubicBezTo>
                  <a:pt x="605607" y="2564370"/>
                  <a:pt x="1164888" y="2388551"/>
                  <a:pt x="1183148" y="2383856"/>
                </a:cubicBezTo>
                <a:cubicBezTo>
                  <a:pt x="1229581" y="2372900"/>
                  <a:pt x="1413747" y="2380725"/>
                  <a:pt x="1451311" y="2366639"/>
                </a:cubicBezTo>
                <a:cubicBezTo>
                  <a:pt x="1499309" y="2348901"/>
                  <a:pt x="1340706" y="2318120"/>
                  <a:pt x="1376184" y="2296729"/>
                </a:cubicBezTo>
                <a:cubicBezTo>
                  <a:pt x="1625043" y="2145953"/>
                  <a:pt x="1642780" y="1919006"/>
                  <a:pt x="1572870" y="1902834"/>
                </a:cubicBezTo>
                <a:cubicBezTo>
                  <a:pt x="1500353" y="1886138"/>
                  <a:pt x="1429399" y="1899181"/>
                  <a:pt x="1362097" y="1926311"/>
                </a:cubicBezTo>
                <a:cubicBezTo>
                  <a:pt x="1252536" y="1970656"/>
                  <a:pt x="493960" y="1907528"/>
                  <a:pt x="281620" y="1943006"/>
                </a:cubicBezTo>
                <a:cubicBezTo>
                  <a:pt x="249274" y="1948223"/>
                  <a:pt x="205451" y="1971700"/>
                  <a:pt x="174669" y="1927876"/>
                </a:cubicBezTo>
                <a:cubicBezTo>
                  <a:pt x="393269" y="1785969"/>
                  <a:pt x="673952" y="1826663"/>
                  <a:pt x="918115" y="1730145"/>
                </a:cubicBezTo>
                <a:cubicBezTo>
                  <a:pt x="822119" y="1663886"/>
                  <a:pt x="724558" y="1667017"/>
                  <a:pt x="624389" y="1676929"/>
                </a:cubicBezTo>
                <a:cubicBezTo>
                  <a:pt x="598304" y="1679538"/>
                  <a:pt x="562826" y="1683190"/>
                  <a:pt x="556565" y="1655539"/>
                </a:cubicBezTo>
                <a:cubicBezTo>
                  <a:pt x="548739" y="1620584"/>
                  <a:pt x="590999" y="1614323"/>
                  <a:pt x="618650" y="1600237"/>
                </a:cubicBezTo>
                <a:cubicBezTo>
                  <a:pt x="660909" y="1578325"/>
                  <a:pt x="723515" y="1604410"/>
                  <a:pt x="775165" y="1544413"/>
                </a:cubicBezTo>
                <a:cubicBezTo>
                  <a:pt x="618650" y="1558500"/>
                  <a:pt x="486656" y="1583021"/>
                  <a:pt x="348401" y="1624758"/>
                </a:cubicBezTo>
                <a:cubicBezTo>
                  <a:pt x="360400" y="1587717"/>
                  <a:pt x="402137" y="1570499"/>
                  <a:pt x="378660" y="1539719"/>
                </a:cubicBezTo>
                <a:cubicBezTo>
                  <a:pt x="360922" y="1516763"/>
                  <a:pt x="310316" y="1505806"/>
                  <a:pt x="336402" y="1463025"/>
                </a:cubicBezTo>
                <a:cubicBezTo>
                  <a:pt x="409963" y="1417636"/>
                  <a:pt x="514307" y="1429636"/>
                  <a:pt x="576913" y="1364421"/>
                </a:cubicBezTo>
                <a:cubicBezTo>
                  <a:pt x="665605" y="1271556"/>
                  <a:pt x="803338" y="1239731"/>
                  <a:pt x="911856" y="1171908"/>
                </a:cubicBezTo>
                <a:cubicBezTo>
                  <a:pt x="947853" y="1149995"/>
                  <a:pt x="1184192" y="1073303"/>
                  <a:pt x="1247841" y="1048782"/>
                </a:cubicBezTo>
                <a:cubicBezTo>
                  <a:pt x="1336532" y="1014349"/>
                  <a:pt x="1437746" y="1002349"/>
                  <a:pt x="1524872" y="939221"/>
                </a:cubicBezTo>
                <a:cubicBezTo>
                  <a:pt x="1439310" y="926178"/>
                  <a:pt x="1369923" y="985133"/>
                  <a:pt x="1267145" y="956439"/>
                </a:cubicBezTo>
                <a:cubicBezTo>
                  <a:pt x="1429920" y="895398"/>
                  <a:pt x="1579131" y="867746"/>
                  <a:pt x="1697039" y="783749"/>
                </a:cubicBezTo>
                <a:cubicBezTo>
                  <a:pt x="1711648" y="773315"/>
                  <a:pt x="1740342" y="776446"/>
                  <a:pt x="1762255" y="772794"/>
                </a:cubicBezTo>
                <a:cubicBezTo>
                  <a:pt x="1992852" y="735752"/>
                  <a:pt x="2224495" y="704449"/>
                  <a:pt x="2452486" y="650712"/>
                </a:cubicBezTo>
                <a:cubicBezTo>
                  <a:pt x="2504136" y="638191"/>
                  <a:pt x="2595436" y="635061"/>
                  <a:pt x="2586045" y="590193"/>
                </a:cubicBezTo>
                <a:cubicBezTo>
                  <a:pt x="2571959" y="522891"/>
                  <a:pt x="2486919" y="570889"/>
                  <a:pt x="2432138" y="577150"/>
                </a:cubicBezTo>
                <a:cubicBezTo>
                  <a:pt x="2262059" y="597497"/>
                  <a:pt x="2091979" y="632974"/>
                  <a:pt x="1919291" y="613149"/>
                </a:cubicBezTo>
                <a:cubicBezTo>
                  <a:pt x="2035633" y="588107"/>
                  <a:pt x="2151455" y="562542"/>
                  <a:pt x="2267799" y="537499"/>
                </a:cubicBezTo>
                <a:cubicBezTo>
                  <a:pt x="2134238" y="546368"/>
                  <a:pt x="2017896" y="487936"/>
                  <a:pt x="1887988" y="514022"/>
                </a:cubicBezTo>
                <a:cubicBezTo>
                  <a:pt x="1846250" y="522370"/>
                  <a:pt x="1802427" y="495762"/>
                  <a:pt x="1798252" y="454546"/>
                </a:cubicBezTo>
                <a:cubicBezTo>
                  <a:pt x="1793557" y="421678"/>
                  <a:pt x="1832686" y="407071"/>
                  <a:pt x="1862424" y="396636"/>
                </a:cubicBezTo>
                <a:cubicBezTo>
                  <a:pt x="1938595" y="370028"/>
                  <a:pt x="1999113" y="291250"/>
                  <a:pt x="2096675" y="332987"/>
                </a:cubicBezTo>
                <a:cubicBezTo>
                  <a:pt x="2158237" y="267250"/>
                  <a:pt x="2256320" y="256816"/>
                  <a:pt x="2335621" y="239600"/>
                </a:cubicBezTo>
                <a:cubicBezTo>
                  <a:pt x="2588654" y="185341"/>
                  <a:pt x="2845338" y="143081"/>
                  <a:pt x="3102023" y="107082"/>
                </a:cubicBezTo>
                <a:cubicBezTo>
                  <a:pt x="3270538" y="83605"/>
                  <a:pt x="3444270" y="93518"/>
                  <a:pt x="3611219" y="63780"/>
                </a:cubicBezTo>
                <a:cubicBezTo>
                  <a:pt x="3937814" y="5869"/>
                  <a:pt x="4262322" y="7436"/>
                  <a:pt x="4587352" y="1175"/>
                </a:cubicBezTo>
                <a:cubicBezTo>
                  <a:pt x="4663262" y="-260"/>
                  <a:pt x="4738976" y="-293"/>
                  <a:pt x="4814568" y="604"/>
                </a:cubicBezTo>
                <a:close/>
              </a:path>
            </a:pathLst>
          </a:custGeom>
          <a:noFill/>
          <a:extLst>
            <a:ext uri="{909E8E84-426E-40DD-AFC4-6F175D3DCCD1}">
              <a14:hiddenFill xmlns:a14="http://schemas.microsoft.com/office/drawing/2010/main">
                <a:solidFill>
                  <a:srgbClr val="FFFFFF"/>
                </a:solidFill>
              </a14:hiddenFill>
            </a:ext>
          </a:extLst>
        </p:spPr>
      </p:pic>
      <p:sp>
        <p:nvSpPr>
          <p:cNvPr id="4" name="Espace réservé du pied de page 3">
            <a:extLst>
              <a:ext uri="{FF2B5EF4-FFF2-40B4-BE49-F238E27FC236}">
                <a16:creationId xmlns:a16="http://schemas.microsoft.com/office/drawing/2014/main" id="{AC3103D6-C4DB-DB50-6863-F3730777AE87}"/>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dirty="0">
                <a:solidFill>
                  <a:schemeClr val="tx1">
                    <a:tint val="82000"/>
                  </a:schemeClr>
                </a:solidFill>
                <a:latin typeface="+mn-lt"/>
                <a:ea typeface="+mn-ea"/>
                <a:cs typeface="+mn-cs"/>
              </a:rPr>
              <a:t>© SOS Burnout Belgique</a:t>
            </a:r>
          </a:p>
        </p:txBody>
      </p:sp>
      <p:sp>
        <p:nvSpPr>
          <p:cNvPr id="9" name="ZoneTexte 8">
            <a:extLst>
              <a:ext uri="{FF2B5EF4-FFF2-40B4-BE49-F238E27FC236}">
                <a16:creationId xmlns:a16="http://schemas.microsoft.com/office/drawing/2014/main" id="{CD5EAD6B-CC1A-21FA-07B9-4DAD9739B295}"/>
              </a:ext>
            </a:extLst>
          </p:cNvPr>
          <p:cNvSpPr txBox="1"/>
          <p:nvPr/>
        </p:nvSpPr>
        <p:spPr>
          <a:xfrm>
            <a:off x="5251727" y="1503180"/>
            <a:ext cx="6439530" cy="3416320"/>
          </a:xfrm>
          <a:prstGeom prst="rect">
            <a:avLst/>
          </a:prstGeom>
          <a:noFill/>
        </p:spPr>
        <p:txBody>
          <a:bodyPr wrap="square">
            <a:spAutoFit/>
          </a:bodyPr>
          <a:lstStyle/>
          <a:p>
            <a:r>
              <a:rPr lang="fr-FR" dirty="0">
                <a:solidFill>
                  <a:srgbClr val="2C2C2C"/>
                </a:solidFill>
                <a:latin typeface="Century Gothic" panose="020B0502020202020204" pitchFamily="34" charset="0"/>
              </a:rPr>
              <a:t>L</a:t>
            </a:r>
            <a:r>
              <a:rPr lang="fr-FR" sz="1800" b="0" i="0" dirty="0">
                <a:solidFill>
                  <a:srgbClr val="2C2C2C"/>
                </a:solidFill>
                <a:effectLst/>
                <a:latin typeface="Century Gothic" panose="020B0502020202020204" pitchFamily="34" charset="0"/>
              </a:rPr>
              <a:t>e  </a:t>
            </a:r>
            <a:r>
              <a:rPr lang="fr-FR" b="1" u="sng" dirty="0">
                <a:solidFill>
                  <a:srgbClr val="007E80"/>
                </a:solidFill>
                <a:latin typeface="Century Gothic" panose="020B0502020202020204" pitchFamily="34" charset="0"/>
                <a:hlinkClick r:id="rId3">
                  <a:extLst>
                    <a:ext uri="{A12FA001-AC4F-418D-AE19-62706E023703}">
                      <ahyp:hlinkClr xmlns:ahyp="http://schemas.microsoft.com/office/drawing/2018/hyperlinkcolor" val="tx"/>
                    </a:ext>
                  </a:extLst>
                </a:hlinkClick>
              </a:rPr>
              <a:t>Trajet de Retour au Travail</a:t>
            </a:r>
            <a:r>
              <a:rPr lang="fr-FR" b="1" u="sng" dirty="0">
                <a:solidFill>
                  <a:srgbClr val="007E80"/>
                </a:solidFill>
                <a:latin typeface="Century Gothic" panose="020B0502020202020204" pitchFamily="34" charset="0"/>
              </a:rPr>
              <a:t> </a:t>
            </a:r>
            <a:r>
              <a:rPr lang="fr-FR" sz="1800" b="0" i="0" dirty="0">
                <a:solidFill>
                  <a:srgbClr val="2C2C2C"/>
                </a:solidFill>
                <a:effectLst/>
                <a:latin typeface="Century Gothic" panose="020B0502020202020204" pitchFamily="34" charset="0"/>
              </a:rPr>
              <a:t>proposé par les mutuelles</a:t>
            </a:r>
            <a:r>
              <a:rPr lang="fr-FR" dirty="0">
                <a:solidFill>
                  <a:srgbClr val="2C2C2C"/>
                </a:solidFill>
                <a:latin typeface="Century Gothic" panose="020B0502020202020204" pitchFamily="34" charset="0"/>
              </a:rPr>
              <a:t> est parfois confondu avec le </a:t>
            </a:r>
            <a:r>
              <a:rPr lang="fr-FR" b="1" u="sng" dirty="0">
                <a:solidFill>
                  <a:srgbClr val="007E80"/>
                </a:solidFill>
                <a:latin typeface="Century Gothic" panose="020B0502020202020204" pitchFamily="34" charset="0"/>
              </a:rPr>
              <a:t>trajet de réintégration </a:t>
            </a:r>
            <a:r>
              <a:rPr lang="fr-FR" dirty="0">
                <a:latin typeface="Century Gothic" panose="020B0502020202020204" pitchFamily="34" charset="0"/>
              </a:rPr>
              <a:t>en entreprise</a:t>
            </a:r>
            <a:endParaRPr lang="fr-FR" b="1" u="sng" dirty="0">
              <a:solidFill>
                <a:srgbClr val="007E80"/>
              </a:solidFill>
              <a:latin typeface="Century Gothic" panose="020B0502020202020204" pitchFamily="34" charset="0"/>
            </a:endParaRPr>
          </a:p>
          <a:p>
            <a:endParaRPr lang="fr-FR" dirty="0">
              <a:solidFill>
                <a:srgbClr val="2C2C2C"/>
              </a:solidFill>
              <a:latin typeface="Century Gothic" panose="020B0502020202020204" pitchFamily="34" charset="0"/>
            </a:endParaRPr>
          </a:p>
          <a:p>
            <a:endParaRPr lang="fr-FR" sz="1800" b="0" i="0" dirty="0">
              <a:solidFill>
                <a:srgbClr val="2C2C2C"/>
              </a:solidFill>
              <a:effectLst/>
              <a:latin typeface="Century Gothic" panose="020B0502020202020204" pitchFamily="34" charset="0"/>
            </a:endParaRPr>
          </a:p>
          <a:p>
            <a:r>
              <a:rPr lang="fr-FR" sz="1800" b="0" i="0" dirty="0">
                <a:solidFill>
                  <a:srgbClr val="2C2C2C"/>
                </a:solidFill>
                <a:effectLst/>
                <a:latin typeface="Century Gothic" panose="020B0502020202020204" pitchFamily="34" charset="0"/>
              </a:rPr>
              <a:t>Dans le premier c’est le </a:t>
            </a:r>
            <a:r>
              <a:rPr lang="fr-FR" sz="1800" b="1" i="0" dirty="0">
                <a:solidFill>
                  <a:srgbClr val="2C2C2C"/>
                </a:solidFill>
                <a:effectLst/>
                <a:latin typeface="Century Gothic" panose="020B0502020202020204" pitchFamily="34" charset="0"/>
              </a:rPr>
              <a:t>coordinateur de retour au travail </a:t>
            </a:r>
            <a:r>
              <a:rPr lang="fr-FR" sz="1800" b="0" i="0" dirty="0">
                <a:solidFill>
                  <a:srgbClr val="2C2C2C"/>
                </a:solidFill>
                <a:effectLst/>
                <a:latin typeface="Century Gothic" panose="020B0502020202020204" pitchFamily="34" charset="0"/>
              </a:rPr>
              <a:t>et le Médecin conseil qui ont un rôle important à jouer, dans le second, c’est </a:t>
            </a:r>
            <a:r>
              <a:rPr lang="fr-FR" sz="1800" b="1" i="0" dirty="0">
                <a:solidFill>
                  <a:srgbClr val="2C2C2C"/>
                </a:solidFill>
                <a:effectLst/>
                <a:latin typeface="Century Gothic" panose="020B0502020202020204" pitchFamily="34" charset="0"/>
              </a:rPr>
              <a:t>l’employeur </a:t>
            </a:r>
            <a:r>
              <a:rPr lang="fr-FR" sz="1800" b="0" i="0" dirty="0">
                <a:solidFill>
                  <a:srgbClr val="2C2C2C"/>
                </a:solidFill>
                <a:effectLst/>
                <a:latin typeface="Century Gothic" panose="020B0502020202020204" pitchFamily="34" charset="0"/>
              </a:rPr>
              <a:t>et le Médecin du travail qui jouent un rôle central.</a:t>
            </a:r>
          </a:p>
          <a:p>
            <a:endParaRPr lang="fr-FR" dirty="0">
              <a:solidFill>
                <a:srgbClr val="2C2C2C"/>
              </a:solidFill>
              <a:latin typeface="Century Gothic" panose="020B0502020202020204" pitchFamily="34" charset="0"/>
            </a:endParaRPr>
          </a:p>
          <a:p>
            <a:endParaRPr lang="fr-FR" dirty="0">
              <a:solidFill>
                <a:srgbClr val="2C2C2C"/>
              </a:solidFill>
              <a:latin typeface="Century Gothic" panose="020B0502020202020204" pitchFamily="34" charset="0"/>
            </a:endParaRPr>
          </a:p>
          <a:p>
            <a:endParaRPr lang="fr-BE" dirty="0"/>
          </a:p>
        </p:txBody>
      </p:sp>
    </p:spTree>
    <p:extLst>
      <p:ext uri="{BB962C8B-B14F-4D97-AF65-F5344CB8AC3E}">
        <p14:creationId xmlns:p14="http://schemas.microsoft.com/office/powerpoint/2010/main" val="35249179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026A84AF-6F58-471A-BF1F-10D8C03511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re 7">
            <a:extLst>
              <a:ext uri="{FF2B5EF4-FFF2-40B4-BE49-F238E27FC236}">
                <a16:creationId xmlns:a16="http://schemas.microsoft.com/office/drawing/2014/main" id="{1448A8C4-A23E-83CD-450C-3D0078B8CA70}"/>
              </a:ext>
            </a:extLst>
          </p:cNvPr>
          <p:cNvSpPr>
            <a:spLocks noGrp="1"/>
          </p:cNvSpPr>
          <p:nvPr>
            <p:ph type="ctrTitle"/>
          </p:nvPr>
        </p:nvSpPr>
        <p:spPr>
          <a:xfrm>
            <a:off x="800877" y="1129878"/>
            <a:ext cx="4358951" cy="3927314"/>
          </a:xfrm>
          <a:noFill/>
        </p:spPr>
        <p:txBody>
          <a:bodyPr>
            <a:normAutofit/>
          </a:bodyPr>
          <a:lstStyle/>
          <a:p>
            <a:pPr algn="l"/>
            <a:r>
              <a:rPr lang="fr-BE" sz="2000" dirty="0">
                <a:latin typeface="Century Gothic" panose="020B0502020202020204" pitchFamily="34" charset="0"/>
              </a:rPr>
              <a:t>Un salarié est considéré comme absent de longue durée </a:t>
            </a:r>
            <a:r>
              <a:rPr lang="fr-BE" sz="2000" b="1" dirty="0">
                <a:latin typeface="Century Gothic" panose="020B0502020202020204" pitchFamily="34" charset="0"/>
              </a:rPr>
              <a:t>après</a:t>
            </a:r>
            <a:r>
              <a:rPr lang="fr-BE" sz="2000" dirty="0">
                <a:latin typeface="Century Gothic" panose="020B0502020202020204" pitchFamily="34" charset="0"/>
              </a:rPr>
              <a:t> </a:t>
            </a:r>
            <a:br>
              <a:rPr lang="fr-BE" sz="2000" dirty="0">
                <a:latin typeface="Century Gothic" panose="020B0502020202020204" pitchFamily="34" charset="0"/>
              </a:rPr>
            </a:br>
            <a:r>
              <a:rPr lang="fr-BE" sz="2000" b="1" dirty="0">
                <a:latin typeface="Century Gothic" panose="020B0502020202020204" pitchFamily="34" charset="0"/>
              </a:rPr>
              <a:t>4 semaines </a:t>
            </a:r>
            <a:r>
              <a:rPr lang="fr-BE" sz="2000" dirty="0">
                <a:latin typeface="Century Gothic" panose="020B0502020202020204" pitchFamily="34" charset="0"/>
              </a:rPr>
              <a:t>d’incapacité.</a:t>
            </a:r>
            <a:br>
              <a:rPr lang="fr-BE" sz="2000" dirty="0">
                <a:latin typeface="Century Gothic" panose="020B0502020202020204" pitchFamily="34" charset="0"/>
              </a:rPr>
            </a:br>
            <a:br>
              <a:rPr lang="fr-BE" sz="2000" dirty="0">
                <a:latin typeface="Century Gothic" panose="020B0502020202020204" pitchFamily="34" charset="0"/>
              </a:rPr>
            </a:br>
            <a:br>
              <a:rPr lang="fr-BE" sz="2000" dirty="0">
                <a:latin typeface="Century Gothic" panose="020B0502020202020204" pitchFamily="34" charset="0"/>
              </a:rPr>
            </a:br>
            <a:br>
              <a:rPr lang="fr-BE" sz="2000" dirty="0">
                <a:latin typeface="Century Gothic" panose="020B0502020202020204" pitchFamily="34" charset="0"/>
              </a:rPr>
            </a:br>
            <a:r>
              <a:rPr lang="fr-BE" sz="2000" dirty="0">
                <a:latin typeface="Century Gothic" panose="020B0502020202020204" pitchFamily="34" charset="0"/>
              </a:rPr>
              <a:t>Le trajet de réintégration a pour seul </a:t>
            </a:r>
            <a:r>
              <a:rPr lang="fr-BE" sz="2000" b="1" dirty="0">
                <a:latin typeface="Century Gothic" panose="020B0502020202020204" pitchFamily="34" charset="0"/>
              </a:rPr>
              <a:t>objectif de réintégrer </a:t>
            </a:r>
            <a:r>
              <a:rPr lang="fr-BE" sz="2000" dirty="0">
                <a:latin typeface="Century Gothic" panose="020B0502020202020204" pitchFamily="34" charset="0"/>
              </a:rPr>
              <a:t>le travailleur.</a:t>
            </a:r>
            <a:br>
              <a:rPr lang="fr-BE" sz="3300" dirty="0">
                <a:latin typeface="Century Gothic" panose="020B0502020202020204" pitchFamily="34" charset="0"/>
              </a:rPr>
            </a:br>
            <a:br>
              <a:rPr lang="fr-BE" sz="3300" dirty="0">
                <a:latin typeface="Century Gothic" panose="020B0502020202020204" pitchFamily="34" charset="0"/>
              </a:rPr>
            </a:br>
            <a:endParaRPr lang="fr-BE" sz="3300" dirty="0">
              <a:latin typeface="Century Gothic" panose="020B0502020202020204" pitchFamily="34" charset="0"/>
            </a:endParaRPr>
          </a:p>
        </p:txBody>
      </p:sp>
      <p:pic>
        <p:nvPicPr>
          <p:cNvPr id="10" name="Picture 2" descr="Gratuit Ampoule Photos">
            <a:extLst>
              <a:ext uri="{FF2B5EF4-FFF2-40B4-BE49-F238E27FC236}">
                <a16:creationId xmlns:a16="http://schemas.microsoft.com/office/drawing/2014/main" id="{0ED00A2C-966F-CE0D-1AB5-A2ABF41AA308}"/>
              </a:ext>
            </a:extLst>
          </p:cNvPr>
          <p:cNvPicPr>
            <a:picLocks noChangeAspect="1" noChangeArrowheads="1"/>
          </p:cNvPicPr>
          <p:nvPr/>
        </p:nvPicPr>
        <p:blipFill rotWithShape="1">
          <a:blip r:embed="rId2">
            <a:alphaModFix amt="85000"/>
            <a:extLst>
              <a:ext uri="{28A0092B-C50C-407E-A947-70E740481C1C}">
                <a14:useLocalDpi xmlns:a14="http://schemas.microsoft.com/office/drawing/2010/main" val="0"/>
              </a:ext>
            </a:extLst>
          </a:blip>
          <a:srcRect r="-1" b="4517"/>
          <a:stretch/>
        </p:blipFill>
        <p:spPr bwMode="auto">
          <a:xfrm>
            <a:off x="5461914" y="10"/>
            <a:ext cx="6730086" cy="6857990"/>
          </a:xfrm>
          <a:prstGeom prst="rect">
            <a:avLst/>
          </a:prstGeom>
          <a:noFill/>
          <a:extLst>
            <a:ext uri="{909E8E84-426E-40DD-AFC4-6F175D3DCCD1}">
              <a14:hiddenFill xmlns:a14="http://schemas.microsoft.com/office/drawing/2010/main">
                <a:solidFill>
                  <a:srgbClr val="FFFFFF"/>
                </a:solidFill>
              </a14:hiddenFill>
            </a:ext>
          </a:extLst>
        </p:spPr>
      </p:pic>
      <p:sp>
        <p:nvSpPr>
          <p:cNvPr id="4" name="Espace réservé du pied de page 3">
            <a:extLst>
              <a:ext uri="{FF2B5EF4-FFF2-40B4-BE49-F238E27FC236}">
                <a16:creationId xmlns:a16="http://schemas.microsoft.com/office/drawing/2014/main" id="{CA28C1AA-B899-431A-2819-5178AB959C89}"/>
              </a:ext>
            </a:extLst>
          </p:cNvPr>
          <p:cNvSpPr>
            <a:spLocks noGrp="1"/>
          </p:cNvSpPr>
          <p:nvPr>
            <p:ph type="ftr" sz="quarter" idx="11"/>
          </p:nvPr>
        </p:nvSpPr>
        <p:spPr>
          <a:xfrm>
            <a:off x="5461914" y="6403003"/>
            <a:ext cx="4801595" cy="365125"/>
          </a:xfrm>
        </p:spPr>
        <p:txBody>
          <a:bodyPr>
            <a:normAutofit/>
          </a:bodyPr>
          <a:lstStyle/>
          <a:p>
            <a:pPr algn="l">
              <a:spcAft>
                <a:spcPts val="600"/>
              </a:spcAft>
            </a:pPr>
            <a:r>
              <a:rPr lang="fr-BE" dirty="0">
                <a:solidFill>
                  <a:srgbClr val="FFFFFF"/>
                </a:solidFill>
              </a:rPr>
              <a:t>© SOS Burnout Belgique</a:t>
            </a:r>
          </a:p>
        </p:txBody>
      </p:sp>
      <p:sp>
        <p:nvSpPr>
          <p:cNvPr id="2" name="Rectangle : coins arrondis 1">
            <a:extLst>
              <a:ext uri="{FF2B5EF4-FFF2-40B4-BE49-F238E27FC236}">
                <a16:creationId xmlns:a16="http://schemas.microsoft.com/office/drawing/2014/main" id="{6220B0E9-1E8A-768D-9480-7361056A7197}"/>
              </a:ext>
            </a:extLst>
          </p:cNvPr>
          <p:cNvSpPr/>
          <p:nvPr/>
        </p:nvSpPr>
        <p:spPr>
          <a:xfrm>
            <a:off x="587829" y="3093535"/>
            <a:ext cx="4571999" cy="1403820"/>
          </a:xfrm>
          <a:prstGeom prst="roundRect">
            <a:avLst/>
          </a:prstGeom>
          <a:noFill/>
          <a:ln>
            <a:solidFill>
              <a:srgbClr val="3CA67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dirty="0"/>
          </a:p>
        </p:txBody>
      </p:sp>
    </p:spTree>
    <p:extLst>
      <p:ext uri="{BB962C8B-B14F-4D97-AF65-F5344CB8AC3E}">
        <p14:creationId xmlns:p14="http://schemas.microsoft.com/office/powerpoint/2010/main" val="34881572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F9D7EAE-7D0C-1F76-DCA4-779AC7FC3A15}"/>
              </a:ext>
            </a:extLst>
          </p:cNvPr>
          <p:cNvSpPr>
            <a:spLocks noGrp="1"/>
          </p:cNvSpPr>
          <p:nvPr>
            <p:ph type="title"/>
          </p:nvPr>
        </p:nvSpPr>
        <p:spPr>
          <a:xfrm>
            <a:off x="1225869" y="1621631"/>
            <a:ext cx="10955694" cy="2802571"/>
          </a:xfrm>
        </p:spPr>
        <p:txBody>
          <a:bodyPr>
            <a:normAutofit/>
          </a:bodyPr>
          <a:lstStyle/>
          <a:p>
            <a:r>
              <a:rPr lang="fr-BE" sz="2000" u="sng" dirty="0">
                <a:latin typeface="Century Gothic" panose="020B0502020202020204" pitchFamily="34" charset="0"/>
              </a:rPr>
              <a:t>Quand l’employeur est-il à l’initiative de la demande?</a:t>
            </a:r>
            <a:br>
              <a:rPr lang="fr-BE" sz="1800" u="sng" dirty="0">
                <a:latin typeface="Century Gothic" panose="020B0502020202020204" pitchFamily="34" charset="0"/>
              </a:rPr>
            </a:br>
            <a:br>
              <a:rPr lang="fr-BE" sz="1800" u="sng" dirty="0">
                <a:latin typeface="Century Gothic" panose="020B0502020202020204" pitchFamily="34" charset="0"/>
              </a:rPr>
            </a:br>
            <a:br>
              <a:rPr lang="fr-BE" sz="1800" u="sng" dirty="0">
                <a:latin typeface="Century Gothic" panose="020B0502020202020204" pitchFamily="34" charset="0"/>
              </a:rPr>
            </a:br>
            <a:r>
              <a:rPr lang="fr-BE" sz="2000" dirty="0">
                <a:latin typeface="Century Gothic" panose="020B0502020202020204" pitchFamily="34" charset="0"/>
              </a:rPr>
              <a:t>Lorsqu’un salarié est en incapacité durant une période </a:t>
            </a:r>
            <a:r>
              <a:rPr lang="fr-BE" sz="2000" b="1" dirty="0">
                <a:latin typeface="Century Gothic" panose="020B0502020202020204" pitchFamily="34" charset="0"/>
              </a:rPr>
              <a:t>ininterrompue de 3 mois</a:t>
            </a:r>
            <a:r>
              <a:rPr lang="fr-BE" sz="2000" dirty="0">
                <a:latin typeface="Century Gothic" panose="020B0502020202020204" pitchFamily="34" charset="0"/>
              </a:rPr>
              <a:t>.</a:t>
            </a:r>
            <a:br>
              <a:rPr lang="fr-BE" sz="2000" dirty="0">
                <a:latin typeface="Century Gothic" panose="020B0502020202020204" pitchFamily="34" charset="0"/>
              </a:rPr>
            </a:br>
            <a:br>
              <a:rPr lang="fr-BE" sz="2000" dirty="0">
                <a:latin typeface="Century Gothic" panose="020B0502020202020204" pitchFamily="34" charset="0"/>
              </a:rPr>
            </a:br>
            <a:r>
              <a:rPr lang="fr-BE" sz="2000" dirty="0">
                <a:latin typeface="Century Gothic" panose="020B0502020202020204" pitchFamily="34" charset="0"/>
              </a:rPr>
              <a:t>Il peut également proposer un trajet de réintégration à un salarié qui se voit notifier par la médecine du travail une inaptitude pour </a:t>
            </a:r>
            <a:r>
              <a:rPr lang="fr-BE" sz="2000" dirty="0">
                <a:latin typeface="Century Gothic" panose="020B0502020202020204" pitchFamily="34" charset="0"/>
                <a:hlinkClick r:id="rId2"/>
              </a:rPr>
              <a:t>force majeure médicale</a:t>
            </a:r>
            <a:r>
              <a:rPr lang="fr-BE" sz="2000" dirty="0">
                <a:latin typeface="Century Gothic" panose="020B0502020202020204" pitchFamily="34" charset="0"/>
              </a:rPr>
              <a:t>.</a:t>
            </a:r>
            <a:endParaRPr lang="fr-BE" sz="1800" dirty="0">
              <a:latin typeface="Century Gothic" panose="020B0502020202020204" pitchFamily="34" charset="0"/>
            </a:endParaRPr>
          </a:p>
        </p:txBody>
      </p:sp>
      <p:sp>
        <p:nvSpPr>
          <p:cNvPr id="4" name="Espace réservé du pied de page 3">
            <a:extLst>
              <a:ext uri="{FF2B5EF4-FFF2-40B4-BE49-F238E27FC236}">
                <a16:creationId xmlns:a16="http://schemas.microsoft.com/office/drawing/2014/main" id="{4722B769-C662-DD69-03CA-F262DAE7D1DD}"/>
              </a:ext>
            </a:extLst>
          </p:cNvPr>
          <p:cNvSpPr>
            <a:spLocks noGrp="1"/>
          </p:cNvSpPr>
          <p:nvPr>
            <p:ph type="ftr" sz="quarter" idx="11"/>
          </p:nvPr>
        </p:nvSpPr>
        <p:spPr/>
        <p:txBody>
          <a:bodyPr/>
          <a:lstStyle/>
          <a:p>
            <a:r>
              <a:rPr lang="fr-BE" dirty="0"/>
              <a:t>© SOS Burnout Belgique</a:t>
            </a:r>
          </a:p>
        </p:txBody>
      </p:sp>
      <p:pic>
        <p:nvPicPr>
          <p:cNvPr id="3" name="Image 2">
            <a:extLst>
              <a:ext uri="{FF2B5EF4-FFF2-40B4-BE49-F238E27FC236}">
                <a16:creationId xmlns:a16="http://schemas.microsoft.com/office/drawing/2014/main" id="{44E76AC6-45E0-B802-915B-76A554C620A1}"/>
              </a:ext>
            </a:extLst>
          </p:cNvPr>
          <p:cNvPicPr>
            <a:picLocks noChangeAspect="1"/>
          </p:cNvPicPr>
          <p:nvPr/>
        </p:nvPicPr>
        <p:blipFill>
          <a:blip r:embed="rId3"/>
          <a:stretch>
            <a:fillRect/>
          </a:stretch>
        </p:blipFill>
        <p:spPr>
          <a:xfrm>
            <a:off x="10437" y="0"/>
            <a:ext cx="3807996" cy="3807996"/>
          </a:xfrm>
          <a:prstGeom prst="rect">
            <a:avLst/>
          </a:prstGeom>
        </p:spPr>
      </p:pic>
    </p:spTree>
    <p:extLst>
      <p:ext uri="{BB962C8B-B14F-4D97-AF65-F5344CB8AC3E}">
        <p14:creationId xmlns:p14="http://schemas.microsoft.com/office/powerpoint/2010/main" val="3742884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B85A106-7E3B-E5FE-32F9-9A70F2FF23B8}"/>
              </a:ext>
            </a:extLst>
          </p:cNvPr>
          <p:cNvSpPr>
            <a:spLocks noGrp="1"/>
          </p:cNvSpPr>
          <p:nvPr>
            <p:ph type="ctrTitle"/>
          </p:nvPr>
        </p:nvSpPr>
        <p:spPr>
          <a:xfrm>
            <a:off x="1356048" y="793101"/>
            <a:ext cx="9243527" cy="886409"/>
          </a:xfrm>
        </p:spPr>
        <p:txBody>
          <a:bodyPr>
            <a:normAutofit/>
          </a:bodyPr>
          <a:lstStyle/>
          <a:p>
            <a:pPr algn="l"/>
            <a:r>
              <a:rPr lang="fr-FR" sz="2000" u="sng" dirty="0">
                <a:solidFill>
                  <a:srgbClr val="343A40"/>
                </a:solidFill>
                <a:latin typeface="Century Gothic" panose="020B0502020202020204" pitchFamily="34" charset="0"/>
              </a:rPr>
              <a:t>Procédure à suivre?</a:t>
            </a:r>
            <a:endParaRPr lang="fr-BE" sz="2000" dirty="0"/>
          </a:p>
        </p:txBody>
      </p:sp>
      <p:sp>
        <p:nvSpPr>
          <p:cNvPr id="3" name="Sous-titre 2">
            <a:extLst>
              <a:ext uri="{FF2B5EF4-FFF2-40B4-BE49-F238E27FC236}">
                <a16:creationId xmlns:a16="http://schemas.microsoft.com/office/drawing/2014/main" id="{4A4A7FF4-B28F-4C56-FD12-EA5FAE339A7E}"/>
              </a:ext>
            </a:extLst>
          </p:cNvPr>
          <p:cNvSpPr>
            <a:spLocks noGrp="1"/>
          </p:cNvSpPr>
          <p:nvPr>
            <p:ph type="subTitle" idx="1"/>
          </p:nvPr>
        </p:nvSpPr>
        <p:spPr>
          <a:xfrm>
            <a:off x="1356049" y="1773237"/>
            <a:ext cx="9878008" cy="4375635"/>
          </a:xfrm>
        </p:spPr>
        <p:txBody>
          <a:bodyPr>
            <a:normAutofit/>
          </a:bodyPr>
          <a:lstStyle/>
          <a:p>
            <a:pPr algn="l"/>
            <a:r>
              <a:rPr lang="fr-BE" sz="2000" b="0" i="0" dirty="0">
                <a:solidFill>
                  <a:srgbClr val="2C2C2C"/>
                </a:solidFill>
                <a:effectLst/>
                <a:latin typeface="Century Gothic" panose="020B0502020202020204" pitchFamily="34" charset="0"/>
              </a:rPr>
              <a:t>L’employeur demande au conseiller en prévention-médecin du travail </a:t>
            </a:r>
            <a:r>
              <a:rPr lang="fr-BE" sz="2000" b="1" i="0" dirty="0">
                <a:solidFill>
                  <a:srgbClr val="2C2C2C"/>
                </a:solidFill>
                <a:effectLst/>
                <a:latin typeface="Century Gothic" panose="020B0502020202020204" pitchFamily="34" charset="0"/>
              </a:rPr>
              <a:t>d’inviter</a:t>
            </a:r>
            <a:r>
              <a:rPr lang="fr-BE" sz="2000" b="0" i="0" dirty="0">
                <a:solidFill>
                  <a:srgbClr val="2C2C2C"/>
                </a:solidFill>
                <a:effectLst/>
                <a:latin typeface="Century Gothic" panose="020B0502020202020204" pitchFamily="34" charset="0"/>
              </a:rPr>
              <a:t> le travailleur à un examen d’évaluation de réintégration.</a:t>
            </a:r>
          </a:p>
          <a:p>
            <a:pPr algn="l"/>
            <a:endParaRPr lang="fr-BE" sz="2000" dirty="0">
              <a:solidFill>
                <a:srgbClr val="2C2C2C"/>
              </a:solidFill>
              <a:latin typeface="Century Gothic" panose="020B0502020202020204" pitchFamily="34" charset="0"/>
            </a:endParaRPr>
          </a:p>
          <a:p>
            <a:pPr algn="l"/>
            <a:r>
              <a:rPr lang="fr-BE" sz="2000" dirty="0">
                <a:solidFill>
                  <a:srgbClr val="2C2C2C"/>
                </a:solidFill>
                <a:latin typeface="Century Gothic" panose="020B0502020202020204" pitchFamily="34" charset="0"/>
              </a:rPr>
              <a:t>Il y examinera </a:t>
            </a:r>
            <a:r>
              <a:rPr lang="fr-BE" sz="2000" b="1" dirty="0">
                <a:solidFill>
                  <a:srgbClr val="2C2C2C"/>
                </a:solidFill>
                <a:latin typeface="Century Gothic" panose="020B0502020202020204" pitchFamily="34" charset="0"/>
              </a:rPr>
              <a:t>les capacités restantes </a:t>
            </a:r>
            <a:r>
              <a:rPr lang="fr-BE" sz="2000" dirty="0">
                <a:solidFill>
                  <a:srgbClr val="2C2C2C"/>
                </a:solidFill>
                <a:latin typeface="Century Gothic" panose="020B0502020202020204" pitchFamily="34" charset="0"/>
              </a:rPr>
              <a:t>du travailleur.</a:t>
            </a:r>
          </a:p>
          <a:p>
            <a:pPr algn="l"/>
            <a:endParaRPr lang="fr-BE" sz="2000" dirty="0">
              <a:solidFill>
                <a:srgbClr val="2C2C2C"/>
              </a:solidFill>
              <a:latin typeface="Century Gothic" panose="020B0502020202020204" pitchFamily="34" charset="0"/>
            </a:endParaRPr>
          </a:p>
        </p:txBody>
      </p:sp>
      <p:sp>
        <p:nvSpPr>
          <p:cNvPr id="4" name="Espace réservé du pied de page 3">
            <a:extLst>
              <a:ext uri="{FF2B5EF4-FFF2-40B4-BE49-F238E27FC236}">
                <a16:creationId xmlns:a16="http://schemas.microsoft.com/office/drawing/2014/main" id="{332F0B89-68B3-4289-9771-9F4D0260909C}"/>
              </a:ext>
            </a:extLst>
          </p:cNvPr>
          <p:cNvSpPr>
            <a:spLocks noGrp="1"/>
          </p:cNvSpPr>
          <p:nvPr>
            <p:ph type="ftr" sz="quarter" idx="11"/>
          </p:nvPr>
        </p:nvSpPr>
        <p:spPr/>
        <p:txBody>
          <a:bodyPr/>
          <a:lstStyle/>
          <a:p>
            <a:r>
              <a:rPr lang="fr-BE" dirty="0"/>
              <a:t>(c) SOS Burnout Belgique</a:t>
            </a:r>
          </a:p>
        </p:txBody>
      </p:sp>
      <p:pic>
        <p:nvPicPr>
          <p:cNvPr id="5" name="Image 4">
            <a:extLst>
              <a:ext uri="{FF2B5EF4-FFF2-40B4-BE49-F238E27FC236}">
                <a16:creationId xmlns:a16="http://schemas.microsoft.com/office/drawing/2014/main" id="{CFF6DABC-ECF6-78B4-8FBE-2CAB5E7A00E0}"/>
              </a:ext>
            </a:extLst>
          </p:cNvPr>
          <p:cNvPicPr>
            <a:picLocks noChangeAspect="1"/>
          </p:cNvPicPr>
          <p:nvPr/>
        </p:nvPicPr>
        <p:blipFill>
          <a:blip r:embed="rId2"/>
          <a:stretch>
            <a:fillRect/>
          </a:stretch>
        </p:blipFill>
        <p:spPr>
          <a:xfrm rot="10800000">
            <a:off x="8384004" y="3050004"/>
            <a:ext cx="3807996" cy="3807996"/>
          </a:xfrm>
          <a:prstGeom prst="rect">
            <a:avLst/>
          </a:prstGeom>
        </p:spPr>
      </p:pic>
    </p:spTree>
    <p:extLst>
      <p:ext uri="{BB962C8B-B14F-4D97-AF65-F5344CB8AC3E}">
        <p14:creationId xmlns:p14="http://schemas.microsoft.com/office/powerpoint/2010/main" val="6747529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8B6FA0-5D90-6B46-1EB0-AE156E243596}"/>
              </a:ext>
            </a:extLst>
          </p:cNvPr>
          <p:cNvSpPr>
            <a:spLocks noGrp="1"/>
          </p:cNvSpPr>
          <p:nvPr>
            <p:ph type="ctrTitle"/>
          </p:nvPr>
        </p:nvSpPr>
        <p:spPr>
          <a:xfrm>
            <a:off x="1962060" y="849086"/>
            <a:ext cx="9144000" cy="533498"/>
          </a:xfrm>
        </p:spPr>
        <p:txBody>
          <a:bodyPr/>
          <a:lstStyle/>
          <a:p>
            <a:pPr algn="l"/>
            <a:r>
              <a:rPr lang="fr-BE" sz="2400" u="sng" dirty="0">
                <a:solidFill>
                  <a:srgbClr val="343A40"/>
                </a:solidFill>
                <a:latin typeface="Century Gothic" panose="020B0502020202020204" pitchFamily="34" charset="0"/>
                <a:ea typeface="+mn-ea"/>
                <a:cs typeface="+mn-cs"/>
              </a:rPr>
              <a:t>Constatations possibles? ( Décisions A,B ou C)</a:t>
            </a:r>
          </a:p>
        </p:txBody>
      </p:sp>
      <p:sp>
        <p:nvSpPr>
          <p:cNvPr id="3" name="Sous-titre 2">
            <a:extLst>
              <a:ext uri="{FF2B5EF4-FFF2-40B4-BE49-F238E27FC236}">
                <a16:creationId xmlns:a16="http://schemas.microsoft.com/office/drawing/2014/main" id="{FC9BEBDE-57F8-7203-3881-E3503EC45734}"/>
              </a:ext>
            </a:extLst>
          </p:cNvPr>
          <p:cNvSpPr>
            <a:spLocks noGrp="1"/>
          </p:cNvSpPr>
          <p:nvPr>
            <p:ph type="subTitle" idx="1"/>
          </p:nvPr>
        </p:nvSpPr>
        <p:spPr>
          <a:xfrm>
            <a:off x="1654149" y="1997982"/>
            <a:ext cx="9759821" cy="4723493"/>
          </a:xfrm>
        </p:spPr>
        <p:txBody>
          <a:bodyPr>
            <a:normAutofit/>
          </a:bodyPr>
          <a:lstStyle/>
          <a:p>
            <a:pPr algn="l"/>
            <a:r>
              <a:rPr lang="fr-BE" sz="1800" dirty="0">
                <a:solidFill>
                  <a:srgbClr val="343A40"/>
                </a:solidFill>
                <a:latin typeface="Century Gothic" panose="020B0502020202020204" pitchFamily="34" charset="0"/>
              </a:rPr>
              <a:t>A.  Le travailleur pourra, à terme, </a:t>
            </a:r>
            <a:r>
              <a:rPr lang="fr-BE" sz="1800" b="1" dirty="0">
                <a:solidFill>
                  <a:srgbClr val="343A40"/>
                </a:solidFill>
                <a:latin typeface="Century Gothic" panose="020B0502020202020204" pitchFamily="34" charset="0"/>
              </a:rPr>
              <a:t>reprendre le travail convenu</a:t>
            </a:r>
            <a:r>
              <a:rPr lang="fr-BE" sz="1800" dirty="0">
                <a:solidFill>
                  <a:srgbClr val="343A40"/>
                </a:solidFill>
                <a:latin typeface="Century Gothic" panose="020B0502020202020204" pitchFamily="34" charset="0"/>
              </a:rPr>
              <a:t>, avec, le cas échéant, une adaptation du poste de travail, un travail adapté ou un autre travail;</a:t>
            </a:r>
          </a:p>
          <a:p>
            <a:pPr algn="l"/>
            <a:r>
              <a:rPr lang="fr-BE" sz="1800" dirty="0">
                <a:solidFill>
                  <a:srgbClr val="343A40"/>
                </a:solidFill>
                <a:latin typeface="Century Gothic" panose="020B0502020202020204" pitchFamily="34" charset="0"/>
              </a:rPr>
              <a:t>B.  Le travailleur est définitivement inapte à effectuer le travail convenu mais il peut peut effectuer </a:t>
            </a:r>
            <a:r>
              <a:rPr lang="fr-BE" sz="1800" b="1" dirty="0">
                <a:solidFill>
                  <a:srgbClr val="343A40"/>
                </a:solidFill>
                <a:latin typeface="Century Gothic" panose="020B0502020202020204" pitchFamily="34" charset="0"/>
              </a:rPr>
              <a:t>un autre travail ou un travail adapté</a:t>
            </a:r>
            <a:r>
              <a:rPr lang="fr-BE" sz="1800" dirty="0">
                <a:solidFill>
                  <a:srgbClr val="343A40"/>
                </a:solidFill>
                <a:latin typeface="Century Gothic" panose="020B0502020202020204" pitchFamily="34" charset="0"/>
              </a:rPr>
              <a:t>;</a:t>
            </a:r>
          </a:p>
          <a:p>
            <a:pPr algn="l"/>
            <a:r>
              <a:rPr lang="fr-BE" sz="1800" dirty="0">
                <a:solidFill>
                  <a:srgbClr val="343A40"/>
                </a:solidFill>
                <a:latin typeface="Century Gothic" panose="020B0502020202020204" pitchFamily="34" charset="0"/>
              </a:rPr>
              <a:t>C.  </a:t>
            </a:r>
            <a:r>
              <a:rPr lang="fr-BE" sz="1800" dirty="0" err="1">
                <a:solidFill>
                  <a:srgbClr val="343A40"/>
                </a:solidFill>
                <a:latin typeface="Century Gothic" panose="020B0502020202020204" pitchFamily="34" charset="0"/>
              </a:rPr>
              <a:t>ll</a:t>
            </a:r>
            <a:r>
              <a:rPr lang="fr-BE" sz="1800" dirty="0">
                <a:solidFill>
                  <a:srgbClr val="343A40"/>
                </a:solidFill>
                <a:latin typeface="Century Gothic" panose="020B0502020202020204" pitchFamily="34" charset="0"/>
              </a:rPr>
              <a:t> n’est </a:t>
            </a:r>
            <a:r>
              <a:rPr lang="fr-BE" sz="1800" b="1" dirty="0">
                <a:solidFill>
                  <a:srgbClr val="343A40"/>
                </a:solidFill>
                <a:latin typeface="Century Gothic" panose="020B0502020202020204" pitchFamily="34" charset="0"/>
              </a:rPr>
              <a:t>pas possible </a:t>
            </a:r>
            <a:r>
              <a:rPr lang="fr-BE" sz="1800" dirty="0">
                <a:solidFill>
                  <a:srgbClr val="343A40"/>
                </a:solidFill>
                <a:latin typeface="Century Gothic" panose="020B0502020202020204" pitchFamily="34" charset="0"/>
              </a:rPr>
              <a:t>actuellement de </a:t>
            </a:r>
            <a:r>
              <a:rPr lang="fr-BE" sz="1800" b="1" dirty="0">
                <a:solidFill>
                  <a:srgbClr val="343A40"/>
                </a:solidFill>
                <a:latin typeface="Century Gothic" panose="020B0502020202020204" pitchFamily="34" charset="0"/>
              </a:rPr>
              <a:t>procéder à une évaluation </a:t>
            </a:r>
            <a:r>
              <a:rPr lang="fr-BE" sz="1800" dirty="0">
                <a:solidFill>
                  <a:srgbClr val="343A40"/>
                </a:solidFill>
                <a:latin typeface="Century Gothic" panose="020B0502020202020204" pitchFamily="34" charset="0"/>
              </a:rPr>
              <a:t>en raison de l’état de santé actuel du travailleur.</a:t>
            </a:r>
          </a:p>
          <a:p>
            <a:pPr algn="l"/>
            <a:endParaRPr lang="fr-BE" sz="2400" dirty="0">
              <a:solidFill>
                <a:srgbClr val="2C2C2C"/>
              </a:solidFill>
              <a:latin typeface="Century Gothic" panose="020B0502020202020204" pitchFamily="34" charset="0"/>
            </a:endParaRPr>
          </a:p>
          <a:p>
            <a:pPr algn="l"/>
            <a:r>
              <a:rPr lang="fr-BE" sz="1800" dirty="0">
                <a:solidFill>
                  <a:srgbClr val="2C2C2C"/>
                </a:solidFill>
                <a:latin typeface="Century Gothic" panose="020B0502020202020204" pitchFamily="34" charset="0"/>
              </a:rPr>
              <a:t>Si le</a:t>
            </a:r>
            <a:r>
              <a:rPr lang="fr-BE" sz="1800" dirty="0">
                <a:solidFill>
                  <a:srgbClr val="343A40"/>
                </a:solidFill>
                <a:latin typeface="Century Gothic" panose="020B0502020202020204" pitchFamily="34" charset="0"/>
              </a:rPr>
              <a:t> travailleur </a:t>
            </a:r>
            <a:r>
              <a:rPr lang="fr-BE" sz="1800" b="1" dirty="0">
                <a:solidFill>
                  <a:srgbClr val="343A40"/>
                </a:solidFill>
                <a:latin typeface="Century Gothic" panose="020B0502020202020204" pitchFamily="34" charset="0"/>
              </a:rPr>
              <a:t>n’a pas accepté l’invitation</a:t>
            </a:r>
            <a:r>
              <a:rPr lang="fr-BE" sz="1800" dirty="0">
                <a:solidFill>
                  <a:srgbClr val="343A40"/>
                </a:solidFill>
                <a:latin typeface="Century Gothic" panose="020B0502020202020204" pitchFamily="34" charset="0"/>
              </a:rPr>
              <a:t>, après avoir été invité 3 fois avec un intervalle d’au moins 14 jours entre chaque invitation. La procédure de trajet de réintégration est alors terminée.</a:t>
            </a:r>
          </a:p>
          <a:p>
            <a:pPr algn="l"/>
            <a:br>
              <a:rPr lang="fr-BE" sz="2400" dirty="0">
                <a:solidFill>
                  <a:srgbClr val="343A40"/>
                </a:solidFill>
                <a:latin typeface="Century Gothic" panose="020B0502020202020204" pitchFamily="34" charset="0"/>
              </a:rPr>
            </a:br>
            <a:endParaRPr lang="fr-BE" dirty="0"/>
          </a:p>
        </p:txBody>
      </p:sp>
      <p:sp>
        <p:nvSpPr>
          <p:cNvPr id="4" name="Espace réservé du pied de page 3">
            <a:extLst>
              <a:ext uri="{FF2B5EF4-FFF2-40B4-BE49-F238E27FC236}">
                <a16:creationId xmlns:a16="http://schemas.microsoft.com/office/drawing/2014/main" id="{783786E6-4177-18E4-BB65-BC84C56DD069}"/>
              </a:ext>
            </a:extLst>
          </p:cNvPr>
          <p:cNvSpPr>
            <a:spLocks noGrp="1"/>
          </p:cNvSpPr>
          <p:nvPr>
            <p:ph type="ftr" sz="quarter" idx="11"/>
          </p:nvPr>
        </p:nvSpPr>
        <p:spPr/>
        <p:txBody>
          <a:bodyPr/>
          <a:lstStyle/>
          <a:p>
            <a:r>
              <a:rPr lang="fr-BE" dirty="0"/>
              <a:t>© SOS Burnout Belgique</a:t>
            </a:r>
          </a:p>
        </p:txBody>
      </p:sp>
      <p:pic>
        <p:nvPicPr>
          <p:cNvPr id="5" name="Image 4">
            <a:extLst>
              <a:ext uri="{FF2B5EF4-FFF2-40B4-BE49-F238E27FC236}">
                <a16:creationId xmlns:a16="http://schemas.microsoft.com/office/drawing/2014/main" id="{6A0D209D-641E-9D98-7191-0CF70308D602}"/>
              </a:ext>
            </a:extLst>
          </p:cNvPr>
          <p:cNvPicPr>
            <a:picLocks noChangeAspect="1"/>
          </p:cNvPicPr>
          <p:nvPr/>
        </p:nvPicPr>
        <p:blipFill>
          <a:blip r:embed="rId2"/>
          <a:stretch>
            <a:fillRect/>
          </a:stretch>
        </p:blipFill>
        <p:spPr>
          <a:xfrm>
            <a:off x="10437" y="0"/>
            <a:ext cx="3807996" cy="3807996"/>
          </a:xfrm>
          <a:prstGeom prst="rect">
            <a:avLst/>
          </a:prstGeom>
        </p:spPr>
      </p:pic>
    </p:spTree>
    <p:extLst>
      <p:ext uri="{BB962C8B-B14F-4D97-AF65-F5344CB8AC3E}">
        <p14:creationId xmlns:p14="http://schemas.microsoft.com/office/powerpoint/2010/main" val="31525114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0A2A97E-D2FE-2B3E-9677-5D9E2967109C}"/>
              </a:ext>
            </a:extLst>
          </p:cNvPr>
          <p:cNvSpPr>
            <a:spLocks noGrp="1"/>
          </p:cNvSpPr>
          <p:nvPr>
            <p:ph type="ctrTitle"/>
          </p:nvPr>
        </p:nvSpPr>
        <p:spPr>
          <a:xfrm>
            <a:off x="1763487" y="1352939"/>
            <a:ext cx="9249747" cy="3593938"/>
          </a:xfrm>
        </p:spPr>
        <p:txBody>
          <a:bodyPr>
            <a:normAutofit/>
          </a:bodyPr>
          <a:lstStyle/>
          <a:p>
            <a:pPr algn="l"/>
            <a:r>
              <a:rPr lang="fr-BE" sz="2000" dirty="0">
                <a:solidFill>
                  <a:srgbClr val="343A40"/>
                </a:solidFill>
                <a:latin typeface="Century Gothic" panose="020B0502020202020204" pitchFamily="34" charset="0"/>
              </a:rPr>
              <a:t>Excepté si la procédure de trajet de réintégration est terminée à la suite de l’absence du travailleur,  </a:t>
            </a:r>
            <a:r>
              <a:rPr lang="fr-FR" sz="2000" dirty="0">
                <a:solidFill>
                  <a:srgbClr val="2C2C2C"/>
                </a:solidFill>
                <a:latin typeface="Century Gothic" panose="020B0502020202020204" pitchFamily="34" charset="0"/>
              </a:rPr>
              <a:t>l</a:t>
            </a:r>
            <a:r>
              <a:rPr lang="fr-FR" sz="2000" b="0" i="0" dirty="0">
                <a:solidFill>
                  <a:srgbClr val="2C2C2C"/>
                </a:solidFill>
                <a:effectLst/>
                <a:latin typeface="Century Gothic" panose="020B0502020202020204" pitchFamily="34" charset="0"/>
              </a:rPr>
              <a:t>’employeur devra </a:t>
            </a:r>
            <a:r>
              <a:rPr lang="fr-FR" sz="2000" b="1" i="0" dirty="0">
                <a:solidFill>
                  <a:srgbClr val="2C2C2C"/>
                </a:solidFill>
                <a:effectLst/>
                <a:latin typeface="Century Gothic" panose="020B0502020202020204" pitchFamily="34" charset="0"/>
              </a:rPr>
              <a:t>examiner les possibilités concrètes de travail adapté ou d’autre travail </a:t>
            </a:r>
            <a:r>
              <a:rPr lang="fr-FR" sz="2000" i="0" dirty="0">
                <a:solidFill>
                  <a:srgbClr val="2C2C2C"/>
                </a:solidFill>
                <a:effectLst/>
                <a:latin typeface="Century Gothic" panose="020B0502020202020204" pitchFamily="34" charset="0"/>
              </a:rPr>
              <a:t>en tenant compte :</a:t>
            </a:r>
            <a:br>
              <a:rPr lang="fr-FR" sz="2000" i="0" dirty="0">
                <a:solidFill>
                  <a:srgbClr val="2C2C2C"/>
                </a:solidFill>
                <a:effectLst/>
                <a:latin typeface="Century Gothic" panose="020B0502020202020204" pitchFamily="34" charset="0"/>
              </a:rPr>
            </a:br>
            <a:br>
              <a:rPr lang="fr-FR" sz="2000" i="0" dirty="0">
                <a:solidFill>
                  <a:srgbClr val="2C2C2C"/>
                </a:solidFill>
                <a:effectLst/>
                <a:latin typeface="Century Gothic" panose="020B0502020202020204" pitchFamily="34" charset="0"/>
              </a:rPr>
            </a:br>
            <a:r>
              <a:rPr lang="fr-FR" sz="2000" i="0" dirty="0">
                <a:solidFill>
                  <a:srgbClr val="2C2C2C"/>
                </a:solidFill>
                <a:effectLst/>
                <a:latin typeface="Century Gothic" panose="020B0502020202020204" pitchFamily="34" charset="0"/>
              </a:rPr>
              <a:t>- Des recommandations du conseiller en prévention- médecin du travail;</a:t>
            </a:r>
            <a:br>
              <a:rPr lang="fr-FR" sz="2000" i="0" dirty="0">
                <a:solidFill>
                  <a:srgbClr val="2C2C2C"/>
                </a:solidFill>
                <a:effectLst/>
                <a:latin typeface="Century Gothic" panose="020B0502020202020204" pitchFamily="34" charset="0"/>
              </a:rPr>
            </a:br>
            <a:r>
              <a:rPr lang="fr-FR" sz="2000" i="0" dirty="0">
                <a:solidFill>
                  <a:srgbClr val="2C2C2C"/>
                </a:solidFill>
                <a:effectLst/>
                <a:latin typeface="Century Gothic" panose="020B0502020202020204" pitchFamily="34" charset="0"/>
              </a:rPr>
              <a:t>- Du cadre collectif sur la réintégration (élaboré avec le comité pour la prévention et la protection au travail);</a:t>
            </a:r>
            <a:br>
              <a:rPr lang="fr-FR" sz="2000" i="0" dirty="0">
                <a:solidFill>
                  <a:srgbClr val="2C2C2C"/>
                </a:solidFill>
                <a:effectLst/>
                <a:latin typeface="Century Gothic" panose="020B0502020202020204" pitchFamily="34" charset="0"/>
              </a:rPr>
            </a:br>
            <a:r>
              <a:rPr lang="fr-FR" sz="2000" i="0" dirty="0">
                <a:solidFill>
                  <a:srgbClr val="2C2C2C"/>
                </a:solidFill>
                <a:effectLst/>
                <a:latin typeface="Century Gothic" panose="020B0502020202020204" pitchFamily="34" charset="0"/>
              </a:rPr>
              <a:t>- Et, le cas échéant, du droit à un aménagement raisonnable pour les personnes handicapées.</a:t>
            </a:r>
            <a:br>
              <a:rPr lang="fr-FR" sz="2000" i="0" dirty="0">
                <a:solidFill>
                  <a:srgbClr val="2C2C2C"/>
                </a:solidFill>
                <a:effectLst/>
                <a:latin typeface="Century Gothic" panose="020B0502020202020204" pitchFamily="34" charset="0"/>
              </a:rPr>
            </a:br>
            <a:endParaRPr lang="fr-BE" sz="2000" dirty="0">
              <a:latin typeface="Century Gothic" panose="020B0502020202020204" pitchFamily="34" charset="0"/>
            </a:endParaRPr>
          </a:p>
        </p:txBody>
      </p:sp>
      <p:sp>
        <p:nvSpPr>
          <p:cNvPr id="4" name="Espace réservé du pied de page 3">
            <a:extLst>
              <a:ext uri="{FF2B5EF4-FFF2-40B4-BE49-F238E27FC236}">
                <a16:creationId xmlns:a16="http://schemas.microsoft.com/office/drawing/2014/main" id="{AD24B965-7C33-16DA-185D-2629987F142B}"/>
              </a:ext>
            </a:extLst>
          </p:cNvPr>
          <p:cNvSpPr>
            <a:spLocks noGrp="1"/>
          </p:cNvSpPr>
          <p:nvPr>
            <p:ph type="ftr" sz="quarter" idx="11"/>
          </p:nvPr>
        </p:nvSpPr>
        <p:spPr/>
        <p:txBody>
          <a:bodyPr/>
          <a:lstStyle/>
          <a:p>
            <a:r>
              <a:rPr lang="fr-BE" dirty="0"/>
              <a:t>© SOS Burnout Belgique</a:t>
            </a:r>
          </a:p>
        </p:txBody>
      </p:sp>
      <p:pic>
        <p:nvPicPr>
          <p:cNvPr id="5" name="Image 4">
            <a:extLst>
              <a:ext uri="{FF2B5EF4-FFF2-40B4-BE49-F238E27FC236}">
                <a16:creationId xmlns:a16="http://schemas.microsoft.com/office/drawing/2014/main" id="{326E39BE-4CB8-C0E5-7CBD-52A4C3D49506}"/>
              </a:ext>
            </a:extLst>
          </p:cNvPr>
          <p:cNvPicPr>
            <a:picLocks noChangeAspect="1"/>
          </p:cNvPicPr>
          <p:nvPr/>
        </p:nvPicPr>
        <p:blipFill>
          <a:blip r:embed="rId2"/>
          <a:stretch>
            <a:fillRect/>
          </a:stretch>
        </p:blipFill>
        <p:spPr>
          <a:xfrm>
            <a:off x="10437" y="0"/>
            <a:ext cx="3807996" cy="3807996"/>
          </a:xfrm>
          <a:prstGeom prst="rect">
            <a:avLst/>
          </a:prstGeom>
        </p:spPr>
      </p:pic>
    </p:spTree>
    <p:extLst>
      <p:ext uri="{BB962C8B-B14F-4D97-AF65-F5344CB8AC3E}">
        <p14:creationId xmlns:p14="http://schemas.microsoft.com/office/powerpoint/2010/main" val="29720751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CCB26E8-2566-064A-29A0-E1CF2895A74F}"/>
              </a:ext>
            </a:extLst>
          </p:cNvPr>
          <p:cNvSpPr>
            <a:spLocks noGrp="1"/>
          </p:cNvSpPr>
          <p:nvPr>
            <p:ph type="ctrTitle"/>
          </p:nvPr>
        </p:nvSpPr>
        <p:spPr>
          <a:xfrm>
            <a:off x="1112900" y="697395"/>
            <a:ext cx="9175102" cy="4256607"/>
          </a:xfrm>
        </p:spPr>
        <p:txBody>
          <a:bodyPr>
            <a:normAutofit/>
          </a:bodyPr>
          <a:lstStyle/>
          <a:p>
            <a:pPr algn="l"/>
            <a:r>
              <a:rPr lang="fr-FR" sz="2000" b="1" i="0" dirty="0">
                <a:solidFill>
                  <a:srgbClr val="343A40"/>
                </a:solidFill>
                <a:effectLst/>
                <a:latin typeface="Century Gothic" panose="020B0502020202020204" pitchFamily="34" charset="0"/>
              </a:rPr>
              <a:t>Deux possibilités:</a:t>
            </a:r>
            <a:br>
              <a:rPr lang="fr-FR" sz="2000" b="1" i="0" dirty="0">
                <a:solidFill>
                  <a:srgbClr val="343A40"/>
                </a:solidFill>
                <a:effectLst/>
                <a:latin typeface="Century Gothic" panose="020B0502020202020204" pitchFamily="34" charset="0"/>
              </a:rPr>
            </a:br>
            <a:br>
              <a:rPr lang="fr-FR" sz="2000" b="1" i="0" dirty="0">
                <a:solidFill>
                  <a:srgbClr val="343A40"/>
                </a:solidFill>
                <a:effectLst/>
                <a:latin typeface="Century Gothic" panose="020B0502020202020204" pitchFamily="34" charset="0"/>
              </a:rPr>
            </a:br>
            <a:br>
              <a:rPr lang="fr-FR" sz="2000" b="0" i="0" dirty="0">
                <a:solidFill>
                  <a:srgbClr val="343A40"/>
                </a:solidFill>
                <a:effectLst/>
                <a:latin typeface="Century Gothic" panose="020B0502020202020204" pitchFamily="34" charset="0"/>
              </a:rPr>
            </a:br>
            <a:r>
              <a:rPr lang="fr-FR" sz="2000" b="0" i="0" dirty="0">
                <a:solidFill>
                  <a:srgbClr val="343A40"/>
                </a:solidFill>
                <a:effectLst/>
                <a:latin typeface="Century Gothic" panose="020B0502020202020204" pitchFamily="34" charset="0"/>
              </a:rPr>
              <a:t>- soit</a:t>
            </a:r>
            <a:r>
              <a:rPr lang="fr-FR" sz="2000" b="1" i="0" dirty="0">
                <a:solidFill>
                  <a:srgbClr val="343A40"/>
                </a:solidFill>
                <a:effectLst/>
                <a:latin typeface="Century Gothic" panose="020B0502020202020204" pitchFamily="34" charset="0"/>
              </a:rPr>
              <a:t> il y a un travail adapté ou un autre travail </a:t>
            </a:r>
            <a:r>
              <a:rPr lang="fr-FR" sz="2000" b="0" i="0" dirty="0">
                <a:solidFill>
                  <a:srgbClr val="343A40"/>
                </a:solidFill>
                <a:effectLst/>
                <a:latin typeface="Century Gothic" panose="020B0502020202020204" pitchFamily="34" charset="0"/>
              </a:rPr>
              <a:t>qui correspond à l’évaluation de réintégration du conseiller en prévention-médecin du travail et au potentiel du travailleur.</a:t>
            </a:r>
            <a:br>
              <a:rPr lang="fr-FR" sz="2000" b="0" i="0" dirty="0">
                <a:solidFill>
                  <a:srgbClr val="343A40"/>
                </a:solidFill>
                <a:effectLst/>
                <a:latin typeface="Century Gothic" panose="020B0502020202020204" pitchFamily="34" charset="0"/>
              </a:rPr>
            </a:br>
            <a:r>
              <a:rPr lang="fr-FR" sz="2000" dirty="0">
                <a:solidFill>
                  <a:srgbClr val="343A40"/>
                </a:solidFill>
                <a:latin typeface="Century Gothic" panose="020B0502020202020204" pitchFamily="34" charset="0"/>
              </a:rPr>
              <a:t>D</a:t>
            </a:r>
            <a:r>
              <a:rPr lang="fr-FR" sz="2000" b="0" i="0" dirty="0">
                <a:solidFill>
                  <a:srgbClr val="343A40"/>
                </a:solidFill>
                <a:effectLst/>
                <a:latin typeface="Century Gothic" panose="020B0502020202020204" pitchFamily="34" charset="0"/>
              </a:rPr>
              <a:t>ans ce cas, l’employeur doit remettre un </a:t>
            </a:r>
            <a:r>
              <a:rPr lang="fr-FR" sz="2000" b="1" i="0" dirty="0">
                <a:solidFill>
                  <a:srgbClr val="343A40"/>
                </a:solidFill>
                <a:effectLst/>
                <a:latin typeface="Century Gothic" panose="020B0502020202020204" pitchFamily="34" charset="0"/>
              </a:rPr>
              <a:t>plan de réintégration </a:t>
            </a:r>
            <a:r>
              <a:rPr lang="fr-FR" sz="2000" b="0" i="0" dirty="0">
                <a:solidFill>
                  <a:srgbClr val="343A40"/>
                </a:solidFill>
                <a:effectLst/>
                <a:latin typeface="Century Gothic" panose="020B0502020202020204" pitchFamily="34" charset="0"/>
              </a:rPr>
              <a:t>au travailleur et lui fournir les explications nécessaires.</a:t>
            </a:r>
            <a:br>
              <a:rPr lang="fr-FR" sz="2000" b="0" i="0" dirty="0">
                <a:solidFill>
                  <a:srgbClr val="343A40"/>
                </a:solidFill>
                <a:effectLst/>
                <a:latin typeface="Century Gothic" panose="020B0502020202020204" pitchFamily="34" charset="0"/>
              </a:rPr>
            </a:br>
            <a:r>
              <a:rPr lang="fr-FR" sz="2000" b="0" i="0" dirty="0">
                <a:solidFill>
                  <a:srgbClr val="343A40"/>
                </a:solidFill>
                <a:effectLst/>
                <a:latin typeface="Century Gothic" panose="020B0502020202020204" pitchFamily="34" charset="0"/>
              </a:rPr>
              <a:t> </a:t>
            </a:r>
            <a:br>
              <a:rPr lang="fr-FR" sz="2000" b="0" i="0" dirty="0">
                <a:solidFill>
                  <a:srgbClr val="343A40"/>
                </a:solidFill>
                <a:effectLst/>
                <a:latin typeface="Century Gothic" panose="020B0502020202020204" pitchFamily="34" charset="0"/>
              </a:rPr>
            </a:br>
            <a:r>
              <a:rPr lang="fr-FR" sz="2000" b="0" i="0" dirty="0">
                <a:solidFill>
                  <a:srgbClr val="343A40"/>
                </a:solidFill>
                <a:effectLst/>
                <a:latin typeface="Century Gothic" panose="020B0502020202020204" pitchFamily="34" charset="0"/>
              </a:rPr>
              <a:t>- soit il n’y a</a:t>
            </a:r>
            <a:r>
              <a:rPr lang="fr-FR" sz="2000" b="1" i="0" dirty="0">
                <a:solidFill>
                  <a:srgbClr val="343A40"/>
                </a:solidFill>
                <a:effectLst/>
                <a:latin typeface="Century Gothic" panose="020B0502020202020204" pitchFamily="34" charset="0"/>
              </a:rPr>
              <a:t> pas de possibilités de travail adapté ou d’autre travail dans l’entreprise</a:t>
            </a:r>
            <a:r>
              <a:rPr lang="fr-FR" sz="2000" dirty="0">
                <a:solidFill>
                  <a:srgbClr val="343A40"/>
                </a:solidFill>
                <a:latin typeface="Century Gothic" panose="020B0502020202020204" pitchFamily="34" charset="0"/>
              </a:rPr>
              <a:t>.</a:t>
            </a:r>
            <a:br>
              <a:rPr lang="fr-FR" sz="2000" dirty="0">
                <a:solidFill>
                  <a:srgbClr val="343A40"/>
                </a:solidFill>
                <a:latin typeface="Century Gothic" panose="020B0502020202020204" pitchFamily="34" charset="0"/>
              </a:rPr>
            </a:br>
            <a:r>
              <a:rPr lang="fr-FR" sz="2000" dirty="0">
                <a:solidFill>
                  <a:srgbClr val="343A40"/>
                </a:solidFill>
                <a:latin typeface="Century Gothic" panose="020B0502020202020204" pitchFamily="34" charset="0"/>
              </a:rPr>
              <a:t>D</a:t>
            </a:r>
            <a:r>
              <a:rPr lang="fr-FR" sz="2000" b="0" i="0" dirty="0">
                <a:solidFill>
                  <a:srgbClr val="343A40"/>
                </a:solidFill>
                <a:effectLst/>
                <a:latin typeface="Century Gothic" panose="020B0502020202020204" pitchFamily="34" charset="0"/>
              </a:rPr>
              <a:t>ans ce cas, l’employeur doit </a:t>
            </a:r>
            <a:r>
              <a:rPr lang="fr-FR" sz="2000" b="1" i="0" dirty="0">
                <a:solidFill>
                  <a:srgbClr val="343A40"/>
                </a:solidFill>
                <a:effectLst/>
                <a:latin typeface="Century Gothic" panose="020B0502020202020204" pitchFamily="34" charset="0"/>
              </a:rPr>
              <a:t>justifier</a:t>
            </a:r>
            <a:r>
              <a:rPr lang="fr-FR" sz="2000" b="0" i="0" dirty="0">
                <a:solidFill>
                  <a:srgbClr val="343A40"/>
                </a:solidFill>
                <a:effectLst/>
                <a:latin typeface="Century Gothic" panose="020B0502020202020204" pitchFamily="34" charset="0"/>
              </a:rPr>
              <a:t> dans un rapport détaillé pourquoi un plan de réintégration n’est pas établi</a:t>
            </a:r>
            <a:endParaRPr lang="fr-BE" sz="5400" dirty="0"/>
          </a:p>
        </p:txBody>
      </p:sp>
      <p:sp>
        <p:nvSpPr>
          <p:cNvPr id="4" name="Espace réservé du pied de page 3">
            <a:extLst>
              <a:ext uri="{FF2B5EF4-FFF2-40B4-BE49-F238E27FC236}">
                <a16:creationId xmlns:a16="http://schemas.microsoft.com/office/drawing/2014/main" id="{F0C6F3D0-15F8-284F-2BD7-79C0B2AFF18E}"/>
              </a:ext>
            </a:extLst>
          </p:cNvPr>
          <p:cNvSpPr>
            <a:spLocks noGrp="1"/>
          </p:cNvSpPr>
          <p:nvPr>
            <p:ph type="ftr" sz="quarter" idx="11"/>
          </p:nvPr>
        </p:nvSpPr>
        <p:spPr/>
        <p:txBody>
          <a:bodyPr/>
          <a:lstStyle/>
          <a:p>
            <a:r>
              <a:rPr lang="fr-BE"/>
              <a:t>(c) SOS Burnout Belgique</a:t>
            </a:r>
            <a:endParaRPr lang="fr-BE" dirty="0"/>
          </a:p>
        </p:txBody>
      </p:sp>
      <p:pic>
        <p:nvPicPr>
          <p:cNvPr id="5" name="Image 4">
            <a:extLst>
              <a:ext uri="{FF2B5EF4-FFF2-40B4-BE49-F238E27FC236}">
                <a16:creationId xmlns:a16="http://schemas.microsoft.com/office/drawing/2014/main" id="{6CC5A645-A3DC-DA2F-F00F-CADD52E491B5}"/>
              </a:ext>
            </a:extLst>
          </p:cNvPr>
          <p:cNvPicPr>
            <a:picLocks noChangeAspect="1"/>
          </p:cNvPicPr>
          <p:nvPr/>
        </p:nvPicPr>
        <p:blipFill>
          <a:blip r:embed="rId2"/>
          <a:stretch>
            <a:fillRect/>
          </a:stretch>
        </p:blipFill>
        <p:spPr>
          <a:xfrm rot="10800000">
            <a:off x="8384004" y="3050004"/>
            <a:ext cx="3807996" cy="3807996"/>
          </a:xfrm>
          <a:prstGeom prst="rect">
            <a:avLst/>
          </a:prstGeom>
        </p:spPr>
      </p:pic>
    </p:spTree>
    <p:extLst>
      <p:ext uri="{BB962C8B-B14F-4D97-AF65-F5344CB8AC3E}">
        <p14:creationId xmlns:p14="http://schemas.microsoft.com/office/powerpoint/2010/main" val="6560744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77C1A90-D0DB-E5ED-7B92-BE36D126D6BD}"/>
              </a:ext>
            </a:extLst>
          </p:cNvPr>
          <p:cNvSpPr>
            <a:spLocks noGrp="1"/>
          </p:cNvSpPr>
          <p:nvPr>
            <p:ph type="ctrTitle"/>
          </p:nvPr>
        </p:nvSpPr>
        <p:spPr>
          <a:xfrm>
            <a:off x="2038350" y="1122363"/>
            <a:ext cx="9144000" cy="2387600"/>
          </a:xfrm>
        </p:spPr>
        <p:txBody>
          <a:bodyPr>
            <a:normAutofit/>
          </a:bodyPr>
          <a:lstStyle/>
          <a:p>
            <a:pPr algn="l"/>
            <a:r>
              <a:rPr lang="fr-FR" sz="2000" b="1" i="0" dirty="0">
                <a:solidFill>
                  <a:srgbClr val="343A40"/>
                </a:solidFill>
                <a:effectLst/>
                <a:latin typeface="Century Gothic" panose="020B0502020202020204" pitchFamily="34" charset="0"/>
              </a:rPr>
              <a:t>Le travailleur </a:t>
            </a:r>
            <a:r>
              <a:rPr lang="fr-FR" sz="2000" i="0" dirty="0">
                <a:solidFill>
                  <a:srgbClr val="343A40"/>
                </a:solidFill>
                <a:effectLst/>
                <a:latin typeface="Century Gothic" panose="020B0502020202020204" pitchFamily="34" charset="0"/>
              </a:rPr>
              <a:t>a 14 jours calendrier pour examiner le plan, </a:t>
            </a:r>
            <a:r>
              <a:rPr lang="fr-FR" sz="2000" b="1" i="0" dirty="0">
                <a:solidFill>
                  <a:srgbClr val="343A40"/>
                </a:solidFill>
                <a:effectLst/>
                <a:latin typeface="Century Gothic" panose="020B0502020202020204" pitchFamily="34" charset="0"/>
              </a:rPr>
              <a:t>marquer ou non son accord</a:t>
            </a:r>
            <a:r>
              <a:rPr lang="fr-FR" sz="2000" i="0" dirty="0">
                <a:solidFill>
                  <a:srgbClr val="343A40"/>
                </a:solidFill>
                <a:effectLst/>
                <a:latin typeface="Century Gothic" panose="020B0502020202020204" pitchFamily="34" charset="0"/>
              </a:rPr>
              <a:t>, et le remettre à l’employeur.</a:t>
            </a:r>
            <a:br>
              <a:rPr lang="fr-FR" sz="2000" i="0" dirty="0">
                <a:solidFill>
                  <a:srgbClr val="343A40"/>
                </a:solidFill>
                <a:effectLst/>
                <a:latin typeface="Century Gothic" panose="020B0502020202020204" pitchFamily="34" charset="0"/>
              </a:rPr>
            </a:br>
            <a:br>
              <a:rPr lang="fr-FR" sz="2000" i="0" dirty="0">
                <a:solidFill>
                  <a:srgbClr val="343A40"/>
                </a:solidFill>
                <a:effectLst/>
                <a:latin typeface="Century Gothic" panose="020B0502020202020204" pitchFamily="34" charset="0"/>
              </a:rPr>
            </a:br>
            <a:r>
              <a:rPr lang="fr-FR" sz="2000" i="0" dirty="0">
                <a:solidFill>
                  <a:srgbClr val="343A40"/>
                </a:solidFill>
                <a:effectLst/>
                <a:latin typeface="Century Gothic" panose="020B0502020202020204" pitchFamily="34" charset="0"/>
              </a:rPr>
              <a:t>- </a:t>
            </a:r>
            <a:r>
              <a:rPr lang="fr-FR" sz="2000" b="0" i="0" dirty="0">
                <a:solidFill>
                  <a:srgbClr val="343A40"/>
                </a:solidFill>
                <a:effectLst/>
                <a:latin typeface="Century Gothic" panose="020B0502020202020204" pitchFamily="34" charset="0"/>
              </a:rPr>
              <a:t>S’il est d’accord, il signe le plan pour accord. Celui-ci peut alors être mis en œuvre.</a:t>
            </a:r>
            <a:br>
              <a:rPr lang="fr-FR" sz="2000" b="0" i="0" dirty="0">
                <a:solidFill>
                  <a:srgbClr val="343A40"/>
                </a:solidFill>
                <a:effectLst/>
                <a:latin typeface="Century Gothic" panose="020B0502020202020204" pitchFamily="34" charset="0"/>
              </a:rPr>
            </a:br>
            <a:br>
              <a:rPr lang="fr-FR" sz="2000" b="0" i="0" dirty="0">
                <a:solidFill>
                  <a:srgbClr val="343A40"/>
                </a:solidFill>
                <a:effectLst/>
                <a:latin typeface="Century Gothic" panose="020B0502020202020204" pitchFamily="34" charset="0"/>
              </a:rPr>
            </a:br>
            <a:r>
              <a:rPr lang="fr-FR" sz="2000" b="0" i="0" dirty="0">
                <a:solidFill>
                  <a:srgbClr val="343A40"/>
                </a:solidFill>
                <a:effectLst/>
                <a:latin typeface="Century Gothic" panose="020B0502020202020204" pitchFamily="34" charset="0"/>
              </a:rPr>
              <a:t>- S’il n’est pas d’accord, il </a:t>
            </a:r>
            <a:r>
              <a:rPr lang="fr-FR" sz="2000" b="0" i="0">
                <a:solidFill>
                  <a:srgbClr val="343A40"/>
                </a:solidFill>
                <a:effectLst/>
                <a:latin typeface="Century Gothic" panose="020B0502020202020204" pitchFamily="34" charset="0"/>
              </a:rPr>
              <a:t>doit motiver </a:t>
            </a:r>
            <a:r>
              <a:rPr lang="fr-FR" sz="2000" b="0" i="0" dirty="0">
                <a:solidFill>
                  <a:srgbClr val="343A40"/>
                </a:solidFill>
                <a:effectLst/>
                <a:latin typeface="Century Gothic" panose="020B0502020202020204" pitchFamily="34" charset="0"/>
              </a:rPr>
              <a:t>son refus dans le plan.</a:t>
            </a:r>
            <a:br>
              <a:rPr lang="fr-FR" sz="2000" b="0" i="0" dirty="0">
                <a:solidFill>
                  <a:srgbClr val="343A40"/>
                </a:solidFill>
                <a:effectLst/>
                <a:latin typeface="Century Gothic" panose="020B0502020202020204" pitchFamily="34" charset="0"/>
              </a:rPr>
            </a:br>
            <a:endParaRPr lang="fr-BE" sz="2000" dirty="0">
              <a:latin typeface="Century Gothic" panose="020B0502020202020204" pitchFamily="34" charset="0"/>
            </a:endParaRPr>
          </a:p>
        </p:txBody>
      </p:sp>
      <p:sp>
        <p:nvSpPr>
          <p:cNvPr id="4" name="Espace réservé du pied de page 3">
            <a:extLst>
              <a:ext uri="{FF2B5EF4-FFF2-40B4-BE49-F238E27FC236}">
                <a16:creationId xmlns:a16="http://schemas.microsoft.com/office/drawing/2014/main" id="{5EBAB505-2312-080C-C9D8-87C2350A3A8C}"/>
              </a:ext>
            </a:extLst>
          </p:cNvPr>
          <p:cNvSpPr>
            <a:spLocks noGrp="1"/>
          </p:cNvSpPr>
          <p:nvPr>
            <p:ph type="ftr" sz="quarter" idx="11"/>
          </p:nvPr>
        </p:nvSpPr>
        <p:spPr/>
        <p:txBody>
          <a:bodyPr/>
          <a:lstStyle/>
          <a:p>
            <a:r>
              <a:rPr lang="fr-BE"/>
              <a:t>(c) SOS Burnout Belgique</a:t>
            </a:r>
            <a:endParaRPr lang="fr-BE" dirty="0"/>
          </a:p>
        </p:txBody>
      </p:sp>
      <p:pic>
        <p:nvPicPr>
          <p:cNvPr id="5" name="Image 4">
            <a:extLst>
              <a:ext uri="{FF2B5EF4-FFF2-40B4-BE49-F238E27FC236}">
                <a16:creationId xmlns:a16="http://schemas.microsoft.com/office/drawing/2014/main" id="{F42F8F96-54D9-5F52-1502-3DAEE6C13A2E}"/>
              </a:ext>
            </a:extLst>
          </p:cNvPr>
          <p:cNvPicPr>
            <a:picLocks noChangeAspect="1"/>
          </p:cNvPicPr>
          <p:nvPr/>
        </p:nvPicPr>
        <p:blipFill>
          <a:blip r:embed="rId2"/>
          <a:stretch>
            <a:fillRect/>
          </a:stretch>
        </p:blipFill>
        <p:spPr>
          <a:xfrm>
            <a:off x="0" y="0"/>
            <a:ext cx="3807996" cy="3807996"/>
          </a:xfrm>
          <a:prstGeom prst="rect">
            <a:avLst/>
          </a:prstGeom>
        </p:spPr>
      </p:pic>
      <p:pic>
        <p:nvPicPr>
          <p:cNvPr id="6" name="Image 5">
            <a:extLst>
              <a:ext uri="{FF2B5EF4-FFF2-40B4-BE49-F238E27FC236}">
                <a16:creationId xmlns:a16="http://schemas.microsoft.com/office/drawing/2014/main" id="{4B5D9102-EA71-AA4C-16B7-EC3796A70192}"/>
              </a:ext>
            </a:extLst>
          </p:cNvPr>
          <p:cNvPicPr>
            <a:picLocks noChangeAspect="1"/>
          </p:cNvPicPr>
          <p:nvPr/>
        </p:nvPicPr>
        <p:blipFill>
          <a:blip r:embed="rId2"/>
          <a:stretch>
            <a:fillRect/>
          </a:stretch>
        </p:blipFill>
        <p:spPr>
          <a:xfrm rot="10800000">
            <a:off x="8384004" y="3050004"/>
            <a:ext cx="3807996" cy="3807996"/>
          </a:xfrm>
          <a:prstGeom prst="rect">
            <a:avLst/>
          </a:prstGeom>
        </p:spPr>
      </p:pic>
    </p:spTree>
    <p:extLst>
      <p:ext uri="{BB962C8B-B14F-4D97-AF65-F5344CB8AC3E}">
        <p14:creationId xmlns:p14="http://schemas.microsoft.com/office/powerpoint/2010/main" val="3268989261"/>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00A632A4D2D5F458839C3BBF694257E" ma:contentTypeVersion="15" ma:contentTypeDescription="Crée un document." ma:contentTypeScope="" ma:versionID="ec51950c58c156297ad387a5cb88e3e8">
  <xsd:schema xmlns:xsd="http://www.w3.org/2001/XMLSchema" xmlns:xs="http://www.w3.org/2001/XMLSchema" xmlns:p="http://schemas.microsoft.com/office/2006/metadata/properties" xmlns:ns2="40177311-e82e-4a0f-a828-cc2fbd17eef5" xmlns:ns3="6ba573bc-4394-4cd9-a0ca-9a66d476603e" targetNamespace="http://schemas.microsoft.com/office/2006/metadata/properties" ma:root="true" ma:fieldsID="3b5f8ab862ed79437703803f267fa486" ns2:_="" ns3:_="">
    <xsd:import namespace="40177311-e82e-4a0f-a828-cc2fbd17eef5"/>
    <xsd:import namespace="6ba573bc-4394-4cd9-a0ca-9a66d476603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GenerationTime" minOccurs="0"/>
                <xsd:element ref="ns2:MediaServiceEventHashCode" minOccurs="0"/>
                <xsd:element ref="ns2:MediaLengthInSeconds" minOccurs="0"/>
                <xsd:element ref="ns2:MediaServiceDateTaken" minOccurs="0"/>
                <xsd:element ref="ns2:MediaServiceLocation" minOccurs="0"/>
                <xsd:element ref="ns2:lcf76f155ced4ddcb4097134ff3c332f" minOccurs="0"/>
                <xsd:element ref="ns3:TaxCatchAll" minOccurs="0"/>
                <xsd:element ref="ns2:MediaServiceOCR"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0177311-e82e-4a0f-a828-cc2fbd17eef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lcf76f155ced4ddcb4097134ff3c332f" ma:index="19" nillable="true" ma:taxonomy="true" ma:internalName="lcf76f155ced4ddcb4097134ff3c332f" ma:taxonomyFieldName="MediaServiceImageTags" ma:displayName="Balises d’images" ma:readOnly="false" ma:fieldId="{5cf76f15-5ced-4ddc-b409-7134ff3c332f}" ma:taxonomyMulti="true" ma:sspId="d4d4d00e-695c-4d54-81cf-824065d7f40c"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ba573bc-4394-4cd9-a0ca-9a66d476603e" elementFormDefault="qualified">
    <xsd:import namespace="http://schemas.microsoft.com/office/2006/documentManagement/types"/>
    <xsd:import namespace="http://schemas.microsoft.com/office/infopath/2007/PartnerControls"/>
    <xsd:element name="SharedWithUsers" ma:index="11"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Partagé avec détails" ma:internalName="SharedWithDetails" ma:readOnly="true">
      <xsd:simpleType>
        <xsd:restriction base="dms:Note">
          <xsd:maxLength value="255"/>
        </xsd:restriction>
      </xsd:simpleType>
    </xsd:element>
    <xsd:element name="TaxCatchAll" ma:index="20" nillable="true" ma:displayName="Taxonomy Catch All Column" ma:hidden="true" ma:list="{599b5b0b-a9fa-4a55-9213-3e8ef01fdc6a}" ma:internalName="TaxCatchAll" ma:showField="CatchAllData" ma:web="6ba573bc-4394-4cd9-a0ca-9a66d476603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40177311-e82e-4a0f-a828-cc2fbd17eef5">
      <Terms xmlns="http://schemas.microsoft.com/office/infopath/2007/PartnerControls"/>
    </lcf76f155ced4ddcb4097134ff3c332f>
    <TaxCatchAll xmlns="6ba573bc-4394-4cd9-a0ca-9a66d476603e"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A59AA30-2E89-48C0-A7BB-50A959AC046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0177311-e82e-4a0f-a828-cc2fbd17eef5"/>
    <ds:schemaRef ds:uri="6ba573bc-4394-4cd9-a0ca-9a66d476603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F7B2465-DA7B-4FA7-A175-6A8FA0E6DF8C}">
  <ds:schemaRefs>
    <ds:schemaRef ds:uri="http://schemas.microsoft.com/office/2006/metadata/properties"/>
    <ds:schemaRef ds:uri="http://schemas.microsoft.com/office/infopath/2007/PartnerControls"/>
    <ds:schemaRef ds:uri="40177311-e82e-4a0f-a828-cc2fbd17eef5"/>
    <ds:schemaRef ds:uri="6ba573bc-4394-4cd9-a0ca-9a66d476603e"/>
  </ds:schemaRefs>
</ds:datastoreItem>
</file>

<file path=customXml/itemProps3.xml><?xml version="1.0" encoding="utf-8"?>
<ds:datastoreItem xmlns:ds="http://schemas.openxmlformats.org/officeDocument/2006/customXml" ds:itemID="{8B494A2D-D728-45E7-882B-296212EB9B5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1027</TotalTime>
  <Words>738</Words>
  <Application>Microsoft Office PowerPoint</Application>
  <PresentationFormat>Widescreen</PresentationFormat>
  <Paragraphs>42</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Thème Office</vt:lpstr>
      <vt:lpstr>PowerPoint Presentation</vt:lpstr>
      <vt:lpstr>PowerPoint Presentation</vt:lpstr>
      <vt:lpstr>Un salarié est considéré comme absent de longue durée après  4 semaines d’incapacité.    Le trajet de réintégration a pour seul objectif de réintégrer le travailleur.  </vt:lpstr>
      <vt:lpstr>Quand l’employeur est-il à l’initiative de la demande?   Lorsqu’un salarié est en incapacité durant une période ininterrompue de 3 mois.  Il peut également proposer un trajet de réintégration à un salarié qui se voit notifier par la médecine du travail une inaptitude pour force majeure médicale.</vt:lpstr>
      <vt:lpstr>Procédure à suivre?</vt:lpstr>
      <vt:lpstr>Constatations possibles? ( Décisions A,B ou C)</vt:lpstr>
      <vt:lpstr>Excepté si la procédure de trajet de réintégration est terminée à la suite de l’absence du travailleur,  l’employeur devra examiner les possibilités concrètes de travail adapté ou d’autre travail en tenant compte :  - Des recommandations du conseiller en prévention- médecin du travail; - Du cadre collectif sur la réintégration (élaboré avec le comité pour la prévention et la protection au travail); - Et, le cas échéant, du droit à un aménagement raisonnable pour les personnes handicapées. </vt:lpstr>
      <vt:lpstr>Deux possibilités:   - soit il y a un travail adapté ou un autre travail qui correspond à l’évaluation de réintégration du conseiller en prévention-médecin du travail et au potentiel du travailleur. Dans ce cas, l’employeur doit remettre un plan de réintégration au travailleur et lui fournir les explications nécessaires.   - soit il n’y a pas de possibilités de travail adapté ou d’autre travail dans l’entreprise. Dans ce cas, l’employeur doit justifier dans un rapport détaillé pourquoi un plan de réintégration n’est pas établi</vt:lpstr>
      <vt:lpstr>Le travailleur a 14 jours calendrier pour examiner le plan, marquer ou non son accord, et le remettre à l’employeur.  - S’il est d’accord, il signe le plan pour accord. Celui-ci peut alors être mis en œuvre.  - S’il n’est pas d’accord, il doit motiver son refus dans le plan. </vt:lpstr>
      <vt:lpstr>Le contrat de travail du salarié n’est pas modifié.  Mais certains aspects des modalités d’application du contrat  sont adaptés, comme par exemple  l’horaire de travail, durant la durée du plan de réintégration.   La modification d’horaire a un impact sur la rémunération </vt:lpstr>
      <vt:lpstr>      Pour aller plus loin, consultez le code du bien-être au travail ICI et le site du Service Public Fédéral ICI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 de mes salariés est en incapacité de longue durée</dc:title>
  <dc:creator>Sylvie LEJEUNE</dc:creator>
  <cp:lastModifiedBy>Sylvie LEJEUNE</cp:lastModifiedBy>
  <cp:revision>2</cp:revision>
  <dcterms:created xsi:type="dcterms:W3CDTF">2024-02-09T07:31:39Z</dcterms:created>
  <dcterms:modified xsi:type="dcterms:W3CDTF">2024-03-07T15:18:50Z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0x010100700A632A4D2D5F458839C3BBF694257E</vt:lpwstr>
  </property>
  <property fmtid="{D5CDD505-2E9C-101B-9397-08002B2CF9AE}" pid="3" name="MediaServiceImageTags">
    <vt:lpwstr/>
  </property>
</Properties>
</file>