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60" r:id="rId5"/>
    <p:sldId id="270" r:id="rId6"/>
    <p:sldId id="271" r:id="rId7"/>
    <p:sldId id="268" r:id="rId8"/>
    <p:sldId id="272" r:id="rId9"/>
    <p:sldId id="273" r:id="rId10"/>
    <p:sldId id="274" r:id="rId11"/>
    <p:sldId id="275" r:id="rId12"/>
    <p:sldId id="266" r:id="rId13"/>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E6989686-9667-428B-99C9-004C2E10AE57}" v="88" dt="2024-03-05T14:26:46.442"/>
    <p1510:client id="{F6BF5907-8EB5-7DF7-9BA5-033A5E52A95C}" v="28" dt="2024-03-06T16:38:33.125"/>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2" d="100"/>
          <a:sy n="82" d="100"/>
        </p:scale>
        <p:origin x="720"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microsoft.com/office/2016/11/relationships/changesInfo" Target="changesInfos/changesInfo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viewProps" Target="viewProps.xml"/><Relationship Id="rId10" Type="http://schemas.openxmlformats.org/officeDocument/2006/relationships/slide" Target="slides/slide6.xml"/><Relationship Id="rId19" Type="http://schemas.microsoft.com/office/2015/10/relationships/revisionInfo" Target="revisionInfo.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ylvie LEJEUNE" userId="8823c1f8-2503-4ab2-8aed-e0bf3dc10a1a" providerId="ADAL" clId="{E6989686-9667-428B-99C9-004C2E10AE57}"/>
    <pc:docChg chg="custSel addSld delSld modSld sldOrd">
      <pc:chgData name="Sylvie LEJEUNE" userId="8823c1f8-2503-4ab2-8aed-e0bf3dc10a1a" providerId="ADAL" clId="{E6989686-9667-428B-99C9-004C2E10AE57}" dt="2024-03-05T14:26:55.547" v="2858" actId="21"/>
      <pc:docMkLst>
        <pc:docMk/>
      </pc:docMkLst>
      <pc:sldChg chg="del">
        <pc:chgData name="Sylvie LEJEUNE" userId="8823c1f8-2503-4ab2-8aed-e0bf3dc10a1a" providerId="ADAL" clId="{E6989686-9667-428B-99C9-004C2E10AE57}" dt="2024-02-16T10:21:08.118" v="616" actId="2696"/>
        <pc:sldMkLst>
          <pc:docMk/>
          <pc:sldMk cId="3837205398" sldId="256"/>
        </pc:sldMkLst>
      </pc:sldChg>
      <pc:sldChg chg="addSp delSp modSp del mod">
        <pc:chgData name="Sylvie LEJEUNE" userId="8823c1f8-2503-4ab2-8aed-e0bf3dc10a1a" providerId="ADAL" clId="{E6989686-9667-428B-99C9-004C2E10AE57}" dt="2024-02-16T10:21:08.118" v="616" actId="2696"/>
        <pc:sldMkLst>
          <pc:docMk/>
          <pc:sldMk cId="3479417195" sldId="257"/>
        </pc:sldMkLst>
        <pc:spChg chg="del">
          <ac:chgData name="Sylvie LEJEUNE" userId="8823c1f8-2503-4ab2-8aed-e0bf3dc10a1a" providerId="ADAL" clId="{E6989686-9667-428B-99C9-004C2E10AE57}" dt="2024-02-16T09:56:00.359" v="250" actId="478"/>
          <ac:spMkLst>
            <pc:docMk/>
            <pc:sldMk cId="3479417195" sldId="257"/>
            <ac:spMk id="3" creationId="{F50FC635-F570-2999-758F-42BD662DDC58}"/>
          </ac:spMkLst>
        </pc:spChg>
        <pc:spChg chg="add del mod">
          <ac:chgData name="Sylvie LEJEUNE" userId="8823c1f8-2503-4ab2-8aed-e0bf3dc10a1a" providerId="ADAL" clId="{E6989686-9667-428B-99C9-004C2E10AE57}" dt="2024-02-16T09:56:39.337" v="252" actId="478"/>
          <ac:spMkLst>
            <pc:docMk/>
            <pc:sldMk cId="3479417195" sldId="257"/>
            <ac:spMk id="6" creationId="{6BBAE448-C91C-2297-2C0A-957B12AEFD8C}"/>
          </ac:spMkLst>
        </pc:spChg>
        <pc:spChg chg="add mod">
          <ac:chgData name="Sylvie LEJEUNE" userId="8823c1f8-2503-4ab2-8aed-e0bf3dc10a1a" providerId="ADAL" clId="{E6989686-9667-428B-99C9-004C2E10AE57}" dt="2024-02-16T10:16:33.771" v="553" actId="20577"/>
          <ac:spMkLst>
            <pc:docMk/>
            <pc:sldMk cId="3479417195" sldId="257"/>
            <ac:spMk id="8" creationId="{C3367A6A-62F9-3F3B-F4A3-6D4D5317141D}"/>
          </ac:spMkLst>
        </pc:spChg>
        <pc:spChg chg="add mod">
          <ac:chgData name="Sylvie LEJEUNE" userId="8823c1f8-2503-4ab2-8aed-e0bf3dc10a1a" providerId="ADAL" clId="{E6989686-9667-428B-99C9-004C2E10AE57}" dt="2024-02-16T10:19:03.675" v="610"/>
          <ac:spMkLst>
            <pc:docMk/>
            <pc:sldMk cId="3479417195" sldId="257"/>
            <ac:spMk id="10" creationId="{9F58797E-8FDC-BD5E-3ADC-761F6FFFD329}"/>
          </ac:spMkLst>
        </pc:spChg>
        <pc:picChg chg="add mod">
          <ac:chgData name="Sylvie LEJEUNE" userId="8823c1f8-2503-4ab2-8aed-e0bf3dc10a1a" providerId="ADAL" clId="{E6989686-9667-428B-99C9-004C2E10AE57}" dt="2024-02-16T10:18:15.509" v="599"/>
          <ac:picMkLst>
            <pc:docMk/>
            <pc:sldMk cId="3479417195" sldId="257"/>
            <ac:picMk id="9" creationId="{05AD8E1A-68C5-6C6A-483C-2A984EEB76CE}"/>
          </ac:picMkLst>
        </pc:picChg>
      </pc:sldChg>
      <pc:sldChg chg="addSp modSp del mod">
        <pc:chgData name="Sylvie LEJEUNE" userId="8823c1f8-2503-4ab2-8aed-e0bf3dc10a1a" providerId="ADAL" clId="{E6989686-9667-428B-99C9-004C2E10AE57}" dt="2024-02-16T10:21:08.118" v="616" actId="2696"/>
        <pc:sldMkLst>
          <pc:docMk/>
          <pc:sldMk cId="1118093694" sldId="258"/>
        </pc:sldMkLst>
        <pc:spChg chg="mod">
          <ac:chgData name="Sylvie LEJEUNE" userId="8823c1f8-2503-4ab2-8aed-e0bf3dc10a1a" providerId="ADAL" clId="{E6989686-9667-428B-99C9-004C2E10AE57}" dt="2024-02-16T10:17:14.414" v="598" actId="20577"/>
          <ac:spMkLst>
            <pc:docMk/>
            <pc:sldMk cId="1118093694" sldId="258"/>
            <ac:spMk id="3" creationId="{9CF84FE6-3E32-0975-790B-5615BC2E771C}"/>
          </ac:spMkLst>
        </pc:spChg>
        <pc:spChg chg="add mod">
          <ac:chgData name="Sylvie LEJEUNE" userId="8823c1f8-2503-4ab2-8aed-e0bf3dc10a1a" providerId="ADAL" clId="{E6989686-9667-428B-99C9-004C2E10AE57}" dt="2024-02-16T10:19:05.622" v="611"/>
          <ac:spMkLst>
            <pc:docMk/>
            <pc:sldMk cId="1118093694" sldId="258"/>
            <ac:spMk id="5" creationId="{7385990E-1878-1714-583C-1E4217B6389A}"/>
          </ac:spMkLst>
        </pc:spChg>
        <pc:picChg chg="add mod">
          <ac:chgData name="Sylvie LEJEUNE" userId="8823c1f8-2503-4ab2-8aed-e0bf3dc10a1a" providerId="ADAL" clId="{E6989686-9667-428B-99C9-004C2E10AE57}" dt="2024-02-16T10:18:28.849" v="603" actId="1076"/>
          <ac:picMkLst>
            <pc:docMk/>
            <pc:sldMk cId="1118093694" sldId="258"/>
            <ac:picMk id="4" creationId="{84862FE4-896A-49B2-881A-0ACDE76CDBC1}"/>
          </ac:picMkLst>
        </pc:picChg>
      </pc:sldChg>
      <pc:sldChg chg="addSp modSp del mod">
        <pc:chgData name="Sylvie LEJEUNE" userId="8823c1f8-2503-4ab2-8aed-e0bf3dc10a1a" providerId="ADAL" clId="{E6989686-9667-428B-99C9-004C2E10AE57}" dt="2024-02-16T10:21:08.118" v="616" actId="2696"/>
        <pc:sldMkLst>
          <pc:docMk/>
          <pc:sldMk cId="2592583836" sldId="259"/>
        </pc:sldMkLst>
        <pc:spChg chg="mod">
          <ac:chgData name="Sylvie LEJEUNE" userId="8823c1f8-2503-4ab2-8aed-e0bf3dc10a1a" providerId="ADAL" clId="{E6989686-9667-428B-99C9-004C2E10AE57}" dt="2024-02-16T10:18:54.915" v="608" actId="1076"/>
          <ac:spMkLst>
            <pc:docMk/>
            <pc:sldMk cId="2592583836" sldId="259"/>
            <ac:spMk id="2" creationId="{D4AE50C1-30F6-CCAE-FA34-0BCF8E2EEB4C}"/>
          </ac:spMkLst>
        </pc:spChg>
        <pc:spChg chg="mod">
          <ac:chgData name="Sylvie LEJEUNE" userId="8823c1f8-2503-4ab2-8aed-e0bf3dc10a1a" providerId="ADAL" clId="{E6989686-9667-428B-99C9-004C2E10AE57}" dt="2024-02-16T10:18:58.896" v="609" actId="1076"/>
          <ac:spMkLst>
            <pc:docMk/>
            <pc:sldMk cId="2592583836" sldId="259"/>
            <ac:spMk id="5" creationId="{CF4C6454-1A22-0405-6635-6263692F7D51}"/>
          </ac:spMkLst>
        </pc:spChg>
        <pc:spChg chg="add mod">
          <ac:chgData name="Sylvie LEJEUNE" userId="8823c1f8-2503-4ab2-8aed-e0bf3dc10a1a" providerId="ADAL" clId="{E6989686-9667-428B-99C9-004C2E10AE57}" dt="2024-02-16T10:19:07.554" v="612"/>
          <ac:spMkLst>
            <pc:docMk/>
            <pc:sldMk cId="2592583836" sldId="259"/>
            <ac:spMk id="7" creationId="{5C38BB3E-B798-A323-C910-FEEBADF80FB3}"/>
          </ac:spMkLst>
        </pc:spChg>
        <pc:picChg chg="add mod">
          <ac:chgData name="Sylvie LEJEUNE" userId="8823c1f8-2503-4ab2-8aed-e0bf3dc10a1a" providerId="ADAL" clId="{E6989686-9667-428B-99C9-004C2E10AE57}" dt="2024-02-16T10:18:51.878" v="607" actId="1076"/>
          <ac:picMkLst>
            <pc:docMk/>
            <pc:sldMk cId="2592583836" sldId="259"/>
            <ac:picMk id="6" creationId="{F3FBB526-2CD9-EB78-D06B-E43314A67120}"/>
          </ac:picMkLst>
        </pc:picChg>
      </pc:sldChg>
      <pc:sldChg chg="modSp mod">
        <pc:chgData name="Sylvie LEJEUNE" userId="8823c1f8-2503-4ab2-8aed-e0bf3dc10a1a" providerId="ADAL" clId="{E6989686-9667-428B-99C9-004C2E10AE57}" dt="2024-02-16T15:07:10.370" v="769" actId="207"/>
        <pc:sldMkLst>
          <pc:docMk/>
          <pc:sldMk cId="2639730508" sldId="260"/>
        </pc:sldMkLst>
        <pc:spChg chg="mod">
          <ac:chgData name="Sylvie LEJEUNE" userId="8823c1f8-2503-4ab2-8aed-e0bf3dc10a1a" providerId="ADAL" clId="{E6989686-9667-428B-99C9-004C2E10AE57}" dt="2024-02-16T15:07:10.370" v="769" actId="207"/>
          <ac:spMkLst>
            <pc:docMk/>
            <pc:sldMk cId="2639730508" sldId="260"/>
            <ac:spMk id="3" creationId="{F436B612-7D7E-3E51-7E0C-F3641356F676}"/>
          </ac:spMkLst>
        </pc:spChg>
      </pc:sldChg>
      <pc:sldChg chg="del">
        <pc:chgData name="Sylvie LEJEUNE" userId="8823c1f8-2503-4ab2-8aed-e0bf3dc10a1a" providerId="ADAL" clId="{E6989686-9667-428B-99C9-004C2E10AE57}" dt="2024-02-16T10:19:36.560" v="614" actId="2696"/>
        <pc:sldMkLst>
          <pc:docMk/>
          <pc:sldMk cId="2318242817" sldId="266"/>
        </pc:sldMkLst>
      </pc:sldChg>
      <pc:sldChg chg="modSp add mod">
        <pc:chgData name="Sylvie LEJEUNE" userId="8823c1f8-2503-4ab2-8aed-e0bf3dc10a1a" providerId="ADAL" clId="{E6989686-9667-428B-99C9-004C2E10AE57}" dt="2024-02-21T13:54:20.623" v="2855" actId="1076"/>
        <pc:sldMkLst>
          <pc:docMk/>
          <pc:sldMk cId="2849097600" sldId="266"/>
        </pc:sldMkLst>
        <pc:spChg chg="mod">
          <ac:chgData name="Sylvie LEJEUNE" userId="8823c1f8-2503-4ab2-8aed-e0bf3dc10a1a" providerId="ADAL" clId="{E6989686-9667-428B-99C9-004C2E10AE57}" dt="2024-02-21T13:54:20.623" v="2855" actId="1076"/>
          <ac:spMkLst>
            <pc:docMk/>
            <pc:sldMk cId="2849097600" sldId="266"/>
            <ac:spMk id="2" creationId="{74E8FFF1-3B9B-1B67-DFE4-7C59E4593D08}"/>
          </ac:spMkLst>
        </pc:spChg>
      </pc:sldChg>
      <pc:sldChg chg="del">
        <pc:chgData name="Sylvie LEJEUNE" userId="8823c1f8-2503-4ab2-8aed-e0bf3dc10a1a" providerId="ADAL" clId="{E6989686-9667-428B-99C9-004C2E10AE57}" dt="2024-02-16T10:19:39.310" v="615" actId="2696"/>
        <pc:sldMkLst>
          <pc:docMk/>
          <pc:sldMk cId="3721056200" sldId="267"/>
        </pc:sldMkLst>
      </pc:sldChg>
      <pc:sldChg chg="addSp delSp modSp mod ord">
        <pc:chgData name="Sylvie LEJEUNE" userId="8823c1f8-2503-4ab2-8aed-e0bf3dc10a1a" providerId="ADAL" clId="{E6989686-9667-428B-99C9-004C2E10AE57}" dt="2024-02-20T10:10:59.208" v="1873" actId="20577"/>
        <pc:sldMkLst>
          <pc:docMk/>
          <pc:sldMk cId="2087551363" sldId="268"/>
        </pc:sldMkLst>
        <pc:spChg chg="add mod">
          <ac:chgData name="Sylvie LEJEUNE" userId="8823c1f8-2503-4ab2-8aed-e0bf3dc10a1a" providerId="ADAL" clId="{E6989686-9667-428B-99C9-004C2E10AE57}" dt="2024-02-19T14:42:08.596" v="1150"/>
          <ac:spMkLst>
            <pc:docMk/>
            <pc:sldMk cId="2087551363" sldId="268"/>
            <ac:spMk id="2" creationId="{11A3BCD6-DE11-618D-9ACC-FA728E29C001}"/>
          </ac:spMkLst>
        </pc:spChg>
        <pc:spChg chg="del">
          <ac:chgData name="Sylvie LEJEUNE" userId="8823c1f8-2503-4ab2-8aed-e0bf3dc10a1a" providerId="ADAL" clId="{E6989686-9667-428B-99C9-004C2E10AE57}" dt="2024-02-16T10:21:35.180" v="654" actId="478"/>
          <ac:spMkLst>
            <pc:docMk/>
            <pc:sldMk cId="2087551363" sldId="268"/>
            <ac:spMk id="2" creationId="{51710FBD-01D6-4AD3-FFC1-18FFD3D48DE4}"/>
          </ac:spMkLst>
        </pc:spChg>
        <pc:spChg chg="add mod">
          <ac:chgData name="Sylvie LEJEUNE" userId="8823c1f8-2503-4ab2-8aed-e0bf3dc10a1a" providerId="ADAL" clId="{E6989686-9667-428B-99C9-004C2E10AE57}" dt="2024-02-16T10:19:10.288" v="613"/>
          <ac:spMkLst>
            <pc:docMk/>
            <pc:sldMk cId="2087551363" sldId="268"/>
            <ac:spMk id="4" creationId="{2B9DAEFF-5C73-BCE9-F660-4536C7193074}"/>
          </ac:spMkLst>
        </pc:spChg>
        <pc:spChg chg="add mod">
          <ac:chgData name="Sylvie LEJEUNE" userId="8823c1f8-2503-4ab2-8aed-e0bf3dc10a1a" providerId="ADAL" clId="{E6989686-9667-428B-99C9-004C2E10AE57}" dt="2024-02-20T10:10:59.208" v="1873" actId="20577"/>
          <ac:spMkLst>
            <pc:docMk/>
            <pc:sldMk cId="2087551363" sldId="268"/>
            <ac:spMk id="5" creationId="{F2F098DD-8509-5485-012D-016E1ACD071F}"/>
          </ac:spMkLst>
        </pc:spChg>
        <pc:spChg chg="add mod">
          <ac:chgData name="Sylvie LEJEUNE" userId="8823c1f8-2503-4ab2-8aed-e0bf3dc10a1a" providerId="ADAL" clId="{E6989686-9667-428B-99C9-004C2E10AE57}" dt="2024-02-20T10:10:45.800" v="1871" actId="108"/>
          <ac:spMkLst>
            <pc:docMk/>
            <pc:sldMk cId="2087551363" sldId="268"/>
            <ac:spMk id="6" creationId="{9BD6EFC6-36FE-5A0E-63D4-8E670E24A596}"/>
          </ac:spMkLst>
        </pc:spChg>
        <pc:spChg chg="add mod">
          <ac:chgData name="Sylvie LEJEUNE" userId="8823c1f8-2503-4ab2-8aed-e0bf3dc10a1a" providerId="ADAL" clId="{E6989686-9667-428B-99C9-004C2E10AE57}" dt="2024-02-19T15:08:35.448" v="1588"/>
          <ac:spMkLst>
            <pc:docMk/>
            <pc:sldMk cId="2087551363" sldId="268"/>
            <ac:spMk id="7" creationId="{3D3CD1E1-F16B-FE7F-BA71-CA1E06AC7CD2}"/>
          </ac:spMkLst>
        </pc:spChg>
        <pc:spChg chg="add mod">
          <ac:chgData name="Sylvie LEJEUNE" userId="8823c1f8-2503-4ab2-8aed-e0bf3dc10a1a" providerId="ADAL" clId="{E6989686-9667-428B-99C9-004C2E10AE57}" dt="2024-02-19T15:08:44.209" v="1589"/>
          <ac:spMkLst>
            <pc:docMk/>
            <pc:sldMk cId="2087551363" sldId="268"/>
            <ac:spMk id="8" creationId="{01FB2D3E-4118-3952-74B7-D2A71B22BBBD}"/>
          </ac:spMkLst>
        </pc:spChg>
        <pc:picChg chg="del">
          <ac:chgData name="Sylvie LEJEUNE" userId="8823c1f8-2503-4ab2-8aed-e0bf3dc10a1a" providerId="ADAL" clId="{E6989686-9667-428B-99C9-004C2E10AE57}" dt="2024-02-16T15:06:05.811" v="754" actId="21"/>
          <ac:picMkLst>
            <pc:docMk/>
            <pc:sldMk cId="2087551363" sldId="268"/>
            <ac:picMk id="3" creationId="{D2AC0E2A-CD55-F070-07C1-CAE4CF73F507}"/>
          </ac:picMkLst>
        </pc:picChg>
      </pc:sldChg>
      <pc:sldChg chg="modSp new del mod ord">
        <pc:chgData name="Sylvie LEJEUNE" userId="8823c1f8-2503-4ab2-8aed-e0bf3dc10a1a" providerId="ADAL" clId="{E6989686-9667-428B-99C9-004C2E10AE57}" dt="2024-02-21T13:47:49.119" v="2623" actId="2696"/>
        <pc:sldMkLst>
          <pc:docMk/>
          <pc:sldMk cId="4110667807" sldId="269"/>
        </pc:sldMkLst>
        <pc:spChg chg="mod">
          <ac:chgData name="Sylvie LEJEUNE" userId="8823c1f8-2503-4ab2-8aed-e0bf3dc10a1a" providerId="ADAL" clId="{E6989686-9667-428B-99C9-004C2E10AE57}" dt="2024-02-19T14:59:43.493" v="1337" actId="404"/>
          <ac:spMkLst>
            <pc:docMk/>
            <pc:sldMk cId="4110667807" sldId="269"/>
            <ac:spMk id="2" creationId="{BBC10127-BE83-F03F-2DDD-8A3F99B28E4E}"/>
          </ac:spMkLst>
        </pc:spChg>
        <pc:spChg chg="mod">
          <ac:chgData name="Sylvie LEJEUNE" userId="8823c1f8-2503-4ab2-8aed-e0bf3dc10a1a" providerId="ADAL" clId="{E6989686-9667-428B-99C9-004C2E10AE57}" dt="2024-02-19T14:53:31.666" v="1323"/>
          <ac:spMkLst>
            <pc:docMk/>
            <pc:sldMk cId="4110667807" sldId="269"/>
            <ac:spMk id="3" creationId="{D6AD0D9A-7728-5F18-C5B9-21F1EFA304DC}"/>
          </ac:spMkLst>
        </pc:spChg>
      </pc:sldChg>
      <pc:sldChg chg="addSp delSp modSp new mod ord">
        <pc:chgData name="Sylvie LEJEUNE" userId="8823c1f8-2503-4ab2-8aed-e0bf3dc10a1a" providerId="ADAL" clId="{E6989686-9667-428B-99C9-004C2E10AE57}" dt="2024-03-05T14:26:55.547" v="2858" actId="21"/>
        <pc:sldMkLst>
          <pc:docMk/>
          <pc:sldMk cId="2512445269" sldId="270"/>
        </pc:sldMkLst>
        <pc:spChg chg="mod">
          <ac:chgData name="Sylvie LEJEUNE" userId="8823c1f8-2503-4ab2-8aed-e0bf3dc10a1a" providerId="ADAL" clId="{E6989686-9667-428B-99C9-004C2E10AE57}" dt="2024-02-19T14:40:58.469" v="1108" actId="1076"/>
          <ac:spMkLst>
            <pc:docMk/>
            <pc:sldMk cId="2512445269" sldId="270"/>
            <ac:spMk id="2" creationId="{3AA2F186-9B2A-5538-F64A-F1DDCDB32FD6}"/>
          </ac:spMkLst>
        </pc:spChg>
        <pc:spChg chg="add mod">
          <ac:chgData name="Sylvie LEJEUNE" userId="8823c1f8-2503-4ab2-8aed-e0bf3dc10a1a" providerId="ADAL" clId="{E6989686-9667-428B-99C9-004C2E10AE57}" dt="2024-02-19T14:40:35.239" v="1103" actId="1076"/>
          <ac:spMkLst>
            <pc:docMk/>
            <pc:sldMk cId="2512445269" sldId="270"/>
            <ac:spMk id="3" creationId="{528A26D8-2B72-CAA2-B8E2-E6DD2B041C12}"/>
          </ac:spMkLst>
        </pc:spChg>
        <pc:spChg chg="del">
          <ac:chgData name="Sylvie LEJEUNE" userId="8823c1f8-2503-4ab2-8aed-e0bf3dc10a1a" providerId="ADAL" clId="{E6989686-9667-428B-99C9-004C2E10AE57}" dt="2024-02-16T15:06:12.871" v="756" actId="478"/>
          <ac:spMkLst>
            <pc:docMk/>
            <pc:sldMk cId="2512445269" sldId="270"/>
            <ac:spMk id="3" creationId="{80DD363E-EB9B-56CC-9CED-492B5E8DBFB6}"/>
          </ac:spMkLst>
        </pc:spChg>
        <pc:spChg chg="add del mod">
          <ac:chgData name="Sylvie LEJEUNE" userId="8823c1f8-2503-4ab2-8aed-e0bf3dc10a1a" providerId="ADAL" clId="{E6989686-9667-428B-99C9-004C2E10AE57}" dt="2024-03-05T14:26:55.547" v="2858" actId="21"/>
          <ac:spMkLst>
            <pc:docMk/>
            <pc:sldMk cId="2512445269" sldId="270"/>
            <ac:spMk id="5" creationId="{CA2EEA50-0177-269A-BAFC-36D6DBA8A587}"/>
          </ac:spMkLst>
        </pc:spChg>
        <pc:spChg chg="add mod">
          <ac:chgData name="Sylvie LEJEUNE" userId="8823c1f8-2503-4ab2-8aed-e0bf3dc10a1a" providerId="ADAL" clId="{E6989686-9667-428B-99C9-004C2E10AE57}" dt="2024-02-20T10:07:55.198" v="1856" actId="113"/>
          <ac:spMkLst>
            <pc:docMk/>
            <pc:sldMk cId="2512445269" sldId="270"/>
            <ac:spMk id="6" creationId="{E55F25C2-A259-8AA4-4549-ECFA6A8F7620}"/>
          </ac:spMkLst>
        </pc:spChg>
        <pc:spChg chg="add mod">
          <ac:chgData name="Sylvie LEJEUNE" userId="8823c1f8-2503-4ab2-8aed-e0bf3dc10a1a" providerId="ADAL" clId="{E6989686-9667-428B-99C9-004C2E10AE57}" dt="2024-02-16T15:36:13.048" v="1091"/>
          <ac:spMkLst>
            <pc:docMk/>
            <pc:sldMk cId="2512445269" sldId="270"/>
            <ac:spMk id="7" creationId="{29879A30-663F-8544-33FA-7B1C3F604BCD}"/>
          </ac:spMkLst>
        </pc:spChg>
        <pc:picChg chg="add mod">
          <ac:chgData name="Sylvie LEJEUNE" userId="8823c1f8-2503-4ab2-8aed-e0bf3dc10a1a" providerId="ADAL" clId="{E6989686-9667-428B-99C9-004C2E10AE57}" dt="2024-02-20T10:08:00.914" v="1857" actId="1076"/>
          <ac:picMkLst>
            <pc:docMk/>
            <pc:sldMk cId="2512445269" sldId="270"/>
            <ac:picMk id="4" creationId="{66A650EE-EE22-364F-274F-77A7A4B3073E}"/>
          </ac:picMkLst>
        </pc:picChg>
      </pc:sldChg>
      <pc:sldChg chg="addSp delSp modSp add mod setBg delDesignElem">
        <pc:chgData name="Sylvie LEJEUNE" userId="8823c1f8-2503-4ab2-8aed-e0bf3dc10a1a" providerId="ADAL" clId="{E6989686-9667-428B-99C9-004C2E10AE57}" dt="2024-02-21T10:09:57.555" v="1963" actId="20577"/>
        <pc:sldMkLst>
          <pc:docMk/>
          <pc:sldMk cId="2109658320" sldId="271"/>
        </pc:sldMkLst>
        <pc:spChg chg="mod">
          <ac:chgData name="Sylvie LEJEUNE" userId="8823c1f8-2503-4ab2-8aed-e0bf3dc10a1a" providerId="ADAL" clId="{E6989686-9667-428B-99C9-004C2E10AE57}" dt="2024-02-19T15:07:45.023" v="1563" actId="1076"/>
          <ac:spMkLst>
            <pc:docMk/>
            <pc:sldMk cId="2109658320" sldId="271"/>
            <ac:spMk id="2" creationId="{92739F39-41AA-92B4-B50D-222A64B20F21}"/>
          </ac:spMkLst>
        </pc:spChg>
        <pc:spChg chg="mod">
          <ac:chgData name="Sylvie LEJEUNE" userId="8823c1f8-2503-4ab2-8aed-e0bf3dc10a1a" providerId="ADAL" clId="{E6989686-9667-428B-99C9-004C2E10AE57}" dt="2024-02-21T10:09:57.555" v="1963" actId="20577"/>
          <ac:spMkLst>
            <pc:docMk/>
            <pc:sldMk cId="2109658320" sldId="271"/>
            <ac:spMk id="3" creationId="{FB434AA8-61C2-495B-FF9F-E2066DB847BF}"/>
          </ac:spMkLst>
        </pc:spChg>
        <pc:spChg chg="add mod">
          <ac:chgData name="Sylvie LEJEUNE" userId="8823c1f8-2503-4ab2-8aed-e0bf3dc10a1a" providerId="ADAL" clId="{E6989686-9667-428B-99C9-004C2E10AE57}" dt="2024-02-19T14:41:22.980" v="1113" actId="1076"/>
          <ac:spMkLst>
            <pc:docMk/>
            <pc:sldMk cId="2109658320" sldId="271"/>
            <ac:spMk id="5" creationId="{AC844C16-35F4-CA9F-4807-B6EF299F6D0D}"/>
          </ac:spMkLst>
        </pc:spChg>
        <pc:spChg chg="add mod">
          <ac:chgData name="Sylvie LEJEUNE" userId="8823c1f8-2503-4ab2-8aed-e0bf3dc10a1a" providerId="ADAL" clId="{E6989686-9667-428B-99C9-004C2E10AE57}" dt="2024-02-19T15:08:12.844" v="1584" actId="1076"/>
          <ac:spMkLst>
            <pc:docMk/>
            <pc:sldMk cId="2109658320" sldId="271"/>
            <ac:spMk id="6" creationId="{B43E2385-377C-818A-BF52-2242FE8E9B7C}"/>
          </ac:spMkLst>
        </pc:spChg>
        <pc:grpChg chg="del">
          <ac:chgData name="Sylvie LEJEUNE" userId="8823c1f8-2503-4ab2-8aed-e0bf3dc10a1a" providerId="ADAL" clId="{E6989686-9667-428B-99C9-004C2E10AE57}" dt="2024-02-19T14:37:44.500" v="1094"/>
          <ac:grpSpMkLst>
            <pc:docMk/>
            <pc:sldMk cId="2109658320" sldId="271"/>
            <ac:grpSpMk id="2103" creationId="{A825BD3A-E149-3C61-449F-23D1B09562D9}"/>
          </ac:grpSpMkLst>
        </pc:grpChg>
        <pc:picChg chg="del">
          <ac:chgData name="Sylvie LEJEUNE" userId="8823c1f8-2503-4ab2-8aed-e0bf3dc10a1a" providerId="ADAL" clId="{E6989686-9667-428B-99C9-004C2E10AE57}" dt="2024-02-19T14:37:57.689" v="1097" actId="478"/>
          <ac:picMkLst>
            <pc:docMk/>
            <pc:sldMk cId="2109658320" sldId="271"/>
            <ac:picMk id="2050" creationId="{7A1EEF28-78C6-2CA7-8098-9B283D9183D6}"/>
          </ac:picMkLst>
        </pc:picChg>
      </pc:sldChg>
      <pc:sldChg chg="addSp delSp modSp new mod">
        <pc:chgData name="Sylvie LEJEUNE" userId="8823c1f8-2503-4ab2-8aed-e0bf3dc10a1a" providerId="ADAL" clId="{E6989686-9667-428B-99C9-004C2E10AE57}" dt="2024-02-21T10:27:28.834" v="2075" actId="1076"/>
        <pc:sldMkLst>
          <pc:docMk/>
          <pc:sldMk cId="960334821" sldId="272"/>
        </pc:sldMkLst>
        <pc:spChg chg="mod">
          <ac:chgData name="Sylvie LEJEUNE" userId="8823c1f8-2503-4ab2-8aed-e0bf3dc10a1a" providerId="ADAL" clId="{E6989686-9667-428B-99C9-004C2E10AE57}" dt="2024-02-21T10:23:30.299" v="2054" actId="1076"/>
          <ac:spMkLst>
            <pc:docMk/>
            <pc:sldMk cId="960334821" sldId="272"/>
            <ac:spMk id="2" creationId="{06647F06-3626-DDB7-341C-88B4BA0B602D}"/>
          </ac:spMkLst>
        </pc:spChg>
        <pc:spChg chg="mod">
          <ac:chgData name="Sylvie LEJEUNE" userId="8823c1f8-2503-4ab2-8aed-e0bf3dc10a1a" providerId="ADAL" clId="{E6989686-9667-428B-99C9-004C2E10AE57}" dt="2024-02-21T10:23:35.677" v="2055" actId="1076"/>
          <ac:spMkLst>
            <pc:docMk/>
            <pc:sldMk cId="960334821" sldId="272"/>
            <ac:spMk id="3" creationId="{E5F124CA-F545-27AF-3430-FD6FE82E9EC5}"/>
          </ac:spMkLst>
        </pc:spChg>
        <pc:spChg chg="add mod">
          <ac:chgData name="Sylvie LEJEUNE" userId="8823c1f8-2503-4ab2-8aed-e0bf3dc10a1a" providerId="ADAL" clId="{E6989686-9667-428B-99C9-004C2E10AE57}" dt="2024-02-19T15:05:19.046" v="1549" actId="1076"/>
          <ac:spMkLst>
            <pc:docMk/>
            <pc:sldMk cId="960334821" sldId="272"/>
            <ac:spMk id="4" creationId="{47C28992-93BC-3671-4125-E9079FFCDA52}"/>
          </ac:spMkLst>
        </pc:spChg>
        <pc:picChg chg="add del mod">
          <ac:chgData name="Sylvie LEJEUNE" userId="8823c1f8-2503-4ab2-8aed-e0bf3dc10a1a" providerId="ADAL" clId="{E6989686-9667-428B-99C9-004C2E10AE57}" dt="2024-02-21T10:26:12.729" v="2064" actId="478"/>
          <ac:picMkLst>
            <pc:docMk/>
            <pc:sldMk cId="960334821" sldId="272"/>
            <ac:picMk id="5" creationId="{4B78C164-6EBE-10AF-EAA5-6BE004D2E7AC}"/>
          </ac:picMkLst>
        </pc:picChg>
        <pc:picChg chg="add del mod">
          <ac:chgData name="Sylvie LEJEUNE" userId="8823c1f8-2503-4ab2-8aed-e0bf3dc10a1a" providerId="ADAL" clId="{E6989686-9667-428B-99C9-004C2E10AE57}" dt="2024-02-20T10:12:52.691" v="1881" actId="478"/>
          <ac:picMkLst>
            <pc:docMk/>
            <pc:sldMk cId="960334821" sldId="272"/>
            <ac:picMk id="6" creationId="{61E00593-41C3-386C-DF61-4EBB4D23DA2D}"/>
          </ac:picMkLst>
        </pc:picChg>
        <pc:picChg chg="add mod">
          <ac:chgData name="Sylvie LEJEUNE" userId="8823c1f8-2503-4ab2-8aed-e0bf3dc10a1a" providerId="ADAL" clId="{E6989686-9667-428B-99C9-004C2E10AE57}" dt="2024-02-21T10:27:03.441" v="2071" actId="1076"/>
          <ac:picMkLst>
            <pc:docMk/>
            <pc:sldMk cId="960334821" sldId="272"/>
            <ac:picMk id="7" creationId="{80DF5DB3-5368-AF67-37E9-1B2C20EE0FEE}"/>
          </ac:picMkLst>
        </pc:picChg>
        <pc:picChg chg="add mod">
          <ac:chgData name="Sylvie LEJEUNE" userId="8823c1f8-2503-4ab2-8aed-e0bf3dc10a1a" providerId="ADAL" clId="{E6989686-9667-428B-99C9-004C2E10AE57}" dt="2024-02-21T10:26:55.300" v="2070" actId="1076"/>
          <ac:picMkLst>
            <pc:docMk/>
            <pc:sldMk cId="960334821" sldId="272"/>
            <ac:picMk id="8" creationId="{7FDD70C2-29C4-65B4-E09D-71983644F242}"/>
          </ac:picMkLst>
        </pc:picChg>
        <pc:picChg chg="add mod">
          <ac:chgData name="Sylvie LEJEUNE" userId="8823c1f8-2503-4ab2-8aed-e0bf3dc10a1a" providerId="ADAL" clId="{E6989686-9667-428B-99C9-004C2E10AE57}" dt="2024-02-21T10:27:22.199" v="2073" actId="1076"/>
          <ac:picMkLst>
            <pc:docMk/>
            <pc:sldMk cId="960334821" sldId="272"/>
            <ac:picMk id="10" creationId="{8895D996-E204-871D-4719-61898E26CD31}"/>
          </ac:picMkLst>
        </pc:picChg>
        <pc:picChg chg="add mod">
          <ac:chgData name="Sylvie LEJEUNE" userId="8823c1f8-2503-4ab2-8aed-e0bf3dc10a1a" providerId="ADAL" clId="{E6989686-9667-428B-99C9-004C2E10AE57}" dt="2024-02-21T10:27:28.834" v="2075" actId="1076"/>
          <ac:picMkLst>
            <pc:docMk/>
            <pc:sldMk cId="960334821" sldId="272"/>
            <ac:picMk id="12" creationId="{3111848D-F5FE-E2F6-A55E-378824843245}"/>
          </ac:picMkLst>
        </pc:picChg>
        <pc:picChg chg="add mod">
          <ac:chgData name="Sylvie LEJEUNE" userId="8823c1f8-2503-4ab2-8aed-e0bf3dc10a1a" providerId="ADAL" clId="{E6989686-9667-428B-99C9-004C2E10AE57}" dt="2024-02-21T10:24:59.200" v="2056" actId="1076"/>
          <ac:picMkLst>
            <pc:docMk/>
            <pc:sldMk cId="960334821" sldId="272"/>
            <ac:picMk id="1026" creationId="{133087FF-8239-D188-DB32-13EF53D70E6D}"/>
          </ac:picMkLst>
        </pc:picChg>
      </pc:sldChg>
      <pc:sldChg chg="addSp delSp modSp add mod ord">
        <pc:chgData name="Sylvie LEJEUNE" userId="8823c1f8-2503-4ab2-8aed-e0bf3dc10a1a" providerId="ADAL" clId="{E6989686-9667-428B-99C9-004C2E10AE57}" dt="2024-02-21T10:29:16.032" v="2166" actId="20577"/>
        <pc:sldMkLst>
          <pc:docMk/>
          <pc:sldMk cId="1250854747" sldId="273"/>
        </pc:sldMkLst>
        <pc:spChg chg="mod">
          <ac:chgData name="Sylvie LEJEUNE" userId="8823c1f8-2503-4ab2-8aed-e0bf3dc10a1a" providerId="ADAL" clId="{E6989686-9667-428B-99C9-004C2E10AE57}" dt="2024-02-21T10:28:28.600" v="2085" actId="1076"/>
          <ac:spMkLst>
            <pc:docMk/>
            <pc:sldMk cId="1250854747" sldId="273"/>
            <ac:spMk id="2" creationId="{EFE3C720-743F-16C9-1064-47798FF12F0D}"/>
          </ac:spMkLst>
        </pc:spChg>
        <pc:spChg chg="del mod">
          <ac:chgData name="Sylvie LEJEUNE" userId="8823c1f8-2503-4ab2-8aed-e0bf3dc10a1a" providerId="ADAL" clId="{E6989686-9667-428B-99C9-004C2E10AE57}" dt="2024-02-19T15:13:44.243" v="1668"/>
          <ac:spMkLst>
            <pc:docMk/>
            <pc:sldMk cId="1250854747" sldId="273"/>
            <ac:spMk id="3" creationId="{2B72FAEF-5FF8-D0EE-775D-0D30CAB99D4C}"/>
          </ac:spMkLst>
        </pc:spChg>
        <pc:spChg chg="mod">
          <ac:chgData name="Sylvie LEJEUNE" userId="8823c1f8-2503-4ab2-8aed-e0bf3dc10a1a" providerId="ADAL" clId="{E6989686-9667-428B-99C9-004C2E10AE57}" dt="2024-02-19T15:12:33.148" v="1644" actId="1076"/>
          <ac:spMkLst>
            <pc:docMk/>
            <pc:sldMk cId="1250854747" sldId="273"/>
            <ac:spMk id="6" creationId="{427B7BB2-B4CC-557F-CDD9-4934DFEA1A19}"/>
          </ac:spMkLst>
        </pc:spChg>
        <pc:spChg chg="add mod">
          <ac:chgData name="Sylvie LEJEUNE" userId="8823c1f8-2503-4ab2-8aed-e0bf3dc10a1a" providerId="ADAL" clId="{E6989686-9667-428B-99C9-004C2E10AE57}" dt="2024-02-21T10:29:16.032" v="2166" actId="20577"/>
          <ac:spMkLst>
            <pc:docMk/>
            <pc:sldMk cId="1250854747" sldId="273"/>
            <ac:spMk id="9" creationId="{5A2C2B4E-3D67-4ADF-FEEA-7033B77E475D}"/>
          </ac:spMkLst>
        </pc:spChg>
        <pc:picChg chg="add del">
          <ac:chgData name="Sylvie LEJEUNE" userId="8823c1f8-2503-4ab2-8aed-e0bf3dc10a1a" providerId="ADAL" clId="{E6989686-9667-428B-99C9-004C2E10AE57}" dt="2024-02-19T15:13:44.227" v="1666" actId="478"/>
          <ac:picMkLst>
            <pc:docMk/>
            <pc:sldMk cId="1250854747" sldId="273"/>
            <ac:picMk id="8" creationId="{6FCD2A79-5333-B4BD-1C12-08D522040EF4}"/>
          </ac:picMkLst>
        </pc:picChg>
      </pc:sldChg>
      <pc:sldChg chg="addSp delSp modSp add mod">
        <pc:chgData name="Sylvie LEJEUNE" userId="8823c1f8-2503-4ab2-8aed-e0bf3dc10a1a" providerId="ADAL" clId="{E6989686-9667-428B-99C9-004C2E10AE57}" dt="2024-02-21T10:30:33.053" v="2239" actId="1076"/>
        <pc:sldMkLst>
          <pc:docMk/>
          <pc:sldMk cId="1319357802" sldId="274"/>
        </pc:sldMkLst>
        <pc:spChg chg="del">
          <ac:chgData name="Sylvie LEJEUNE" userId="8823c1f8-2503-4ab2-8aed-e0bf3dc10a1a" providerId="ADAL" clId="{E6989686-9667-428B-99C9-004C2E10AE57}" dt="2024-02-19T15:15:25.386" v="1702" actId="478"/>
          <ac:spMkLst>
            <pc:docMk/>
            <pc:sldMk cId="1319357802" sldId="274"/>
            <ac:spMk id="2" creationId="{2485941A-5316-29F1-0C0C-7260E8565BC8}"/>
          </ac:spMkLst>
        </pc:spChg>
        <pc:spChg chg="add mod">
          <ac:chgData name="Sylvie LEJEUNE" userId="8823c1f8-2503-4ab2-8aed-e0bf3dc10a1a" providerId="ADAL" clId="{E6989686-9667-428B-99C9-004C2E10AE57}" dt="2024-02-19T15:15:26.489" v="1703"/>
          <ac:spMkLst>
            <pc:docMk/>
            <pc:sldMk cId="1319357802" sldId="274"/>
            <ac:spMk id="3" creationId="{E131066E-A2E0-9160-AAD1-7B72D1B7398F}"/>
          </ac:spMkLst>
        </pc:spChg>
        <pc:spChg chg="mod">
          <ac:chgData name="Sylvie LEJEUNE" userId="8823c1f8-2503-4ab2-8aed-e0bf3dc10a1a" providerId="ADAL" clId="{E6989686-9667-428B-99C9-004C2E10AE57}" dt="2024-02-21T10:29:51.843" v="2234" actId="20577"/>
          <ac:spMkLst>
            <pc:docMk/>
            <pc:sldMk cId="1319357802" sldId="274"/>
            <ac:spMk id="9" creationId="{59985B0F-E7F3-0F35-B376-EAEDBFE1BD41}"/>
          </ac:spMkLst>
        </pc:spChg>
        <pc:picChg chg="add del mod">
          <ac:chgData name="Sylvie LEJEUNE" userId="8823c1f8-2503-4ab2-8aed-e0bf3dc10a1a" providerId="ADAL" clId="{E6989686-9667-428B-99C9-004C2E10AE57}" dt="2024-02-20T10:13:09.339" v="1885" actId="478"/>
          <ac:picMkLst>
            <pc:docMk/>
            <pc:sldMk cId="1319357802" sldId="274"/>
            <ac:picMk id="7" creationId="{62F0E7E0-FE01-15C9-2D6E-B6D0F577CBC1}"/>
          </ac:picMkLst>
        </pc:picChg>
        <pc:picChg chg="add mod">
          <ac:chgData name="Sylvie LEJEUNE" userId="8823c1f8-2503-4ab2-8aed-e0bf3dc10a1a" providerId="ADAL" clId="{E6989686-9667-428B-99C9-004C2E10AE57}" dt="2024-02-21T10:30:33.053" v="2239" actId="1076"/>
          <ac:picMkLst>
            <pc:docMk/>
            <pc:sldMk cId="1319357802" sldId="274"/>
            <ac:picMk id="7" creationId="{A983BAC8-35C3-CDA1-B3DE-40E862890FBB}"/>
          </ac:picMkLst>
        </pc:picChg>
        <pc:picChg chg="add mod">
          <ac:chgData name="Sylvie LEJEUNE" userId="8823c1f8-2503-4ab2-8aed-e0bf3dc10a1a" providerId="ADAL" clId="{E6989686-9667-428B-99C9-004C2E10AE57}" dt="2024-02-21T10:30:30.275" v="2238" actId="1076"/>
          <ac:picMkLst>
            <pc:docMk/>
            <pc:sldMk cId="1319357802" sldId="274"/>
            <ac:picMk id="2050" creationId="{4A804F97-8003-3DE1-BF9F-FDC7CEA6D2FE}"/>
          </ac:picMkLst>
        </pc:picChg>
      </pc:sldChg>
      <pc:sldChg chg="addSp modSp add mod">
        <pc:chgData name="Sylvie LEJEUNE" userId="8823c1f8-2503-4ab2-8aed-e0bf3dc10a1a" providerId="ADAL" clId="{E6989686-9667-428B-99C9-004C2E10AE57}" dt="2024-02-21T13:49:38.165" v="2820" actId="1076"/>
        <pc:sldMkLst>
          <pc:docMk/>
          <pc:sldMk cId="2224542602" sldId="275"/>
        </pc:sldMkLst>
        <pc:spChg chg="mod">
          <ac:chgData name="Sylvie LEJEUNE" userId="8823c1f8-2503-4ab2-8aed-e0bf3dc10a1a" providerId="ADAL" clId="{E6989686-9667-428B-99C9-004C2E10AE57}" dt="2024-02-20T10:14:34.627" v="1901" actId="20577"/>
          <ac:spMkLst>
            <pc:docMk/>
            <pc:sldMk cId="2224542602" sldId="275"/>
            <ac:spMk id="3" creationId="{7C01DCEC-CC7D-E009-2417-360213C64CF7}"/>
          </ac:spMkLst>
        </pc:spChg>
        <pc:spChg chg="mod">
          <ac:chgData name="Sylvie LEJEUNE" userId="8823c1f8-2503-4ab2-8aed-e0bf3dc10a1a" providerId="ADAL" clId="{E6989686-9667-428B-99C9-004C2E10AE57}" dt="2024-02-20T10:14:25.822" v="1900" actId="20577"/>
          <ac:spMkLst>
            <pc:docMk/>
            <pc:sldMk cId="2224542602" sldId="275"/>
            <ac:spMk id="6" creationId="{2380613B-AF18-186F-A3B7-E2FAEB33FC2E}"/>
          </ac:spMkLst>
        </pc:spChg>
        <pc:spChg chg="add mod">
          <ac:chgData name="Sylvie LEJEUNE" userId="8823c1f8-2503-4ab2-8aed-e0bf3dc10a1a" providerId="ADAL" clId="{E6989686-9667-428B-99C9-004C2E10AE57}" dt="2024-02-21T13:49:01.762" v="2811" actId="1076"/>
          <ac:spMkLst>
            <pc:docMk/>
            <pc:sldMk cId="2224542602" sldId="275"/>
            <ac:spMk id="8" creationId="{009B0D59-A669-5556-5C44-E4922F8C1F76}"/>
          </ac:spMkLst>
        </pc:spChg>
        <pc:spChg chg="mod">
          <ac:chgData name="Sylvie LEJEUNE" userId="8823c1f8-2503-4ab2-8aed-e0bf3dc10a1a" providerId="ADAL" clId="{E6989686-9667-428B-99C9-004C2E10AE57}" dt="2024-02-21T13:49:38.165" v="2820" actId="1076"/>
          <ac:spMkLst>
            <pc:docMk/>
            <pc:sldMk cId="2224542602" sldId="275"/>
            <ac:spMk id="9" creationId="{CD4FAB24-B4A5-2110-D7D7-0B8D36B93ACF}"/>
          </ac:spMkLst>
        </pc:spChg>
        <pc:picChg chg="add mod">
          <ac:chgData name="Sylvie LEJEUNE" userId="8823c1f8-2503-4ab2-8aed-e0bf3dc10a1a" providerId="ADAL" clId="{E6989686-9667-428B-99C9-004C2E10AE57}" dt="2024-02-21T10:35:58.223" v="2549" actId="1076"/>
          <ac:picMkLst>
            <pc:docMk/>
            <pc:sldMk cId="2224542602" sldId="275"/>
            <ac:picMk id="7" creationId="{3E9350CF-D97C-64AF-04B0-2EA34E295B55}"/>
          </ac:picMkLst>
        </pc:picChg>
        <pc:picChg chg="mod">
          <ac:chgData name="Sylvie LEJEUNE" userId="8823c1f8-2503-4ab2-8aed-e0bf3dc10a1a" providerId="ADAL" clId="{E6989686-9667-428B-99C9-004C2E10AE57}" dt="2024-02-21T13:49:05.480" v="2812" actId="14100"/>
          <ac:picMkLst>
            <pc:docMk/>
            <pc:sldMk cId="2224542602" sldId="275"/>
            <ac:picMk id="2050" creationId="{64A0B3B9-8CE9-E5B9-5902-668FAD7C84C7}"/>
          </ac:picMkLst>
        </pc:picChg>
      </pc:sldChg>
    </pc:docChg>
  </pc:docChgLst>
  <pc:docChgLst>
    <pc:chgData name="Pascale OPDEBEEK" userId="S::pascaleopdebeek@sosburnout.be::0befc5e9-ba26-4c0f-8f53-d54826e0dbae" providerId="AD" clId="Web-{F6BF5907-8EB5-7DF7-9BA5-033A5E52A95C}"/>
    <pc:docChg chg="modSld">
      <pc:chgData name="Pascale OPDEBEEK" userId="S::pascaleopdebeek@sosburnout.be::0befc5e9-ba26-4c0f-8f53-d54826e0dbae" providerId="AD" clId="Web-{F6BF5907-8EB5-7DF7-9BA5-033A5E52A95C}" dt="2024-03-06T16:38:33.125" v="20" actId="1076"/>
      <pc:docMkLst>
        <pc:docMk/>
      </pc:docMkLst>
      <pc:sldChg chg="modSp">
        <pc:chgData name="Pascale OPDEBEEK" userId="S::pascaleopdebeek@sosburnout.be::0befc5e9-ba26-4c0f-8f53-d54826e0dbae" providerId="AD" clId="Web-{F6BF5907-8EB5-7DF7-9BA5-033A5E52A95C}" dt="2024-03-06T16:33:45.432" v="8" actId="20577"/>
        <pc:sldMkLst>
          <pc:docMk/>
          <pc:sldMk cId="960334821" sldId="272"/>
        </pc:sldMkLst>
        <pc:spChg chg="mod">
          <ac:chgData name="Pascale OPDEBEEK" userId="S::pascaleopdebeek@sosburnout.be::0befc5e9-ba26-4c0f-8f53-d54826e0dbae" providerId="AD" clId="Web-{F6BF5907-8EB5-7DF7-9BA5-033A5E52A95C}" dt="2024-03-06T16:33:45.432" v="8" actId="20577"/>
          <ac:spMkLst>
            <pc:docMk/>
            <pc:sldMk cId="960334821" sldId="272"/>
            <ac:spMk id="3" creationId="{E5F124CA-F545-27AF-3430-FD6FE82E9EC5}"/>
          </ac:spMkLst>
        </pc:spChg>
      </pc:sldChg>
      <pc:sldChg chg="modSp">
        <pc:chgData name="Pascale OPDEBEEK" userId="S::pascaleopdebeek@sosburnout.be::0befc5e9-ba26-4c0f-8f53-d54826e0dbae" providerId="AD" clId="Web-{F6BF5907-8EB5-7DF7-9BA5-033A5E52A95C}" dt="2024-03-06T16:38:33.125" v="20" actId="1076"/>
        <pc:sldMkLst>
          <pc:docMk/>
          <pc:sldMk cId="2224542602" sldId="275"/>
        </pc:sldMkLst>
        <pc:spChg chg="mod">
          <ac:chgData name="Pascale OPDEBEEK" userId="S::pascaleopdebeek@sosburnout.be::0befc5e9-ba26-4c0f-8f53-d54826e0dbae" providerId="AD" clId="Web-{F6BF5907-8EB5-7DF7-9BA5-033A5E52A95C}" dt="2024-03-06T16:35:42.613" v="18" actId="20577"/>
          <ac:spMkLst>
            <pc:docMk/>
            <pc:sldMk cId="2224542602" sldId="275"/>
            <ac:spMk id="9" creationId="{CD4FAB24-B4A5-2110-D7D7-0B8D36B93ACF}"/>
          </ac:spMkLst>
        </pc:spChg>
        <pc:picChg chg="mod">
          <ac:chgData name="Pascale OPDEBEEK" userId="S::pascaleopdebeek@sosburnout.be::0befc5e9-ba26-4c0f-8f53-d54826e0dbae" providerId="AD" clId="Web-{F6BF5907-8EB5-7DF7-9BA5-033A5E52A95C}" dt="2024-03-06T16:38:33.125" v="20" actId="1076"/>
          <ac:picMkLst>
            <pc:docMk/>
            <pc:sldMk cId="2224542602" sldId="275"/>
            <ac:picMk id="2050" creationId="{64A0B3B9-8CE9-E5B9-5902-668FAD7C84C7}"/>
          </ac:picMkLst>
        </pc:pic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0683093-F3B9-C6A0-312D-1229523F0B21}"/>
              </a:ext>
            </a:extLst>
          </p:cNvPr>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endParaRPr lang="fr-BE"/>
          </a:p>
        </p:txBody>
      </p:sp>
      <p:sp>
        <p:nvSpPr>
          <p:cNvPr id="3" name="Sous-titre 2">
            <a:extLst>
              <a:ext uri="{FF2B5EF4-FFF2-40B4-BE49-F238E27FC236}">
                <a16:creationId xmlns:a16="http://schemas.microsoft.com/office/drawing/2014/main" id="{45D05830-15CF-53AA-826B-C5586221924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endParaRPr lang="fr-BE"/>
          </a:p>
        </p:txBody>
      </p:sp>
      <p:sp>
        <p:nvSpPr>
          <p:cNvPr id="4" name="Espace réservé de la date 3">
            <a:extLst>
              <a:ext uri="{FF2B5EF4-FFF2-40B4-BE49-F238E27FC236}">
                <a16:creationId xmlns:a16="http://schemas.microsoft.com/office/drawing/2014/main" id="{834AF917-6172-09E5-6E58-9051AD419A5E}"/>
              </a:ext>
            </a:extLst>
          </p:cNvPr>
          <p:cNvSpPr>
            <a:spLocks noGrp="1"/>
          </p:cNvSpPr>
          <p:nvPr>
            <p:ph type="dt" sz="half" idx="10"/>
          </p:nvPr>
        </p:nvSpPr>
        <p:spPr/>
        <p:txBody>
          <a:bodyPr/>
          <a:lstStyle/>
          <a:p>
            <a:fld id="{2E4D9FB9-493B-4E09-A566-DD985C597BD8}" type="datetimeFigureOut">
              <a:rPr lang="fr-BE" smtClean="0"/>
              <a:t>06-03-24</a:t>
            </a:fld>
            <a:endParaRPr lang="fr-BE"/>
          </a:p>
        </p:txBody>
      </p:sp>
      <p:sp>
        <p:nvSpPr>
          <p:cNvPr id="5" name="Espace réservé du pied de page 4">
            <a:extLst>
              <a:ext uri="{FF2B5EF4-FFF2-40B4-BE49-F238E27FC236}">
                <a16:creationId xmlns:a16="http://schemas.microsoft.com/office/drawing/2014/main" id="{2918DAED-7116-9698-0682-D8B7E141CB3D}"/>
              </a:ext>
            </a:extLst>
          </p:cNvPr>
          <p:cNvSpPr>
            <a:spLocks noGrp="1"/>
          </p:cNvSpPr>
          <p:nvPr>
            <p:ph type="ftr" sz="quarter" idx="11"/>
          </p:nvPr>
        </p:nvSpPr>
        <p:spPr/>
        <p:txBody>
          <a:bodyPr/>
          <a:lstStyle/>
          <a:p>
            <a:endParaRPr lang="fr-BE"/>
          </a:p>
        </p:txBody>
      </p:sp>
      <p:sp>
        <p:nvSpPr>
          <p:cNvPr id="6" name="Espace réservé du numéro de diapositive 5">
            <a:extLst>
              <a:ext uri="{FF2B5EF4-FFF2-40B4-BE49-F238E27FC236}">
                <a16:creationId xmlns:a16="http://schemas.microsoft.com/office/drawing/2014/main" id="{E22A7A2A-6EDC-17DA-54D1-33A5181A4587}"/>
              </a:ext>
            </a:extLst>
          </p:cNvPr>
          <p:cNvSpPr>
            <a:spLocks noGrp="1"/>
          </p:cNvSpPr>
          <p:nvPr>
            <p:ph type="sldNum" sz="quarter" idx="12"/>
          </p:nvPr>
        </p:nvSpPr>
        <p:spPr/>
        <p:txBody>
          <a:bodyPr/>
          <a:lstStyle/>
          <a:p>
            <a:fld id="{B2DE551C-1E48-456B-9C07-32E0605D8E95}" type="slidenum">
              <a:rPr lang="fr-BE" smtClean="0"/>
              <a:t>‹#›</a:t>
            </a:fld>
            <a:endParaRPr lang="fr-BE"/>
          </a:p>
        </p:txBody>
      </p:sp>
    </p:spTree>
    <p:extLst>
      <p:ext uri="{BB962C8B-B14F-4D97-AF65-F5344CB8AC3E}">
        <p14:creationId xmlns:p14="http://schemas.microsoft.com/office/powerpoint/2010/main" val="311091734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1E311C5-DE38-BC4F-0DD9-6EC17618365B}"/>
              </a:ext>
            </a:extLst>
          </p:cNvPr>
          <p:cNvSpPr>
            <a:spLocks noGrp="1"/>
          </p:cNvSpPr>
          <p:nvPr>
            <p:ph type="title"/>
          </p:nvPr>
        </p:nvSpPr>
        <p:spPr/>
        <p:txBody>
          <a:bodyPr/>
          <a:lstStyle/>
          <a:p>
            <a:r>
              <a:rPr lang="fr-FR"/>
              <a:t>Modifiez le style du titre</a:t>
            </a:r>
            <a:endParaRPr lang="fr-BE"/>
          </a:p>
        </p:txBody>
      </p:sp>
      <p:sp>
        <p:nvSpPr>
          <p:cNvPr id="3" name="Espace réservé du texte vertical 2">
            <a:extLst>
              <a:ext uri="{FF2B5EF4-FFF2-40B4-BE49-F238E27FC236}">
                <a16:creationId xmlns:a16="http://schemas.microsoft.com/office/drawing/2014/main" id="{E952D197-621F-DCB1-7365-EB040FF0186C}"/>
              </a:ext>
            </a:extLst>
          </p:cNvPr>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4" name="Espace réservé de la date 3">
            <a:extLst>
              <a:ext uri="{FF2B5EF4-FFF2-40B4-BE49-F238E27FC236}">
                <a16:creationId xmlns:a16="http://schemas.microsoft.com/office/drawing/2014/main" id="{2DACB8F6-65E4-FD5A-97A2-FBB3BCC14958}"/>
              </a:ext>
            </a:extLst>
          </p:cNvPr>
          <p:cNvSpPr>
            <a:spLocks noGrp="1"/>
          </p:cNvSpPr>
          <p:nvPr>
            <p:ph type="dt" sz="half" idx="10"/>
          </p:nvPr>
        </p:nvSpPr>
        <p:spPr/>
        <p:txBody>
          <a:bodyPr/>
          <a:lstStyle/>
          <a:p>
            <a:fld id="{2E4D9FB9-493B-4E09-A566-DD985C597BD8}" type="datetimeFigureOut">
              <a:rPr lang="fr-BE" smtClean="0"/>
              <a:t>06-03-24</a:t>
            </a:fld>
            <a:endParaRPr lang="fr-BE"/>
          </a:p>
        </p:txBody>
      </p:sp>
      <p:sp>
        <p:nvSpPr>
          <p:cNvPr id="5" name="Espace réservé du pied de page 4">
            <a:extLst>
              <a:ext uri="{FF2B5EF4-FFF2-40B4-BE49-F238E27FC236}">
                <a16:creationId xmlns:a16="http://schemas.microsoft.com/office/drawing/2014/main" id="{ECE334E5-038E-4FC4-4524-4A710BD532D8}"/>
              </a:ext>
            </a:extLst>
          </p:cNvPr>
          <p:cNvSpPr>
            <a:spLocks noGrp="1"/>
          </p:cNvSpPr>
          <p:nvPr>
            <p:ph type="ftr" sz="quarter" idx="11"/>
          </p:nvPr>
        </p:nvSpPr>
        <p:spPr/>
        <p:txBody>
          <a:bodyPr/>
          <a:lstStyle/>
          <a:p>
            <a:endParaRPr lang="fr-BE"/>
          </a:p>
        </p:txBody>
      </p:sp>
      <p:sp>
        <p:nvSpPr>
          <p:cNvPr id="6" name="Espace réservé du numéro de diapositive 5">
            <a:extLst>
              <a:ext uri="{FF2B5EF4-FFF2-40B4-BE49-F238E27FC236}">
                <a16:creationId xmlns:a16="http://schemas.microsoft.com/office/drawing/2014/main" id="{5C0334FC-EA2D-E363-B66C-375E0AFEC716}"/>
              </a:ext>
            </a:extLst>
          </p:cNvPr>
          <p:cNvSpPr>
            <a:spLocks noGrp="1"/>
          </p:cNvSpPr>
          <p:nvPr>
            <p:ph type="sldNum" sz="quarter" idx="12"/>
          </p:nvPr>
        </p:nvSpPr>
        <p:spPr/>
        <p:txBody>
          <a:bodyPr/>
          <a:lstStyle/>
          <a:p>
            <a:fld id="{B2DE551C-1E48-456B-9C07-32E0605D8E95}" type="slidenum">
              <a:rPr lang="fr-BE" smtClean="0"/>
              <a:t>‹#›</a:t>
            </a:fld>
            <a:endParaRPr lang="fr-BE"/>
          </a:p>
        </p:txBody>
      </p:sp>
    </p:spTree>
    <p:extLst>
      <p:ext uri="{BB962C8B-B14F-4D97-AF65-F5344CB8AC3E}">
        <p14:creationId xmlns:p14="http://schemas.microsoft.com/office/powerpoint/2010/main" val="38831302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a:extLst>
              <a:ext uri="{FF2B5EF4-FFF2-40B4-BE49-F238E27FC236}">
                <a16:creationId xmlns:a16="http://schemas.microsoft.com/office/drawing/2014/main" id="{932367CB-25BF-17EE-6DEB-029AC7AEB078}"/>
              </a:ext>
            </a:extLst>
          </p:cNvPr>
          <p:cNvSpPr>
            <a:spLocks noGrp="1"/>
          </p:cNvSpPr>
          <p:nvPr>
            <p:ph type="title" orient="vert"/>
          </p:nvPr>
        </p:nvSpPr>
        <p:spPr>
          <a:xfrm>
            <a:off x="8724900" y="365125"/>
            <a:ext cx="2628900" cy="5811838"/>
          </a:xfrm>
        </p:spPr>
        <p:txBody>
          <a:bodyPr vert="eaVert"/>
          <a:lstStyle/>
          <a:p>
            <a:r>
              <a:rPr lang="fr-FR"/>
              <a:t>Modifiez le style du titre</a:t>
            </a:r>
            <a:endParaRPr lang="fr-BE"/>
          </a:p>
        </p:txBody>
      </p:sp>
      <p:sp>
        <p:nvSpPr>
          <p:cNvPr id="3" name="Espace réservé du texte vertical 2">
            <a:extLst>
              <a:ext uri="{FF2B5EF4-FFF2-40B4-BE49-F238E27FC236}">
                <a16:creationId xmlns:a16="http://schemas.microsoft.com/office/drawing/2014/main" id="{0163C248-6B41-70B6-A1EF-F4AF0AF034D9}"/>
              </a:ext>
            </a:extLst>
          </p:cNvPr>
          <p:cNvSpPr>
            <a:spLocks noGrp="1"/>
          </p:cNvSpPr>
          <p:nvPr>
            <p:ph type="body" orient="vert" idx="1"/>
          </p:nvPr>
        </p:nvSpPr>
        <p:spPr>
          <a:xfrm>
            <a:off x="838200" y="365125"/>
            <a:ext cx="7734300" cy="5811838"/>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4" name="Espace réservé de la date 3">
            <a:extLst>
              <a:ext uri="{FF2B5EF4-FFF2-40B4-BE49-F238E27FC236}">
                <a16:creationId xmlns:a16="http://schemas.microsoft.com/office/drawing/2014/main" id="{39238115-CD78-E63B-8D8B-8FFB4FDC67CF}"/>
              </a:ext>
            </a:extLst>
          </p:cNvPr>
          <p:cNvSpPr>
            <a:spLocks noGrp="1"/>
          </p:cNvSpPr>
          <p:nvPr>
            <p:ph type="dt" sz="half" idx="10"/>
          </p:nvPr>
        </p:nvSpPr>
        <p:spPr/>
        <p:txBody>
          <a:bodyPr/>
          <a:lstStyle/>
          <a:p>
            <a:fld id="{2E4D9FB9-493B-4E09-A566-DD985C597BD8}" type="datetimeFigureOut">
              <a:rPr lang="fr-BE" smtClean="0"/>
              <a:t>06-03-24</a:t>
            </a:fld>
            <a:endParaRPr lang="fr-BE"/>
          </a:p>
        </p:txBody>
      </p:sp>
      <p:sp>
        <p:nvSpPr>
          <p:cNvPr id="5" name="Espace réservé du pied de page 4">
            <a:extLst>
              <a:ext uri="{FF2B5EF4-FFF2-40B4-BE49-F238E27FC236}">
                <a16:creationId xmlns:a16="http://schemas.microsoft.com/office/drawing/2014/main" id="{742DA666-6D26-E637-3A01-43774DC1021B}"/>
              </a:ext>
            </a:extLst>
          </p:cNvPr>
          <p:cNvSpPr>
            <a:spLocks noGrp="1"/>
          </p:cNvSpPr>
          <p:nvPr>
            <p:ph type="ftr" sz="quarter" idx="11"/>
          </p:nvPr>
        </p:nvSpPr>
        <p:spPr/>
        <p:txBody>
          <a:bodyPr/>
          <a:lstStyle/>
          <a:p>
            <a:endParaRPr lang="fr-BE"/>
          </a:p>
        </p:txBody>
      </p:sp>
      <p:sp>
        <p:nvSpPr>
          <p:cNvPr id="6" name="Espace réservé du numéro de diapositive 5">
            <a:extLst>
              <a:ext uri="{FF2B5EF4-FFF2-40B4-BE49-F238E27FC236}">
                <a16:creationId xmlns:a16="http://schemas.microsoft.com/office/drawing/2014/main" id="{50C22A1C-C20B-A89B-C43A-38A4FC1C5602}"/>
              </a:ext>
            </a:extLst>
          </p:cNvPr>
          <p:cNvSpPr>
            <a:spLocks noGrp="1"/>
          </p:cNvSpPr>
          <p:nvPr>
            <p:ph type="sldNum" sz="quarter" idx="12"/>
          </p:nvPr>
        </p:nvSpPr>
        <p:spPr/>
        <p:txBody>
          <a:bodyPr/>
          <a:lstStyle/>
          <a:p>
            <a:fld id="{B2DE551C-1E48-456B-9C07-32E0605D8E95}" type="slidenum">
              <a:rPr lang="fr-BE" smtClean="0"/>
              <a:t>‹#›</a:t>
            </a:fld>
            <a:endParaRPr lang="fr-BE"/>
          </a:p>
        </p:txBody>
      </p:sp>
    </p:spTree>
    <p:extLst>
      <p:ext uri="{BB962C8B-B14F-4D97-AF65-F5344CB8AC3E}">
        <p14:creationId xmlns:p14="http://schemas.microsoft.com/office/powerpoint/2010/main" val="249932855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976A197-76A4-1819-40FC-58B8F9173DC3}"/>
              </a:ext>
            </a:extLst>
          </p:cNvPr>
          <p:cNvSpPr>
            <a:spLocks noGrp="1"/>
          </p:cNvSpPr>
          <p:nvPr>
            <p:ph type="title"/>
          </p:nvPr>
        </p:nvSpPr>
        <p:spPr/>
        <p:txBody>
          <a:bodyPr/>
          <a:lstStyle/>
          <a:p>
            <a:r>
              <a:rPr lang="fr-FR"/>
              <a:t>Modifiez le style du titre</a:t>
            </a:r>
            <a:endParaRPr lang="fr-BE"/>
          </a:p>
        </p:txBody>
      </p:sp>
      <p:sp>
        <p:nvSpPr>
          <p:cNvPr id="3" name="Espace réservé du contenu 2">
            <a:extLst>
              <a:ext uri="{FF2B5EF4-FFF2-40B4-BE49-F238E27FC236}">
                <a16:creationId xmlns:a16="http://schemas.microsoft.com/office/drawing/2014/main" id="{5D2B94EF-A7B1-62F8-2D2C-0BAE2FAA89AF}"/>
              </a:ext>
            </a:extLst>
          </p:cNvPr>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4" name="Espace réservé de la date 3">
            <a:extLst>
              <a:ext uri="{FF2B5EF4-FFF2-40B4-BE49-F238E27FC236}">
                <a16:creationId xmlns:a16="http://schemas.microsoft.com/office/drawing/2014/main" id="{A8799226-F5C1-A0E8-BB26-CE8344EF2D3F}"/>
              </a:ext>
            </a:extLst>
          </p:cNvPr>
          <p:cNvSpPr>
            <a:spLocks noGrp="1"/>
          </p:cNvSpPr>
          <p:nvPr>
            <p:ph type="dt" sz="half" idx="10"/>
          </p:nvPr>
        </p:nvSpPr>
        <p:spPr/>
        <p:txBody>
          <a:bodyPr/>
          <a:lstStyle/>
          <a:p>
            <a:fld id="{2E4D9FB9-493B-4E09-A566-DD985C597BD8}" type="datetimeFigureOut">
              <a:rPr lang="fr-BE" smtClean="0"/>
              <a:t>06-03-24</a:t>
            </a:fld>
            <a:endParaRPr lang="fr-BE"/>
          </a:p>
        </p:txBody>
      </p:sp>
      <p:sp>
        <p:nvSpPr>
          <p:cNvPr id="5" name="Espace réservé du pied de page 4">
            <a:extLst>
              <a:ext uri="{FF2B5EF4-FFF2-40B4-BE49-F238E27FC236}">
                <a16:creationId xmlns:a16="http://schemas.microsoft.com/office/drawing/2014/main" id="{1233DF5E-612A-A578-E00A-6E8A83F58A73}"/>
              </a:ext>
            </a:extLst>
          </p:cNvPr>
          <p:cNvSpPr>
            <a:spLocks noGrp="1"/>
          </p:cNvSpPr>
          <p:nvPr>
            <p:ph type="ftr" sz="quarter" idx="11"/>
          </p:nvPr>
        </p:nvSpPr>
        <p:spPr/>
        <p:txBody>
          <a:bodyPr/>
          <a:lstStyle/>
          <a:p>
            <a:endParaRPr lang="fr-BE"/>
          </a:p>
        </p:txBody>
      </p:sp>
      <p:sp>
        <p:nvSpPr>
          <p:cNvPr id="6" name="Espace réservé du numéro de diapositive 5">
            <a:extLst>
              <a:ext uri="{FF2B5EF4-FFF2-40B4-BE49-F238E27FC236}">
                <a16:creationId xmlns:a16="http://schemas.microsoft.com/office/drawing/2014/main" id="{C306C5EF-3228-924B-FB2C-31D423B62A87}"/>
              </a:ext>
            </a:extLst>
          </p:cNvPr>
          <p:cNvSpPr>
            <a:spLocks noGrp="1"/>
          </p:cNvSpPr>
          <p:nvPr>
            <p:ph type="sldNum" sz="quarter" idx="12"/>
          </p:nvPr>
        </p:nvSpPr>
        <p:spPr/>
        <p:txBody>
          <a:bodyPr/>
          <a:lstStyle/>
          <a:p>
            <a:fld id="{B2DE551C-1E48-456B-9C07-32E0605D8E95}" type="slidenum">
              <a:rPr lang="fr-BE" smtClean="0"/>
              <a:t>‹#›</a:t>
            </a:fld>
            <a:endParaRPr lang="fr-BE"/>
          </a:p>
        </p:txBody>
      </p:sp>
    </p:spTree>
    <p:extLst>
      <p:ext uri="{BB962C8B-B14F-4D97-AF65-F5344CB8AC3E}">
        <p14:creationId xmlns:p14="http://schemas.microsoft.com/office/powerpoint/2010/main" val="39873479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A9D1D8F-DB93-DD79-923F-38691444DF1E}"/>
              </a:ext>
            </a:extLst>
          </p:cNvPr>
          <p:cNvSpPr>
            <a:spLocks noGrp="1"/>
          </p:cNvSpPr>
          <p:nvPr>
            <p:ph type="title"/>
          </p:nvPr>
        </p:nvSpPr>
        <p:spPr>
          <a:xfrm>
            <a:off x="831850" y="1709738"/>
            <a:ext cx="10515600" cy="2852737"/>
          </a:xfrm>
        </p:spPr>
        <p:txBody>
          <a:bodyPr anchor="b"/>
          <a:lstStyle>
            <a:lvl1pPr>
              <a:defRPr sz="6000"/>
            </a:lvl1pPr>
          </a:lstStyle>
          <a:p>
            <a:r>
              <a:rPr lang="fr-FR"/>
              <a:t>Modifiez le style du titre</a:t>
            </a:r>
            <a:endParaRPr lang="fr-BE"/>
          </a:p>
        </p:txBody>
      </p:sp>
      <p:sp>
        <p:nvSpPr>
          <p:cNvPr id="3" name="Espace réservé du texte 2">
            <a:extLst>
              <a:ext uri="{FF2B5EF4-FFF2-40B4-BE49-F238E27FC236}">
                <a16:creationId xmlns:a16="http://schemas.microsoft.com/office/drawing/2014/main" id="{A821179B-C442-40E9-D6B0-900C760138A9}"/>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fr-FR"/>
              <a:t>Cliquez pour modifier les styles du texte du masque</a:t>
            </a:r>
          </a:p>
        </p:txBody>
      </p:sp>
      <p:sp>
        <p:nvSpPr>
          <p:cNvPr id="4" name="Espace réservé de la date 3">
            <a:extLst>
              <a:ext uri="{FF2B5EF4-FFF2-40B4-BE49-F238E27FC236}">
                <a16:creationId xmlns:a16="http://schemas.microsoft.com/office/drawing/2014/main" id="{A42B27F8-1EAF-AA86-CEAB-3E939416123E}"/>
              </a:ext>
            </a:extLst>
          </p:cNvPr>
          <p:cNvSpPr>
            <a:spLocks noGrp="1"/>
          </p:cNvSpPr>
          <p:nvPr>
            <p:ph type="dt" sz="half" idx="10"/>
          </p:nvPr>
        </p:nvSpPr>
        <p:spPr/>
        <p:txBody>
          <a:bodyPr/>
          <a:lstStyle/>
          <a:p>
            <a:fld id="{2E4D9FB9-493B-4E09-A566-DD985C597BD8}" type="datetimeFigureOut">
              <a:rPr lang="fr-BE" smtClean="0"/>
              <a:t>06-03-24</a:t>
            </a:fld>
            <a:endParaRPr lang="fr-BE"/>
          </a:p>
        </p:txBody>
      </p:sp>
      <p:sp>
        <p:nvSpPr>
          <p:cNvPr id="5" name="Espace réservé du pied de page 4">
            <a:extLst>
              <a:ext uri="{FF2B5EF4-FFF2-40B4-BE49-F238E27FC236}">
                <a16:creationId xmlns:a16="http://schemas.microsoft.com/office/drawing/2014/main" id="{506E85BE-7677-654A-C46F-F5EA6FB5E605}"/>
              </a:ext>
            </a:extLst>
          </p:cNvPr>
          <p:cNvSpPr>
            <a:spLocks noGrp="1"/>
          </p:cNvSpPr>
          <p:nvPr>
            <p:ph type="ftr" sz="quarter" idx="11"/>
          </p:nvPr>
        </p:nvSpPr>
        <p:spPr/>
        <p:txBody>
          <a:bodyPr/>
          <a:lstStyle/>
          <a:p>
            <a:endParaRPr lang="fr-BE"/>
          </a:p>
        </p:txBody>
      </p:sp>
      <p:sp>
        <p:nvSpPr>
          <p:cNvPr id="6" name="Espace réservé du numéro de diapositive 5">
            <a:extLst>
              <a:ext uri="{FF2B5EF4-FFF2-40B4-BE49-F238E27FC236}">
                <a16:creationId xmlns:a16="http://schemas.microsoft.com/office/drawing/2014/main" id="{54231E58-B540-E81F-19BC-CB361B5B5937}"/>
              </a:ext>
            </a:extLst>
          </p:cNvPr>
          <p:cNvSpPr>
            <a:spLocks noGrp="1"/>
          </p:cNvSpPr>
          <p:nvPr>
            <p:ph type="sldNum" sz="quarter" idx="12"/>
          </p:nvPr>
        </p:nvSpPr>
        <p:spPr/>
        <p:txBody>
          <a:bodyPr/>
          <a:lstStyle/>
          <a:p>
            <a:fld id="{B2DE551C-1E48-456B-9C07-32E0605D8E95}" type="slidenum">
              <a:rPr lang="fr-BE" smtClean="0"/>
              <a:t>‹#›</a:t>
            </a:fld>
            <a:endParaRPr lang="fr-BE"/>
          </a:p>
        </p:txBody>
      </p:sp>
    </p:spTree>
    <p:extLst>
      <p:ext uri="{BB962C8B-B14F-4D97-AF65-F5344CB8AC3E}">
        <p14:creationId xmlns:p14="http://schemas.microsoft.com/office/powerpoint/2010/main" val="55077695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9E21C5A-3334-DA6F-E38A-D1C7F0F5A4D1}"/>
              </a:ext>
            </a:extLst>
          </p:cNvPr>
          <p:cNvSpPr>
            <a:spLocks noGrp="1"/>
          </p:cNvSpPr>
          <p:nvPr>
            <p:ph type="title"/>
          </p:nvPr>
        </p:nvSpPr>
        <p:spPr/>
        <p:txBody>
          <a:bodyPr/>
          <a:lstStyle/>
          <a:p>
            <a:r>
              <a:rPr lang="fr-FR"/>
              <a:t>Modifiez le style du titre</a:t>
            </a:r>
            <a:endParaRPr lang="fr-BE"/>
          </a:p>
        </p:txBody>
      </p:sp>
      <p:sp>
        <p:nvSpPr>
          <p:cNvPr id="3" name="Espace réservé du contenu 2">
            <a:extLst>
              <a:ext uri="{FF2B5EF4-FFF2-40B4-BE49-F238E27FC236}">
                <a16:creationId xmlns:a16="http://schemas.microsoft.com/office/drawing/2014/main" id="{310D51E6-EFAC-B1F5-B07C-27635708699F}"/>
              </a:ext>
            </a:extLst>
          </p:cNvPr>
          <p:cNvSpPr>
            <a:spLocks noGrp="1"/>
          </p:cNvSpPr>
          <p:nvPr>
            <p:ph sz="half" idx="1"/>
          </p:nvPr>
        </p:nvSpPr>
        <p:spPr>
          <a:xfrm>
            <a:off x="838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4" name="Espace réservé du contenu 3">
            <a:extLst>
              <a:ext uri="{FF2B5EF4-FFF2-40B4-BE49-F238E27FC236}">
                <a16:creationId xmlns:a16="http://schemas.microsoft.com/office/drawing/2014/main" id="{3071478E-EEC4-F391-21F9-3556AAF8FC71}"/>
              </a:ext>
            </a:extLst>
          </p:cNvPr>
          <p:cNvSpPr>
            <a:spLocks noGrp="1"/>
          </p:cNvSpPr>
          <p:nvPr>
            <p:ph sz="half" idx="2"/>
          </p:nvPr>
        </p:nvSpPr>
        <p:spPr>
          <a:xfrm>
            <a:off x="6172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5" name="Espace réservé de la date 4">
            <a:extLst>
              <a:ext uri="{FF2B5EF4-FFF2-40B4-BE49-F238E27FC236}">
                <a16:creationId xmlns:a16="http://schemas.microsoft.com/office/drawing/2014/main" id="{086CDC06-01AC-2FDC-DCB3-309987096A5A}"/>
              </a:ext>
            </a:extLst>
          </p:cNvPr>
          <p:cNvSpPr>
            <a:spLocks noGrp="1"/>
          </p:cNvSpPr>
          <p:nvPr>
            <p:ph type="dt" sz="half" idx="10"/>
          </p:nvPr>
        </p:nvSpPr>
        <p:spPr/>
        <p:txBody>
          <a:bodyPr/>
          <a:lstStyle/>
          <a:p>
            <a:fld id="{2E4D9FB9-493B-4E09-A566-DD985C597BD8}" type="datetimeFigureOut">
              <a:rPr lang="fr-BE" smtClean="0"/>
              <a:t>06-03-24</a:t>
            </a:fld>
            <a:endParaRPr lang="fr-BE"/>
          </a:p>
        </p:txBody>
      </p:sp>
      <p:sp>
        <p:nvSpPr>
          <p:cNvPr id="6" name="Espace réservé du pied de page 5">
            <a:extLst>
              <a:ext uri="{FF2B5EF4-FFF2-40B4-BE49-F238E27FC236}">
                <a16:creationId xmlns:a16="http://schemas.microsoft.com/office/drawing/2014/main" id="{96A5FCBA-FF80-436B-05DD-804146E8CE06}"/>
              </a:ext>
            </a:extLst>
          </p:cNvPr>
          <p:cNvSpPr>
            <a:spLocks noGrp="1"/>
          </p:cNvSpPr>
          <p:nvPr>
            <p:ph type="ftr" sz="quarter" idx="11"/>
          </p:nvPr>
        </p:nvSpPr>
        <p:spPr/>
        <p:txBody>
          <a:bodyPr/>
          <a:lstStyle/>
          <a:p>
            <a:endParaRPr lang="fr-BE"/>
          </a:p>
        </p:txBody>
      </p:sp>
      <p:sp>
        <p:nvSpPr>
          <p:cNvPr id="7" name="Espace réservé du numéro de diapositive 6">
            <a:extLst>
              <a:ext uri="{FF2B5EF4-FFF2-40B4-BE49-F238E27FC236}">
                <a16:creationId xmlns:a16="http://schemas.microsoft.com/office/drawing/2014/main" id="{EB3B22FA-93CD-6E64-9EAC-4DFB8E7EC37C}"/>
              </a:ext>
            </a:extLst>
          </p:cNvPr>
          <p:cNvSpPr>
            <a:spLocks noGrp="1"/>
          </p:cNvSpPr>
          <p:nvPr>
            <p:ph type="sldNum" sz="quarter" idx="12"/>
          </p:nvPr>
        </p:nvSpPr>
        <p:spPr/>
        <p:txBody>
          <a:bodyPr/>
          <a:lstStyle/>
          <a:p>
            <a:fld id="{B2DE551C-1E48-456B-9C07-32E0605D8E95}" type="slidenum">
              <a:rPr lang="fr-BE" smtClean="0"/>
              <a:t>‹#›</a:t>
            </a:fld>
            <a:endParaRPr lang="fr-BE"/>
          </a:p>
        </p:txBody>
      </p:sp>
    </p:spTree>
    <p:extLst>
      <p:ext uri="{BB962C8B-B14F-4D97-AF65-F5344CB8AC3E}">
        <p14:creationId xmlns:p14="http://schemas.microsoft.com/office/powerpoint/2010/main" val="396683757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EF5CCC4-5CE6-C490-F846-BC569F81F252}"/>
              </a:ext>
            </a:extLst>
          </p:cNvPr>
          <p:cNvSpPr>
            <a:spLocks noGrp="1"/>
          </p:cNvSpPr>
          <p:nvPr>
            <p:ph type="title"/>
          </p:nvPr>
        </p:nvSpPr>
        <p:spPr>
          <a:xfrm>
            <a:off x="839788" y="365125"/>
            <a:ext cx="10515600" cy="1325563"/>
          </a:xfrm>
        </p:spPr>
        <p:txBody>
          <a:bodyPr/>
          <a:lstStyle/>
          <a:p>
            <a:r>
              <a:rPr lang="fr-FR"/>
              <a:t>Modifiez le style du titre</a:t>
            </a:r>
            <a:endParaRPr lang="fr-BE"/>
          </a:p>
        </p:txBody>
      </p:sp>
      <p:sp>
        <p:nvSpPr>
          <p:cNvPr id="3" name="Espace réservé du texte 2">
            <a:extLst>
              <a:ext uri="{FF2B5EF4-FFF2-40B4-BE49-F238E27FC236}">
                <a16:creationId xmlns:a16="http://schemas.microsoft.com/office/drawing/2014/main" id="{BADC639B-95B9-3254-BDEB-91CA0E6E4AE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a:extLst>
              <a:ext uri="{FF2B5EF4-FFF2-40B4-BE49-F238E27FC236}">
                <a16:creationId xmlns:a16="http://schemas.microsoft.com/office/drawing/2014/main" id="{14695C06-45AB-FF91-F3AA-D7555DB8C068}"/>
              </a:ext>
            </a:extLst>
          </p:cNvPr>
          <p:cNvSpPr>
            <a:spLocks noGrp="1"/>
          </p:cNvSpPr>
          <p:nvPr>
            <p:ph sz="half" idx="2"/>
          </p:nvPr>
        </p:nvSpPr>
        <p:spPr>
          <a:xfrm>
            <a:off x="839788" y="2505075"/>
            <a:ext cx="5157787"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5" name="Espace réservé du texte 4">
            <a:extLst>
              <a:ext uri="{FF2B5EF4-FFF2-40B4-BE49-F238E27FC236}">
                <a16:creationId xmlns:a16="http://schemas.microsoft.com/office/drawing/2014/main" id="{64E3C4B6-0A47-7A97-0736-187A46E9437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a:extLst>
              <a:ext uri="{FF2B5EF4-FFF2-40B4-BE49-F238E27FC236}">
                <a16:creationId xmlns:a16="http://schemas.microsoft.com/office/drawing/2014/main" id="{BA2B783D-B864-2D8C-DB44-090395A5FD8F}"/>
              </a:ext>
            </a:extLst>
          </p:cNvPr>
          <p:cNvSpPr>
            <a:spLocks noGrp="1"/>
          </p:cNvSpPr>
          <p:nvPr>
            <p:ph sz="quarter" idx="4"/>
          </p:nvPr>
        </p:nvSpPr>
        <p:spPr>
          <a:xfrm>
            <a:off x="6172200" y="2505075"/>
            <a:ext cx="5183188"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7" name="Espace réservé de la date 6">
            <a:extLst>
              <a:ext uri="{FF2B5EF4-FFF2-40B4-BE49-F238E27FC236}">
                <a16:creationId xmlns:a16="http://schemas.microsoft.com/office/drawing/2014/main" id="{C461FCC9-25C3-2B1D-90D7-679230DBDAC1}"/>
              </a:ext>
            </a:extLst>
          </p:cNvPr>
          <p:cNvSpPr>
            <a:spLocks noGrp="1"/>
          </p:cNvSpPr>
          <p:nvPr>
            <p:ph type="dt" sz="half" idx="10"/>
          </p:nvPr>
        </p:nvSpPr>
        <p:spPr/>
        <p:txBody>
          <a:bodyPr/>
          <a:lstStyle/>
          <a:p>
            <a:fld id="{2E4D9FB9-493B-4E09-A566-DD985C597BD8}" type="datetimeFigureOut">
              <a:rPr lang="fr-BE" smtClean="0"/>
              <a:t>06-03-24</a:t>
            </a:fld>
            <a:endParaRPr lang="fr-BE"/>
          </a:p>
        </p:txBody>
      </p:sp>
      <p:sp>
        <p:nvSpPr>
          <p:cNvPr id="8" name="Espace réservé du pied de page 7">
            <a:extLst>
              <a:ext uri="{FF2B5EF4-FFF2-40B4-BE49-F238E27FC236}">
                <a16:creationId xmlns:a16="http://schemas.microsoft.com/office/drawing/2014/main" id="{E21CF868-74B4-8347-9099-B936EBB21469}"/>
              </a:ext>
            </a:extLst>
          </p:cNvPr>
          <p:cNvSpPr>
            <a:spLocks noGrp="1"/>
          </p:cNvSpPr>
          <p:nvPr>
            <p:ph type="ftr" sz="quarter" idx="11"/>
          </p:nvPr>
        </p:nvSpPr>
        <p:spPr/>
        <p:txBody>
          <a:bodyPr/>
          <a:lstStyle/>
          <a:p>
            <a:endParaRPr lang="fr-BE"/>
          </a:p>
        </p:txBody>
      </p:sp>
      <p:sp>
        <p:nvSpPr>
          <p:cNvPr id="9" name="Espace réservé du numéro de diapositive 8">
            <a:extLst>
              <a:ext uri="{FF2B5EF4-FFF2-40B4-BE49-F238E27FC236}">
                <a16:creationId xmlns:a16="http://schemas.microsoft.com/office/drawing/2014/main" id="{15612A11-5BDA-908B-C5FA-3C511616B35A}"/>
              </a:ext>
            </a:extLst>
          </p:cNvPr>
          <p:cNvSpPr>
            <a:spLocks noGrp="1"/>
          </p:cNvSpPr>
          <p:nvPr>
            <p:ph type="sldNum" sz="quarter" idx="12"/>
          </p:nvPr>
        </p:nvSpPr>
        <p:spPr/>
        <p:txBody>
          <a:bodyPr/>
          <a:lstStyle/>
          <a:p>
            <a:fld id="{B2DE551C-1E48-456B-9C07-32E0605D8E95}" type="slidenum">
              <a:rPr lang="fr-BE" smtClean="0"/>
              <a:t>‹#›</a:t>
            </a:fld>
            <a:endParaRPr lang="fr-BE"/>
          </a:p>
        </p:txBody>
      </p:sp>
    </p:spTree>
    <p:extLst>
      <p:ext uri="{BB962C8B-B14F-4D97-AF65-F5344CB8AC3E}">
        <p14:creationId xmlns:p14="http://schemas.microsoft.com/office/powerpoint/2010/main" val="230148697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8322430-AB7D-B48D-73B7-39B34D203933}"/>
              </a:ext>
            </a:extLst>
          </p:cNvPr>
          <p:cNvSpPr>
            <a:spLocks noGrp="1"/>
          </p:cNvSpPr>
          <p:nvPr>
            <p:ph type="title"/>
          </p:nvPr>
        </p:nvSpPr>
        <p:spPr/>
        <p:txBody>
          <a:bodyPr/>
          <a:lstStyle/>
          <a:p>
            <a:r>
              <a:rPr lang="fr-FR"/>
              <a:t>Modifiez le style du titre</a:t>
            </a:r>
            <a:endParaRPr lang="fr-BE"/>
          </a:p>
        </p:txBody>
      </p:sp>
      <p:sp>
        <p:nvSpPr>
          <p:cNvPr id="3" name="Espace réservé de la date 2">
            <a:extLst>
              <a:ext uri="{FF2B5EF4-FFF2-40B4-BE49-F238E27FC236}">
                <a16:creationId xmlns:a16="http://schemas.microsoft.com/office/drawing/2014/main" id="{07B36F38-F5C1-8DD3-C9C6-AE7598755053}"/>
              </a:ext>
            </a:extLst>
          </p:cNvPr>
          <p:cNvSpPr>
            <a:spLocks noGrp="1"/>
          </p:cNvSpPr>
          <p:nvPr>
            <p:ph type="dt" sz="half" idx="10"/>
          </p:nvPr>
        </p:nvSpPr>
        <p:spPr/>
        <p:txBody>
          <a:bodyPr/>
          <a:lstStyle/>
          <a:p>
            <a:fld id="{2E4D9FB9-493B-4E09-A566-DD985C597BD8}" type="datetimeFigureOut">
              <a:rPr lang="fr-BE" smtClean="0"/>
              <a:t>06-03-24</a:t>
            </a:fld>
            <a:endParaRPr lang="fr-BE"/>
          </a:p>
        </p:txBody>
      </p:sp>
      <p:sp>
        <p:nvSpPr>
          <p:cNvPr id="4" name="Espace réservé du pied de page 3">
            <a:extLst>
              <a:ext uri="{FF2B5EF4-FFF2-40B4-BE49-F238E27FC236}">
                <a16:creationId xmlns:a16="http://schemas.microsoft.com/office/drawing/2014/main" id="{E44B0ECD-B3EE-53EF-11A1-6E517A3FDF48}"/>
              </a:ext>
            </a:extLst>
          </p:cNvPr>
          <p:cNvSpPr>
            <a:spLocks noGrp="1"/>
          </p:cNvSpPr>
          <p:nvPr>
            <p:ph type="ftr" sz="quarter" idx="11"/>
          </p:nvPr>
        </p:nvSpPr>
        <p:spPr/>
        <p:txBody>
          <a:bodyPr/>
          <a:lstStyle/>
          <a:p>
            <a:endParaRPr lang="fr-BE"/>
          </a:p>
        </p:txBody>
      </p:sp>
      <p:sp>
        <p:nvSpPr>
          <p:cNvPr id="5" name="Espace réservé du numéro de diapositive 4">
            <a:extLst>
              <a:ext uri="{FF2B5EF4-FFF2-40B4-BE49-F238E27FC236}">
                <a16:creationId xmlns:a16="http://schemas.microsoft.com/office/drawing/2014/main" id="{82E98DEC-2CD1-28E0-2AD0-5B7482390B3B}"/>
              </a:ext>
            </a:extLst>
          </p:cNvPr>
          <p:cNvSpPr>
            <a:spLocks noGrp="1"/>
          </p:cNvSpPr>
          <p:nvPr>
            <p:ph type="sldNum" sz="quarter" idx="12"/>
          </p:nvPr>
        </p:nvSpPr>
        <p:spPr/>
        <p:txBody>
          <a:bodyPr/>
          <a:lstStyle/>
          <a:p>
            <a:fld id="{B2DE551C-1E48-456B-9C07-32E0605D8E95}" type="slidenum">
              <a:rPr lang="fr-BE" smtClean="0"/>
              <a:t>‹#›</a:t>
            </a:fld>
            <a:endParaRPr lang="fr-BE"/>
          </a:p>
        </p:txBody>
      </p:sp>
    </p:spTree>
    <p:extLst>
      <p:ext uri="{BB962C8B-B14F-4D97-AF65-F5344CB8AC3E}">
        <p14:creationId xmlns:p14="http://schemas.microsoft.com/office/powerpoint/2010/main" val="25574939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A50A90EB-B22D-5E62-767C-154684EFFBD6}"/>
              </a:ext>
            </a:extLst>
          </p:cNvPr>
          <p:cNvSpPr>
            <a:spLocks noGrp="1"/>
          </p:cNvSpPr>
          <p:nvPr>
            <p:ph type="dt" sz="half" idx="10"/>
          </p:nvPr>
        </p:nvSpPr>
        <p:spPr/>
        <p:txBody>
          <a:bodyPr/>
          <a:lstStyle/>
          <a:p>
            <a:fld id="{2E4D9FB9-493B-4E09-A566-DD985C597BD8}" type="datetimeFigureOut">
              <a:rPr lang="fr-BE" smtClean="0"/>
              <a:t>06-03-24</a:t>
            </a:fld>
            <a:endParaRPr lang="fr-BE"/>
          </a:p>
        </p:txBody>
      </p:sp>
      <p:sp>
        <p:nvSpPr>
          <p:cNvPr id="3" name="Espace réservé du pied de page 2">
            <a:extLst>
              <a:ext uri="{FF2B5EF4-FFF2-40B4-BE49-F238E27FC236}">
                <a16:creationId xmlns:a16="http://schemas.microsoft.com/office/drawing/2014/main" id="{62541FE3-7F4E-630D-8784-C06922B7C53F}"/>
              </a:ext>
            </a:extLst>
          </p:cNvPr>
          <p:cNvSpPr>
            <a:spLocks noGrp="1"/>
          </p:cNvSpPr>
          <p:nvPr>
            <p:ph type="ftr" sz="quarter" idx="11"/>
          </p:nvPr>
        </p:nvSpPr>
        <p:spPr/>
        <p:txBody>
          <a:bodyPr/>
          <a:lstStyle/>
          <a:p>
            <a:endParaRPr lang="fr-BE"/>
          </a:p>
        </p:txBody>
      </p:sp>
      <p:sp>
        <p:nvSpPr>
          <p:cNvPr id="4" name="Espace réservé du numéro de diapositive 3">
            <a:extLst>
              <a:ext uri="{FF2B5EF4-FFF2-40B4-BE49-F238E27FC236}">
                <a16:creationId xmlns:a16="http://schemas.microsoft.com/office/drawing/2014/main" id="{4235EBB9-2147-A78E-BF05-846A755FD526}"/>
              </a:ext>
            </a:extLst>
          </p:cNvPr>
          <p:cNvSpPr>
            <a:spLocks noGrp="1"/>
          </p:cNvSpPr>
          <p:nvPr>
            <p:ph type="sldNum" sz="quarter" idx="12"/>
          </p:nvPr>
        </p:nvSpPr>
        <p:spPr/>
        <p:txBody>
          <a:bodyPr/>
          <a:lstStyle/>
          <a:p>
            <a:fld id="{B2DE551C-1E48-456B-9C07-32E0605D8E95}" type="slidenum">
              <a:rPr lang="fr-BE" smtClean="0"/>
              <a:t>‹#›</a:t>
            </a:fld>
            <a:endParaRPr lang="fr-BE"/>
          </a:p>
        </p:txBody>
      </p:sp>
    </p:spTree>
    <p:extLst>
      <p:ext uri="{BB962C8B-B14F-4D97-AF65-F5344CB8AC3E}">
        <p14:creationId xmlns:p14="http://schemas.microsoft.com/office/powerpoint/2010/main" val="333393512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EC71D67-FEE6-279D-CFDA-DF7FB0917440}"/>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endParaRPr lang="fr-BE"/>
          </a:p>
        </p:txBody>
      </p:sp>
      <p:sp>
        <p:nvSpPr>
          <p:cNvPr id="3" name="Espace réservé du contenu 2">
            <a:extLst>
              <a:ext uri="{FF2B5EF4-FFF2-40B4-BE49-F238E27FC236}">
                <a16:creationId xmlns:a16="http://schemas.microsoft.com/office/drawing/2014/main" id="{DEF65593-89CE-29C7-7B23-7663FB20062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4" name="Espace réservé du texte 3">
            <a:extLst>
              <a:ext uri="{FF2B5EF4-FFF2-40B4-BE49-F238E27FC236}">
                <a16:creationId xmlns:a16="http://schemas.microsoft.com/office/drawing/2014/main" id="{7BBDDF61-021D-00C9-0DFF-9525EE02D66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C018B837-0825-93F0-C414-FCCAB1FE3D0C}"/>
              </a:ext>
            </a:extLst>
          </p:cNvPr>
          <p:cNvSpPr>
            <a:spLocks noGrp="1"/>
          </p:cNvSpPr>
          <p:nvPr>
            <p:ph type="dt" sz="half" idx="10"/>
          </p:nvPr>
        </p:nvSpPr>
        <p:spPr/>
        <p:txBody>
          <a:bodyPr/>
          <a:lstStyle/>
          <a:p>
            <a:fld id="{2E4D9FB9-493B-4E09-A566-DD985C597BD8}" type="datetimeFigureOut">
              <a:rPr lang="fr-BE" smtClean="0"/>
              <a:t>06-03-24</a:t>
            </a:fld>
            <a:endParaRPr lang="fr-BE"/>
          </a:p>
        </p:txBody>
      </p:sp>
      <p:sp>
        <p:nvSpPr>
          <p:cNvPr id="6" name="Espace réservé du pied de page 5">
            <a:extLst>
              <a:ext uri="{FF2B5EF4-FFF2-40B4-BE49-F238E27FC236}">
                <a16:creationId xmlns:a16="http://schemas.microsoft.com/office/drawing/2014/main" id="{1259D483-AF66-B68E-7221-CA260FDA0F7D}"/>
              </a:ext>
            </a:extLst>
          </p:cNvPr>
          <p:cNvSpPr>
            <a:spLocks noGrp="1"/>
          </p:cNvSpPr>
          <p:nvPr>
            <p:ph type="ftr" sz="quarter" idx="11"/>
          </p:nvPr>
        </p:nvSpPr>
        <p:spPr/>
        <p:txBody>
          <a:bodyPr/>
          <a:lstStyle/>
          <a:p>
            <a:endParaRPr lang="fr-BE"/>
          </a:p>
        </p:txBody>
      </p:sp>
      <p:sp>
        <p:nvSpPr>
          <p:cNvPr id="7" name="Espace réservé du numéro de diapositive 6">
            <a:extLst>
              <a:ext uri="{FF2B5EF4-FFF2-40B4-BE49-F238E27FC236}">
                <a16:creationId xmlns:a16="http://schemas.microsoft.com/office/drawing/2014/main" id="{5CA0DBD1-A483-9B06-A8FB-D9DF031BEB99}"/>
              </a:ext>
            </a:extLst>
          </p:cNvPr>
          <p:cNvSpPr>
            <a:spLocks noGrp="1"/>
          </p:cNvSpPr>
          <p:nvPr>
            <p:ph type="sldNum" sz="quarter" idx="12"/>
          </p:nvPr>
        </p:nvSpPr>
        <p:spPr/>
        <p:txBody>
          <a:bodyPr/>
          <a:lstStyle/>
          <a:p>
            <a:fld id="{B2DE551C-1E48-456B-9C07-32E0605D8E95}" type="slidenum">
              <a:rPr lang="fr-BE" smtClean="0"/>
              <a:t>‹#›</a:t>
            </a:fld>
            <a:endParaRPr lang="fr-BE"/>
          </a:p>
        </p:txBody>
      </p:sp>
    </p:spTree>
    <p:extLst>
      <p:ext uri="{BB962C8B-B14F-4D97-AF65-F5344CB8AC3E}">
        <p14:creationId xmlns:p14="http://schemas.microsoft.com/office/powerpoint/2010/main" val="183880917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5FD447E-46D3-A938-7A4F-FEF2E66B115E}"/>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endParaRPr lang="fr-BE"/>
          </a:p>
        </p:txBody>
      </p:sp>
      <p:sp>
        <p:nvSpPr>
          <p:cNvPr id="3" name="Espace réservé pour une image  2">
            <a:extLst>
              <a:ext uri="{FF2B5EF4-FFF2-40B4-BE49-F238E27FC236}">
                <a16:creationId xmlns:a16="http://schemas.microsoft.com/office/drawing/2014/main" id="{8651984C-2175-0FAB-BA25-7DC95A82EB5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BE"/>
          </a:p>
        </p:txBody>
      </p:sp>
      <p:sp>
        <p:nvSpPr>
          <p:cNvPr id="4" name="Espace réservé du texte 3">
            <a:extLst>
              <a:ext uri="{FF2B5EF4-FFF2-40B4-BE49-F238E27FC236}">
                <a16:creationId xmlns:a16="http://schemas.microsoft.com/office/drawing/2014/main" id="{D4B3F6DC-1D88-5992-5075-B5C2195E4B0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E5F71A71-F6C3-E95D-7336-83DD8320A5AE}"/>
              </a:ext>
            </a:extLst>
          </p:cNvPr>
          <p:cNvSpPr>
            <a:spLocks noGrp="1"/>
          </p:cNvSpPr>
          <p:nvPr>
            <p:ph type="dt" sz="half" idx="10"/>
          </p:nvPr>
        </p:nvSpPr>
        <p:spPr/>
        <p:txBody>
          <a:bodyPr/>
          <a:lstStyle/>
          <a:p>
            <a:fld id="{2E4D9FB9-493B-4E09-A566-DD985C597BD8}" type="datetimeFigureOut">
              <a:rPr lang="fr-BE" smtClean="0"/>
              <a:t>06-03-24</a:t>
            </a:fld>
            <a:endParaRPr lang="fr-BE"/>
          </a:p>
        </p:txBody>
      </p:sp>
      <p:sp>
        <p:nvSpPr>
          <p:cNvPr id="6" name="Espace réservé du pied de page 5">
            <a:extLst>
              <a:ext uri="{FF2B5EF4-FFF2-40B4-BE49-F238E27FC236}">
                <a16:creationId xmlns:a16="http://schemas.microsoft.com/office/drawing/2014/main" id="{87CD24B2-74C8-932D-D2A3-AA8C99121250}"/>
              </a:ext>
            </a:extLst>
          </p:cNvPr>
          <p:cNvSpPr>
            <a:spLocks noGrp="1"/>
          </p:cNvSpPr>
          <p:nvPr>
            <p:ph type="ftr" sz="quarter" idx="11"/>
          </p:nvPr>
        </p:nvSpPr>
        <p:spPr/>
        <p:txBody>
          <a:bodyPr/>
          <a:lstStyle/>
          <a:p>
            <a:endParaRPr lang="fr-BE"/>
          </a:p>
        </p:txBody>
      </p:sp>
      <p:sp>
        <p:nvSpPr>
          <p:cNvPr id="7" name="Espace réservé du numéro de diapositive 6">
            <a:extLst>
              <a:ext uri="{FF2B5EF4-FFF2-40B4-BE49-F238E27FC236}">
                <a16:creationId xmlns:a16="http://schemas.microsoft.com/office/drawing/2014/main" id="{F732BC76-5920-AE41-84B5-00473C358D16}"/>
              </a:ext>
            </a:extLst>
          </p:cNvPr>
          <p:cNvSpPr>
            <a:spLocks noGrp="1"/>
          </p:cNvSpPr>
          <p:nvPr>
            <p:ph type="sldNum" sz="quarter" idx="12"/>
          </p:nvPr>
        </p:nvSpPr>
        <p:spPr/>
        <p:txBody>
          <a:bodyPr/>
          <a:lstStyle/>
          <a:p>
            <a:fld id="{B2DE551C-1E48-456B-9C07-32E0605D8E95}" type="slidenum">
              <a:rPr lang="fr-BE" smtClean="0"/>
              <a:t>‹#›</a:t>
            </a:fld>
            <a:endParaRPr lang="fr-BE"/>
          </a:p>
        </p:txBody>
      </p:sp>
    </p:spTree>
    <p:extLst>
      <p:ext uri="{BB962C8B-B14F-4D97-AF65-F5344CB8AC3E}">
        <p14:creationId xmlns:p14="http://schemas.microsoft.com/office/powerpoint/2010/main" val="87549565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0459E5C0-F08D-AEA2-4323-6BBD7D0A482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endParaRPr lang="fr-BE"/>
          </a:p>
        </p:txBody>
      </p:sp>
      <p:sp>
        <p:nvSpPr>
          <p:cNvPr id="3" name="Espace réservé du texte 2">
            <a:extLst>
              <a:ext uri="{FF2B5EF4-FFF2-40B4-BE49-F238E27FC236}">
                <a16:creationId xmlns:a16="http://schemas.microsoft.com/office/drawing/2014/main" id="{05A2E119-CD1E-9179-FAAA-1A2CAF06E55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4" name="Espace réservé de la date 3">
            <a:extLst>
              <a:ext uri="{FF2B5EF4-FFF2-40B4-BE49-F238E27FC236}">
                <a16:creationId xmlns:a16="http://schemas.microsoft.com/office/drawing/2014/main" id="{D1E90636-7423-C6B8-B263-F3633C943D4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2E4D9FB9-493B-4E09-A566-DD985C597BD8}" type="datetimeFigureOut">
              <a:rPr lang="fr-BE" smtClean="0"/>
              <a:t>06-03-24</a:t>
            </a:fld>
            <a:endParaRPr lang="fr-BE"/>
          </a:p>
        </p:txBody>
      </p:sp>
      <p:sp>
        <p:nvSpPr>
          <p:cNvPr id="5" name="Espace réservé du pied de page 4">
            <a:extLst>
              <a:ext uri="{FF2B5EF4-FFF2-40B4-BE49-F238E27FC236}">
                <a16:creationId xmlns:a16="http://schemas.microsoft.com/office/drawing/2014/main" id="{A1FED5DA-14EA-1D10-B457-8BAB4A8FB9E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fr-BE"/>
          </a:p>
        </p:txBody>
      </p:sp>
      <p:sp>
        <p:nvSpPr>
          <p:cNvPr id="6" name="Espace réservé du numéro de diapositive 5">
            <a:extLst>
              <a:ext uri="{FF2B5EF4-FFF2-40B4-BE49-F238E27FC236}">
                <a16:creationId xmlns:a16="http://schemas.microsoft.com/office/drawing/2014/main" id="{AC2CB256-6F43-0BB3-49AC-70539ED49D5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B2DE551C-1E48-456B-9C07-32E0605D8E95}" type="slidenum">
              <a:rPr lang="fr-BE" smtClean="0"/>
              <a:t>‹#›</a:t>
            </a:fld>
            <a:endParaRPr lang="fr-BE"/>
          </a:p>
        </p:txBody>
      </p:sp>
    </p:spTree>
    <p:extLst>
      <p:ext uri="{BB962C8B-B14F-4D97-AF65-F5344CB8AC3E}">
        <p14:creationId xmlns:p14="http://schemas.microsoft.com/office/powerpoint/2010/main" val="274428769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hyperlink" Target="https://sosburnout.sharepoint.com/sites/asbl/Documents%20partages/Droits%20et%20devoirs/quelles%20d&#233;marches%20faire%20lors%20d'une%20incapacit&#233;.pptx" TargetMode="External"/><Relationship Id="rId2" Type="http://schemas.openxmlformats.org/officeDocument/2006/relationships/hyperlink" Target="https://sosburnout.sharepoint.com/sites/asbl/Documents%20partages/Droits%20et%20devoirs/La%20s&#233;curit&#233;%20sociale%20en%20Belgique.pptx" TargetMode="External"/><Relationship Id="rId1" Type="http://schemas.openxmlformats.org/officeDocument/2006/relationships/slideLayout" Target="../slideLayouts/slideLayout1.xml"/><Relationship Id="rId6" Type="http://schemas.openxmlformats.org/officeDocument/2006/relationships/image" Target="../media/image4.svg"/><Relationship Id="rId5" Type="http://schemas.openxmlformats.org/officeDocument/2006/relationships/image" Target="../media/image3.png"/><Relationship Id="rId4" Type="http://schemas.openxmlformats.org/officeDocument/2006/relationships/image" Target="../media/image2.jpeg"/></Relationships>
</file>

<file path=ppt/slides/_rels/slide3.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5.jpeg"/><Relationship Id="rId1" Type="http://schemas.openxmlformats.org/officeDocument/2006/relationships/slideLayout" Target="../slideLayouts/slideLayout1.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4.svg"/></Relationships>
</file>

<file path=ppt/slides/_rels/slide6.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Layout" Target="../slideLayouts/slideLayout2.xml"/><Relationship Id="rId5" Type="http://schemas.openxmlformats.org/officeDocument/2006/relationships/image" Target="../media/image8.png"/><Relationship Id="rId4" Type="http://schemas.openxmlformats.org/officeDocument/2006/relationships/image" Target="../media/image5.jpeg"/></Relationships>
</file>

<file path=ppt/slides/_rels/slide8.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Layout" Target="../slideLayouts/slideLayout2.xml"/><Relationship Id="rId5" Type="http://schemas.openxmlformats.org/officeDocument/2006/relationships/image" Target="../media/image8.png"/><Relationship Id="rId4" Type="http://schemas.openxmlformats.org/officeDocument/2006/relationships/image" Target="../media/image5.jpeg"/></Relationships>
</file>

<file path=ppt/slides/_rels/slide9.xml.rels><?xml version="1.0" encoding="UTF-8" standalone="yes"?>
<Relationships xmlns="http://schemas.openxmlformats.org/package/2006/relationships"><Relationship Id="rId3" Type="http://schemas.openxmlformats.org/officeDocument/2006/relationships/hyperlink" Target="https://www.inami.fgov.be/fr/themes/incapacite-de-travail/salaries-et-chomeurs/calculer-votre-indemnite" TargetMode="External"/><Relationship Id="rId2" Type="http://schemas.openxmlformats.org/officeDocument/2006/relationships/image" Target="../media/image9.jpeg"/><Relationship Id="rId1" Type="http://schemas.openxmlformats.org/officeDocument/2006/relationships/slideLayout" Target="../slideLayouts/slideLayout6.xml"/><Relationship Id="rId6" Type="http://schemas.openxmlformats.org/officeDocument/2006/relationships/hyperlink" Target="https://www.ejustice.just.fgov.be/eli/arrete/1971/07/20/1971072008/justel" TargetMode="External"/><Relationship Id="rId5" Type="http://schemas.openxmlformats.org/officeDocument/2006/relationships/hyperlink" Target="https://emploi.belgique.be/fr/themes/contrats-de-travail/suspension-du-contrat-de-travail/causes-de-suspension-propres-au#toc_heading_3" TargetMode="External"/><Relationship Id="rId4" Type="http://schemas.openxmlformats.org/officeDocument/2006/relationships/hyperlink" Target="https://www.inami.fgov.be/SiteCollectionDocuments/AR19960703-titre-III.pdf"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a:extLst>
              <a:ext uri="{FF2B5EF4-FFF2-40B4-BE49-F238E27FC236}">
                <a16:creationId xmlns:a16="http://schemas.microsoft.com/office/drawing/2014/main" id="{F436B612-7D7E-3E51-7E0C-F3641356F676}"/>
              </a:ext>
            </a:extLst>
          </p:cNvPr>
          <p:cNvSpPr>
            <a:spLocks noGrp="1"/>
          </p:cNvSpPr>
          <p:nvPr>
            <p:ph type="subTitle" idx="1"/>
          </p:nvPr>
        </p:nvSpPr>
        <p:spPr>
          <a:xfrm>
            <a:off x="803016" y="2699094"/>
            <a:ext cx="4384804" cy="1760596"/>
          </a:xfrm>
        </p:spPr>
        <p:txBody>
          <a:bodyPr>
            <a:normAutofit/>
          </a:bodyPr>
          <a:lstStyle/>
          <a:p>
            <a:pPr algn="l"/>
            <a:endParaRPr lang="fr-BE" dirty="0">
              <a:latin typeface="Century Gothic" panose="020B0502020202020204" pitchFamily="34" charset="0"/>
            </a:endParaRPr>
          </a:p>
          <a:p>
            <a:pPr algn="l"/>
            <a:r>
              <a:rPr lang="fr-BE" b="1" dirty="0">
                <a:solidFill>
                  <a:schemeClr val="accent4">
                    <a:lumMod val="50000"/>
                  </a:schemeClr>
                </a:solidFill>
                <a:latin typeface="Century Gothic" panose="020B0502020202020204" pitchFamily="34" charset="0"/>
              </a:rPr>
              <a:t>Qui me paie </a:t>
            </a:r>
            <a:r>
              <a:rPr lang="fr-BE" dirty="0">
                <a:latin typeface="Century Gothic" panose="020B0502020202020204" pitchFamily="34" charset="0"/>
              </a:rPr>
              <a:t>durant mon incapacité?</a:t>
            </a:r>
          </a:p>
        </p:txBody>
      </p:sp>
      <p:pic>
        <p:nvPicPr>
          <p:cNvPr id="5" name="Image 4">
            <a:extLst>
              <a:ext uri="{FF2B5EF4-FFF2-40B4-BE49-F238E27FC236}">
                <a16:creationId xmlns:a16="http://schemas.microsoft.com/office/drawing/2014/main" id="{6B33917C-3CB0-CD6D-85C6-25A6CAFE32E5}"/>
              </a:ext>
            </a:extLst>
          </p:cNvPr>
          <p:cNvPicPr>
            <a:picLocks noChangeAspect="1"/>
          </p:cNvPicPr>
          <p:nvPr/>
        </p:nvPicPr>
        <p:blipFill rotWithShape="1">
          <a:blip r:embed="rId2"/>
          <a:srcRect r="2" b="781"/>
          <a:stretch/>
        </p:blipFill>
        <p:spPr>
          <a:xfrm>
            <a:off x="5349241" y="0"/>
            <a:ext cx="6842759" cy="6857990"/>
          </a:xfrm>
          <a:prstGeom prst="rect">
            <a:avLst/>
          </a:prstGeom>
        </p:spPr>
      </p:pic>
      <p:sp>
        <p:nvSpPr>
          <p:cNvPr id="2" name="Espace réservé du pied de page 1">
            <a:extLst>
              <a:ext uri="{FF2B5EF4-FFF2-40B4-BE49-F238E27FC236}">
                <a16:creationId xmlns:a16="http://schemas.microsoft.com/office/drawing/2014/main" id="{F637FD37-AFB2-F8DA-55D7-2268562D6D2D}"/>
              </a:ext>
            </a:extLst>
          </p:cNvPr>
          <p:cNvSpPr>
            <a:spLocks noGrp="1"/>
          </p:cNvSpPr>
          <p:nvPr>
            <p:ph type="ftr" sz="quarter" idx="11"/>
          </p:nvPr>
        </p:nvSpPr>
        <p:spPr>
          <a:xfrm>
            <a:off x="3478763" y="6375011"/>
            <a:ext cx="4114800" cy="365125"/>
          </a:xfrm>
        </p:spPr>
        <p:txBody>
          <a:bodyPr/>
          <a:lstStyle/>
          <a:p>
            <a:r>
              <a:rPr lang="fr-BE" dirty="0"/>
              <a:t>© SOS Burnout Belgique</a:t>
            </a:r>
          </a:p>
        </p:txBody>
      </p:sp>
    </p:spTree>
    <p:extLst>
      <p:ext uri="{BB962C8B-B14F-4D97-AF65-F5344CB8AC3E}">
        <p14:creationId xmlns:p14="http://schemas.microsoft.com/office/powerpoint/2010/main" val="263973050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AA2F186-9B2A-5538-F64A-F1DDCDB32FD6}"/>
              </a:ext>
            </a:extLst>
          </p:cNvPr>
          <p:cNvSpPr>
            <a:spLocks noGrp="1"/>
          </p:cNvSpPr>
          <p:nvPr>
            <p:ph type="ctrTitle"/>
          </p:nvPr>
        </p:nvSpPr>
        <p:spPr>
          <a:xfrm>
            <a:off x="742949" y="3627402"/>
            <a:ext cx="7253385" cy="2197359"/>
          </a:xfrm>
        </p:spPr>
        <p:txBody>
          <a:bodyPr>
            <a:noAutofit/>
          </a:bodyPr>
          <a:lstStyle/>
          <a:p>
            <a:pPr algn="l"/>
            <a:br>
              <a:rPr lang="fr-BE" sz="2000" dirty="0">
                <a:latin typeface="Century Gothic" panose="020B0502020202020204" pitchFamily="34" charset="0"/>
              </a:rPr>
            </a:br>
            <a:r>
              <a:rPr lang="fr-BE" sz="2000" dirty="0">
                <a:latin typeface="Century Gothic" panose="020B0502020202020204" pitchFamily="34" charset="0"/>
              </a:rPr>
              <a:t>Si cela n’est pas déjà fait, nous vous invitons à prendre connaissance de nos présentations :</a:t>
            </a:r>
            <a:br>
              <a:rPr lang="fr-BE" sz="2000" dirty="0">
                <a:latin typeface="Century Gothic" panose="020B0502020202020204" pitchFamily="34" charset="0"/>
              </a:rPr>
            </a:br>
            <a:r>
              <a:rPr lang="fr-BE" sz="2000" dirty="0">
                <a:latin typeface="Century Gothic" panose="020B0502020202020204" pitchFamily="34" charset="0"/>
              </a:rPr>
              <a:t>- </a:t>
            </a:r>
            <a:r>
              <a:rPr lang="fr-BE" sz="2000" dirty="0">
                <a:latin typeface="Century Gothic" panose="020B0502020202020204" pitchFamily="34" charset="0"/>
                <a:hlinkClick r:id="rId2"/>
              </a:rPr>
              <a:t>La sécurité sociale en Belgique</a:t>
            </a:r>
            <a:br>
              <a:rPr lang="fr-BE" sz="2000" dirty="0">
                <a:latin typeface="Century Gothic" panose="020B0502020202020204" pitchFamily="34" charset="0"/>
              </a:rPr>
            </a:br>
            <a:r>
              <a:rPr lang="fr-BE" sz="2000" dirty="0">
                <a:latin typeface="Century Gothic" panose="020B0502020202020204" pitchFamily="34" charset="0"/>
              </a:rPr>
              <a:t>- </a:t>
            </a:r>
            <a:r>
              <a:rPr lang="fr-BE" sz="2000" dirty="0">
                <a:latin typeface="Century Gothic" panose="020B0502020202020204" pitchFamily="34" charset="0"/>
                <a:hlinkClick r:id="rId3"/>
              </a:rPr>
              <a:t>Quelles démarches faire lors d’une incapacité de travail</a:t>
            </a:r>
            <a:br>
              <a:rPr lang="fr-BE" sz="2000" dirty="0">
                <a:latin typeface="Century Gothic" panose="020B0502020202020204" pitchFamily="34" charset="0"/>
                <a:hlinkClick r:id="rId3"/>
              </a:rPr>
            </a:br>
            <a:endParaRPr lang="fr-BE" sz="2000" dirty="0">
              <a:latin typeface="Century Gothic" panose="020B0502020202020204" pitchFamily="34" charset="0"/>
            </a:endParaRPr>
          </a:p>
        </p:txBody>
      </p:sp>
      <p:pic>
        <p:nvPicPr>
          <p:cNvPr id="4" name="Picture 2" descr="Gratuit Ampoule Photos">
            <a:extLst>
              <a:ext uri="{FF2B5EF4-FFF2-40B4-BE49-F238E27FC236}">
                <a16:creationId xmlns:a16="http://schemas.microsoft.com/office/drawing/2014/main" id="{66A650EE-EE22-364F-274F-77A7A4B3073E}"/>
              </a:ext>
            </a:extLst>
          </p:cNvPr>
          <p:cNvPicPr>
            <a:picLocks noChangeAspect="1" noChangeArrowheads="1"/>
          </p:cNvPicPr>
          <p:nvPr/>
        </p:nvPicPr>
        <p:blipFill rotWithShape="1">
          <a:blip r:embed="rId4">
            <a:alphaModFix amt="85000"/>
            <a:extLst>
              <a:ext uri="{28A0092B-C50C-407E-A947-70E740481C1C}">
                <a14:useLocalDpi xmlns:a14="http://schemas.microsoft.com/office/drawing/2010/main" val="0"/>
              </a:ext>
            </a:extLst>
          </a:blip>
          <a:srcRect r="-3" b="-3"/>
          <a:stretch/>
        </p:blipFill>
        <p:spPr bwMode="auto">
          <a:xfrm>
            <a:off x="8467143" y="3482778"/>
            <a:ext cx="2644061" cy="2644061"/>
          </a:xfrm>
          <a:custGeom>
            <a:avLst/>
            <a:gdLst/>
            <a:ahLst/>
            <a:cxnLst/>
            <a:rect l="l" t="t" r="r" b="b"/>
            <a:pathLst>
              <a:path w="5031136" h="5031136">
                <a:moveTo>
                  <a:pt x="2515568" y="0"/>
                </a:moveTo>
                <a:cubicBezTo>
                  <a:pt x="3904878" y="0"/>
                  <a:pt x="5031136" y="1126258"/>
                  <a:pt x="5031136" y="2515568"/>
                </a:cubicBezTo>
                <a:cubicBezTo>
                  <a:pt x="5031136" y="3904878"/>
                  <a:pt x="3904878" y="5031136"/>
                  <a:pt x="2515568" y="5031136"/>
                </a:cubicBezTo>
                <a:cubicBezTo>
                  <a:pt x="1126258" y="5031136"/>
                  <a:pt x="0" y="3904878"/>
                  <a:pt x="0" y="2515568"/>
                </a:cubicBezTo>
                <a:cubicBezTo>
                  <a:pt x="0" y="1126258"/>
                  <a:pt x="1126258" y="0"/>
                  <a:pt x="2515568" y="0"/>
                </a:cubicBezTo>
                <a:close/>
              </a:path>
            </a:pathLst>
          </a:custGeom>
          <a:noFill/>
          <a:extLst>
            <a:ext uri="{909E8E84-426E-40DD-AFC4-6F175D3DCCD1}">
              <a14:hiddenFill xmlns:a14="http://schemas.microsoft.com/office/drawing/2010/main">
                <a:solidFill>
                  <a:srgbClr val="FFFFFF"/>
                </a:solidFill>
              </a14:hiddenFill>
            </a:ext>
          </a:extLst>
        </p:spPr>
      </p:pic>
      <p:sp>
        <p:nvSpPr>
          <p:cNvPr id="6" name="ZoneTexte 5">
            <a:extLst>
              <a:ext uri="{FF2B5EF4-FFF2-40B4-BE49-F238E27FC236}">
                <a16:creationId xmlns:a16="http://schemas.microsoft.com/office/drawing/2014/main" id="{E55F25C2-A259-8AA4-4549-ECFA6A8F7620}"/>
              </a:ext>
            </a:extLst>
          </p:cNvPr>
          <p:cNvSpPr txBox="1"/>
          <p:nvPr/>
        </p:nvSpPr>
        <p:spPr>
          <a:xfrm>
            <a:off x="1716832" y="1279724"/>
            <a:ext cx="9049139" cy="923330"/>
          </a:xfrm>
          <a:prstGeom prst="rect">
            <a:avLst/>
          </a:prstGeom>
          <a:noFill/>
        </p:spPr>
        <p:txBody>
          <a:bodyPr wrap="square">
            <a:spAutoFit/>
          </a:bodyPr>
          <a:lstStyle/>
          <a:p>
            <a:r>
              <a:rPr lang="fr-BE" sz="1800" dirty="0">
                <a:latin typeface="Century Gothic" panose="020B0502020202020204" pitchFamily="34" charset="0"/>
              </a:rPr>
              <a:t>La réponse à cette question dépend de votre </a:t>
            </a:r>
            <a:r>
              <a:rPr lang="fr-BE" sz="1800" b="1" dirty="0">
                <a:latin typeface="Century Gothic" panose="020B0502020202020204" pitchFamily="34" charset="0"/>
              </a:rPr>
              <a:t>statut </a:t>
            </a:r>
            <a:r>
              <a:rPr lang="fr-BE" sz="1800" dirty="0">
                <a:latin typeface="Century Gothic" panose="020B0502020202020204" pitchFamily="34" charset="0"/>
              </a:rPr>
              <a:t>et de la </a:t>
            </a:r>
            <a:r>
              <a:rPr lang="fr-BE" sz="1800" b="1" dirty="0">
                <a:latin typeface="Century Gothic" panose="020B0502020202020204" pitchFamily="34" charset="0"/>
              </a:rPr>
              <a:t>durée </a:t>
            </a:r>
            <a:r>
              <a:rPr lang="fr-BE" sz="1800" dirty="0">
                <a:latin typeface="Century Gothic" panose="020B0502020202020204" pitchFamily="34" charset="0"/>
              </a:rPr>
              <a:t>de votre incapacité.</a:t>
            </a:r>
            <a:br>
              <a:rPr lang="fr-BE" sz="1800" dirty="0">
                <a:latin typeface="Century Gothic" panose="020B0502020202020204" pitchFamily="34" charset="0"/>
              </a:rPr>
            </a:br>
            <a:endParaRPr lang="fr-BE" dirty="0"/>
          </a:p>
        </p:txBody>
      </p:sp>
      <p:sp>
        <p:nvSpPr>
          <p:cNvPr id="7" name="Espace réservé du pied de page 1">
            <a:extLst>
              <a:ext uri="{FF2B5EF4-FFF2-40B4-BE49-F238E27FC236}">
                <a16:creationId xmlns:a16="http://schemas.microsoft.com/office/drawing/2014/main" id="{29879A30-663F-8544-33FA-7B1C3F604BCD}"/>
              </a:ext>
            </a:extLst>
          </p:cNvPr>
          <p:cNvSpPr>
            <a:spLocks noGrp="1"/>
          </p:cNvSpPr>
          <p:nvPr>
            <p:ph type="ftr" sz="quarter" idx="11"/>
          </p:nvPr>
        </p:nvSpPr>
        <p:spPr>
          <a:xfrm>
            <a:off x="3478763" y="6375011"/>
            <a:ext cx="4114800" cy="365125"/>
          </a:xfrm>
        </p:spPr>
        <p:txBody>
          <a:bodyPr/>
          <a:lstStyle/>
          <a:p>
            <a:r>
              <a:rPr lang="fr-BE" dirty="0"/>
              <a:t>© SOS Burnout Belgique</a:t>
            </a:r>
          </a:p>
        </p:txBody>
      </p:sp>
      <p:sp>
        <p:nvSpPr>
          <p:cNvPr id="3" name="Freeform 2">
            <a:extLst>
              <a:ext uri="{FF2B5EF4-FFF2-40B4-BE49-F238E27FC236}">
                <a16:creationId xmlns:a16="http://schemas.microsoft.com/office/drawing/2014/main" id="{528A26D8-2B72-CAA2-B8E2-E6DD2B041C12}"/>
              </a:ext>
            </a:extLst>
          </p:cNvPr>
          <p:cNvSpPr/>
          <p:nvPr/>
        </p:nvSpPr>
        <p:spPr>
          <a:xfrm>
            <a:off x="0" y="0"/>
            <a:ext cx="3909527" cy="3210257"/>
          </a:xfrm>
          <a:custGeom>
            <a:avLst/>
            <a:gdLst/>
            <a:ahLst/>
            <a:cxnLst/>
            <a:rect l="l" t="t" r="r" b="b"/>
            <a:pathLst>
              <a:path w="6510766" h="6510766">
                <a:moveTo>
                  <a:pt x="0" y="0"/>
                </a:moveTo>
                <a:lnTo>
                  <a:pt x="6510766" y="0"/>
                </a:lnTo>
                <a:lnTo>
                  <a:pt x="6510766" y="6510766"/>
                </a:lnTo>
                <a:lnTo>
                  <a:pt x="0" y="6510766"/>
                </a:lnTo>
                <a:lnTo>
                  <a:pt x="0" y="0"/>
                </a:lnTo>
                <a:close/>
              </a:path>
            </a:pathLst>
          </a:custGeom>
          <a:blipFill>
            <a:blip r:embed="rId5">
              <a:extLst>
                <a:ext uri="{96DAC541-7B7A-43D3-8B79-37D633B846F1}">
                  <asvg:svgBlip xmlns:asvg="http://schemas.microsoft.com/office/drawing/2016/SVG/main" r:embed="rId6"/>
                </a:ext>
              </a:extLst>
            </a:blip>
            <a:stretch>
              <a:fillRect/>
            </a:stretch>
          </a:blipFill>
        </p:spPr>
        <p:txBody>
          <a:bodyPr/>
          <a:lstStyle/>
          <a:p>
            <a:endParaRPr lang="fr-BE"/>
          </a:p>
        </p:txBody>
      </p:sp>
    </p:spTree>
    <p:extLst>
      <p:ext uri="{BB962C8B-B14F-4D97-AF65-F5344CB8AC3E}">
        <p14:creationId xmlns:p14="http://schemas.microsoft.com/office/powerpoint/2010/main" val="251244526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98" name="ZoneTexte 2097">
            <a:extLst>
              <a:ext uri="{FF2B5EF4-FFF2-40B4-BE49-F238E27FC236}">
                <a16:creationId xmlns:a16="http://schemas.microsoft.com/office/drawing/2014/main" id="{E33F6EF0-D542-4DFF-6F0B-E91741F29618}"/>
              </a:ext>
            </a:extLst>
          </p:cNvPr>
          <p:cNvSpPr txBox="1"/>
          <p:nvPr/>
        </p:nvSpPr>
        <p:spPr>
          <a:xfrm>
            <a:off x="4108408" y="919843"/>
            <a:ext cx="7554176" cy="4791539"/>
          </a:xfrm>
          <a:prstGeom prst="rect">
            <a:avLst/>
          </a:prstGeom>
        </p:spPr>
        <p:txBody>
          <a:bodyPr vert="horz" lIns="91440" tIns="45720" rIns="91440" bIns="45720" rtlCol="0">
            <a:normAutofit/>
          </a:bodyPr>
          <a:lstStyle/>
          <a:p>
            <a:pPr indent="-228600">
              <a:lnSpc>
                <a:spcPct val="90000"/>
              </a:lnSpc>
              <a:spcAft>
                <a:spcPts val="800"/>
              </a:spcAft>
              <a:buFont typeface="Arial" panose="020B0604020202020204" pitchFamily="34" charset="0"/>
              <a:buChar char="•"/>
            </a:pPr>
            <a:endParaRPr lang="en-US" sz="1600" dirty="0">
              <a:solidFill>
                <a:schemeClr val="tx2"/>
              </a:solidFill>
              <a:effectLst/>
            </a:endParaRPr>
          </a:p>
        </p:txBody>
      </p:sp>
      <p:sp>
        <p:nvSpPr>
          <p:cNvPr id="4" name="Espace réservé du pied de page 3">
            <a:extLst>
              <a:ext uri="{FF2B5EF4-FFF2-40B4-BE49-F238E27FC236}">
                <a16:creationId xmlns:a16="http://schemas.microsoft.com/office/drawing/2014/main" id="{E2052032-BEEC-26F5-FA39-DA549E693B84}"/>
              </a:ext>
            </a:extLst>
          </p:cNvPr>
          <p:cNvSpPr>
            <a:spLocks noGrp="1"/>
          </p:cNvSpPr>
          <p:nvPr>
            <p:ph type="ftr" sz="quarter" idx="11"/>
          </p:nvPr>
        </p:nvSpPr>
        <p:spPr>
          <a:xfrm>
            <a:off x="2328669" y="6339654"/>
            <a:ext cx="4297680" cy="365125"/>
          </a:xfrm>
        </p:spPr>
        <p:txBody>
          <a:bodyPr vert="horz" lIns="91440" tIns="45720" rIns="91440" bIns="45720" rtlCol="0" anchor="ctr">
            <a:normAutofit/>
          </a:bodyPr>
          <a:lstStyle/>
          <a:p>
            <a:pPr algn="r">
              <a:spcAft>
                <a:spcPts val="600"/>
              </a:spcAft>
              <a:defRPr/>
            </a:pPr>
            <a:r>
              <a:rPr lang="en-US" sz="1000" kern="1200" dirty="0">
                <a:solidFill>
                  <a:schemeClr val="tx2"/>
                </a:solidFill>
                <a:latin typeface="Calibri" panose="020F0502020204030204"/>
                <a:ea typeface="+mn-ea"/>
                <a:cs typeface="+mn-cs"/>
              </a:rPr>
              <a:t>© SOS BURNOUT BELGIQUE                 </a:t>
            </a:r>
          </a:p>
        </p:txBody>
      </p:sp>
      <p:sp>
        <p:nvSpPr>
          <p:cNvPr id="2" name="ZoneTexte 1">
            <a:extLst>
              <a:ext uri="{FF2B5EF4-FFF2-40B4-BE49-F238E27FC236}">
                <a16:creationId xmlns:a16="http://schemas.microsoft.com/office/drawing/2014/main" id="{92739F39-41AA-92B4-B50D-222A64B20F21}"/>
              </a:ext>
            </a:extLst>
          </p:cNvPr>
          <p:cNvSpPr txBox="1"/>
          <p:nvPr/>
        </p:nvSpPr>
        <p:spPr>
          <a:xfrm>
            <a:off x="4522977" y="553181"/>
            <a:ext cx="4854590" cy="523220"/>
          </a:xfrm>
          <a:prstGeom prst="rect">
            <a:avLst/>
          </a:prstGeom>
          <a:noFill/>
        </p:spPr>
        <p:txBody>
          <a:bodyPr wrap="square" rtlCol="0">
            <a:spAutoFit/>
          </a:bodyPr>
          <a:lstStyle/>
          <a:p>
            <a:r>
              <a:rPr lang="fr-BE" sz="2800" i="1" u="sng" dirty="0"/>
              <a:t>1. Le salaire garanti :</a:t>
            </a:r>
          </a:p>
        </p:txBody>
      </p:sp>
      <p:sp>
        <p:nvSpPr>
          <p:cNvPr id="3" name="ZoneTexte 2">
            <a:extLst>
              <a:ext uri="{FF2B5EF4-FFF2-40B4-BE49-F238E27FC236}">
                <a16:creationId xmlns:a16="http://schemas.microsoft.com/office/drawing/2014/main" id="{FB434AA8-61C2-495B-FF9F-E2066DB847BF}"/>
              </a:ext>
            </a:extLst>
          </p:cNvPr>
          <p:cNvSpPr txBox="1"/>
          <p:nvPr/>
        </p:nvSpPr>
        <p:spPr>
          <a:xfrm>
            <a:off x="4477509" y="1443063"/>
            <a:ext cx="7043931" cy="4062651"/>
          </a:xfrm>
          <a:prstGeom prst="rect">
            <a:avLst/>
          </a:prstGeom>
          <a:noFill/>
        </p:spPr>
        <p:txBody>
          <a:bodyPr wrap="square" rtlCol="0">
            <a:spAutoFit/>
          </a:bodyPr>
          <a:lstStyle/>
          <a:p>
            <a:r>
              <a:rPr lang="fr-FR" sz="2000" b="0" i="0" dirty="0">
                <a:effectLst/>
                <a:latin typeface="Century Gothic" panose="020B0502020202020204" pitchFamily="34" charset="0"/>
              </a:rPr>
              <a:t>Lors des premiers jours d'incapacité de travail, votre employeur vous garantit généralement </a:t>
            </a:r>
            <a:r>
              <a:rPr lang="fr-FR" sz="2000" dirty="0">
                <a:latin typeface="Century Gothic" panose="020B0502020202020204" pitchFamily="34" charset="0"/>
              </a:rPr>
              <a:t>votre</a:t>
            </a:r>
            <a:r>
              <a:rPr lang="fr-FR" sz="2000" b="0" i="0" dirty="0">
                <a:effectLst/>
                <a:latin typeface="Century Gothic" panose="020B0502020202020204" pitchFamily="34" charset="0"/>
              </a:rPr>
              <a:t> salaire. </a:t>
            </a:r>
          </a:p>
          <a:p>
            <a:endParaRPr lang="fr-FR" sz="2000" dirty="0">
              <a:latin typeface="Century Gothic" panose="020B0502020202020204" pitchFamily="34" charset="0"/>
            </a:endParaRPr>
          </a:p>
          <a:p>
            <a:r>
              <a:rPr lang="fr-FR" sz="2000" b="0" i="0" dirty="0">
                <a:effectLst/>
                <a:latin typeface="Century Gothic" panose="020B0502020202020204" pitchFamily="34" charset="0"/>
              </a:rPr>
              <a:t>En qualité d'</a:t>
            </a:r>
            <a:r>
              <a:rPr lang="fr-FR" sz="2000" b="1" i="0" dirty="0">
                <a:effectLst/>
                <a:latin typeface="Century Gothic" panose="020B0502020202020204" pitchFamily="34" charset="0"/>
              </a:rPr>
              <a:t>employé</a:t>
            </a:r>
            <a:r>
              <a:rPr lang="fr-FR" sz="2000" b="0" i="0" dirty="0">
                <a:effectLst/>
                <a:latin typeface="Century Gothic" panose="020B0502020202020204" pitchFamily="34" charset="0"/>
              </a:rPr>
              <a:t>, vous avez normalement droit à </a:t>
            </a:r>
            <a:r>
              <a:rPr lang="fr-FR" sz="2000" b="1" i="0" dirty="0">
                <a:effectLst/>
                <a:latin typeface="Century Gothic" panose="020B0502020202020204" pitchFamily="34" charset="0"/>
              </a:rPr>
              <a:t>30 jours calendrier </a:t>
            </a:r>
            <a:r>
              <a:rPr lang="fr-FR" sz="2000" b="0" i="0" dirty="0">
                <a:effectLst/>
                <a:latin typeface="Century Gothic" panose="020B0502020202020204" pitchFamily="34" charset="0"/>
              </a:rPr>
              <a:t>de salaire garanti. </a:t>
            </a:r>
          </a:p>
          <a:p>
            <a:endParaRPr lang="fr-FR" sz="2000" dirty="0">
              <a:latin typeface="Century Gothic" panose="020B0502020202020204" pitchFamily="34" charset="0"/>
            </a:endParaRPr>
          </a:p>
          <a:p>
            <a:r>
              <a:rPr lang="fr-FR" sz="2000" b="0" i="0" dirty="0">
                <a:effectLst/>
                <a:latin typeface="Century Gothic" panose="020B0502020202020204" pitchFamily="34" charset="0"/>
              </a:rPr>
              <a:t>En tant qu'</a:t>
            </a:r>
            <a:r>
              <a:rPr lang="fr-FR" sz="2000" b="1" i="0" dirty="0">
                <a:effectLst/>
                <a:latin typeface="Century Gothic" panose="020B0502020202020204" pitchFamily="34" charset="0"/>
              </a:rPr>
              <a:t>ouvrier</a:t>
            </a:r>
            <a:r>
              <a:rPr lang="fr-FR" sz="2000" b="0" i="0" dirty="0">
                <a:effectLst/>
                <a:latin typeface="Century Gothic" panose="020B0502020202020204" pitchFamily="34" charset="0"/>
              </a:rPr>
              <a:t>, vous avez normalement droit à une semaine de salaire garanti, ainsi qu'à une semaine supplémentaire pour laquelle votre employeur vous verse une allocation.</a:t>
            </a:r>
          </a:p>
          <a:p>
            <a:endParaRPr lang="fr-FR" sz="2000" dirty="0">
              <a:latin typeface="Century Gothic" panose="020B0502020202020204" pitchFamily="34" charset="0"/>
            </a:endParaRPr>
          </a:p>
          <a:p>
            <a:r>
              <a:rPr lang="fr-FR" sz="2000" b="0" i="0" dirty="0">
                <a:effectLst/>
                <a:latin typeface="Century Gothic" panose="020B0502020202020204" pitchFamily="34" charset="0"/>
              </a:rPr>
              <a:t>Vérifiez auprès de votre employeur.</a:t>
            </a:r>
          </a:p>
          <a:p>
            <a:endParaRPr lang="fr-FR" dirty="0">
              <a:latin typeface="Roboto" panose="02000000000000000000" pitchFamily="2" charset="0"/>
            </a:endParaRPr>
          </a:p>
        </p:txBody>
      </p:sp>
      <p:sp>
        <p:nvSpPr>
          <p:cNvPr id="5" name="Freeform 2">
            <a:extLst>
              <a:ext uri="{FF2B5EF4-FFF2-40B4-BE49-F238E27FC236}">
                <a16:creationId xmlns:a16="http://schemas.microsoft.com/office/drawing/2014/main" id="{AC844C16-35F4-CA9F-4807-B6EF299F6D0D}"/>
              </a:ext>
            </a:extLst>
          </p:cNvPr>
          <p:cNvSpPr/>
          <p:nvPr/>
        </p:nvSpPr>
        <p:spPr>
          <a:xfrm rot="10800000">
            <a:off x="8282473" y="3649149"/>
            <a:ext cx="3909527" cy="3210257"/>
          </a:xfrm>
          <a:custGeom>
            <a:avLst/>
            <a:gdLst/>
            <a:ahLst/>
            <a:cxnLst/>
            <a:rect l="l" t="t" r="r" b="b"/>
            <a:pathLst>
              <a:path w="6510766" h="6510766">
                <a:moveTo>
                  <a:pt x="0" y="0"/>
                </a:moveTo>
                <a:lnTo>
                  <a:pt x="6510766" y="0"/>
                </a:lnTo>
                <a:lnTo>
                  <a:pt x="6510766" y="6510766"/>
                </a:lnTo>
                <a:lnTo>
                  <a:pt x="0" y="6510766"/>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txBody>
          <a:bodyPr/>
          <a:lstStyle/>
          <a:p>
            <a:endParaRPr lang="fr-BE"/>
          </a:p>
        </p:txBody>
      </p:sp>
      <p:sp>
        <p:nvSpPr>
          <p:cNvPr id="6" name="Rectangle 5">
            <a:extLst>
              <a:ext uri="{FF2B5EF4-FFF2-40B4-BE49-F238E27FC236}">
                <a16:creationId xmlns:a16="http://schemas.microsoft.com/office/drawing/2014/main" id="{B43E2385-377C-818A-BF52-2242FE8E9B7C}"/>
              </a:ext>
            </a:extLst>
          </p:cNvPr>
          <p:cNvSpPr/>
          <p:nvPr/>
        </p:nvSpPr>
        <p:spPr>
          <a:xfrm rot="16200000">
            <a:off x="-758491" y="2853946"/>
            <a:ext cx="5250989" cy="923330"/>
          </a:xfrm>
          <a:prstGeom prst="rect">
            <a:avLst/>
          </a:prstGeom>
          <a:noFill/>
        </p:spPr>
        <p:txBody>
          <a:bodyPr wrap="none" lIns="91440" tIns="45720" rIns="91440" bIns="45720">
            <a:spAutoFit/>
          </a:bodyPr>
          <a:lstStyle/>
          <a:p>
            <a:pPr algn="ctr"/>
            <a:r>
              <a:rPr lang="fr-FR" sz="5400" b="0" cap="none" spc="0" dirty="0">
                <a:ln w="0"/>
                <a:solidFill>
                  <a:schemeClr val="tx1"/>
                </a:solidFill>
                <a:effectLst>
                  <a:outerShdw blurRad="38100" dist="19050" dir="2700000" algn="tl" rotWithShape="0">
                    <a:schemeClr val="dk1">
                      <a:alpha val="40000"/>
                    </a:schemeClr>
                  </a:outerShdw>
                </a:effectLst>
              </a:rPr>
              <a:t>Vous êtes salarié</a:t>
            </a:r>
          </a:p>
        </p:txBody>
      </p:sp>
    </p:spTree>
    <p:extLst>
      <p:ext uri="{BB962C8B-B14F-4D97-AF65-F5344CB8AC3E}">
        <p14:creationId xmlns:p14="http://schemas.microsoft.com/office/powerpoint/2010/main" val="210965832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pied de page 1">
            <a:extLst>
              <a:ext uri="{FF2B5EF4-FFF2-40B4-BE49-F238E27FC236}">
                <a16:creationId xmlns:a16="http://schemas.microsoft.com/office/drawing/2014/main" id="{2B9DAEFF-5C73-BCE9-F660-4536C7193074}"/>
              </a:ext>
            </a:extLst>
          </p:cNvPr>
          <p:cNvSpPr>
            <a:spLocks noGrp="1"/>
          </p:cNvSpPr>
          <p:nvPr>
            <p:ph type="ftr" sz="quarter" idx="11"/>
          </p:nvPr>
        </p:nvSpPr>
        <p:spPr>
          <a:xfrm>
            <a:off x="3478763" y="6375011"/>
            <a:ext cx="4114800" cy="365125"/>
          </a:xfrm>
        </p:spPr>
        <p:txBody>
          <a:bodyPr/>
          <a:lstStyle/>
          <a:p>
            <a:r>
              <a:rPr lang="fr-BE" dirty="0"/>
              <a:t>© SOS Burnout Belgique</a:t>
            </a:r>
          </a:p>
        </p:txBody>
      </p:sp>
      <p:sp>
        <p:nvSpPr>
          <p:cNvPr id="6" name="Titre 5">
            <a:extLst>
              <a:ext uri="{FF2B5EF4-FFF2-40B4-BE49-F238E27FC236}">
                <a16:creationId xmlns:a16="http://schemas.microsoft.com/office/drawing/2014/main" id="{9BD6EFC6-36FE-5A0E-63D4-8E670E24A596}"/>
              </a:ext>
            </a:extLst>
          </p:cNvPr>
          <p:cNvSpPr>
            <a:spLocks noGrp="1"/>
          </p:cNvSpPr>
          <p:nvPr>
            <p:ph type="title"/>
          </p:nvPr>
        </p:nvSpPr>
        <p:spPr>
          <a:xfrm>
            <a:off x="4625651" y="418373"/>
            <a:ext cx="5935824" cy="838524"/>
          </a:xfrm>
        </p:spPr>
        <p:txBody>
          <a:bodyPr>
            <a:normAutofit fontScale="90000"/>
          </a:bodyPr>
          <a:lstStyle/>
          <a:p>
            <a:r>
              <a:rPr lang="fr-BE" sz="2800" i="1" u="sng" dirty="0">
                <a:latin typeface="+mn-lt"/>
                <a:ea typeface="+mn-ea"/>
                <a:cs typeface="+mn-cs"/>
              </a:rPr>
              <a:t>2. </a:t>
            </a:r>
            <a:r>
              <a:rPr lang="fr-BE" sz="3100" i="1" u="sng" dirty="0">
                <a:latin typeface="+mn-lt"/>
                <a:ea typeface="+mn-ea"/>
                <a:cs typeface="+mn-cs"/>
              </a:rPr>
              <a:t>L’indemnisation par la mutuelle</a:t>
            </a:r>
            <a:br>
              <a:rPr lang="fr-BE" sz="2800" i="1" u="sng" dirty="0">
                <a:latin typeface="+mn-lt"/>
                <a:ea typeface="+mn-ea"/>
                <a:cs typeface="+mn-cs"/>
              </a:rPr>
            </a:br>
            <a:endParaRPr lang="fr-BE" sz="2800" i="1" u="sng" dirty="0">
              <a:latin typeface="+mn-lt"/>
              <a:ea typeface="+mn-ea"/>
              <a:cs typeface="+mn-cs"/>
            </a:endParaRPr>
          </a:p>
        </p:txBody>
      </p:sp>
      <p:sp>
        <p:nvSpPr>
          <p:cNvPr id="2" name="Freeform 2">
            <a:extLst>
              <a:ext uri="{FF2B5EF4-FFF2-40B4-BE49-F238E27FC236}">
                <a16:creationId xmlns:a16="http://schemas.microsoft.com/office/drawing/2014/main" id="{11A3BCD6-DE11-618D-9ACC-FA728E29C001}"/>
              </a:ext>
            </a:extLst>
          </p:cNvPr>
          <p:cNvSpPr/>
          <p:nvPr/>
        </p:nvSpPr>
        <p:spPr>
          <a:xfrm rot="10800000">
            <a:off x="8282473" y="3649149"/>
            <a:ext cx="3909527" cy="3210257"/>
          </a:xfrm>
          <a:custGeom>
            <a:avLst/>
            <a:gdLst/>
            <a:ahLst/>
            <a:cxnLst/>
            <a:rect l="l" t="t" r="r" b="b"/>
            <a:pathLst>
              <a:path w="6510766" h="6510766">
                <a:moveTo>
                  <a:pt x="0" y="0"/>
                </a:moveTo>
                <a:lnTo>
                  <a:pt x="6510766" y="0"/>
                </a:lnTo>
                <a:lnTo>
                  <a:pt x="6510766" y="6510766"/>
                </a:lnTo>
                <a:lnTo>
                  <a:pt x="0" y="6510766"/>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txBody>
          <a:bodyPr/>
          <a:lstStyle/>
          <a:p>
            <a:endParaRPr lang="fr-BE"/>
          </a:p>
        </p:txBody>
      </p:sp>
      <p:sp>
        <p:nvSpPr>
          <p:cNvPr id="5" name="ZoneTexte 4">
            <a:extLst>
              <a:ext uri="{FF2B5EF4-FFF2-40B4-BE49-F238E27FC236}">
                <a16:creationId xmlns:a16="http://schemas.microsoft.com/office/drawing/2014/main" id="{F2F098DD-8509-5485-012D-016E1ACD071F}"/>
              </a:ext>
            </a:extLst>
          </p:cNvPr>
          <p:cNvSpPr txBox="1"/>
          <p:nvPr/>
        </p:nvSpPr>
        <p:spPr>
          <a:xfrm>
            <a:off x="4544786" y="1427784"/>
            <a:ext cx="6097554" cy="1631216"/>
          </a:xfrm>
          <a:prstGeom prst="rect">
            <a:avLst/>
          </a:prstGeom>
          <a:noFill/>
        </p:spPr>
        <p:txBody>
          <a:bodyPr wrap="square">
            <a:spAutoFit/>
          </a:bodyPr>
          <a:lstStyle/>
          <a:p>
            <a:r>
              <a:rPr lang="fr-FR" sz="2000" dirty="0">
                <a:latin typeface="Century Gothic" panose="020B0502020202020204" pitchFamily="34" charset="0"/>
              </a:rPr>
              <a:t>Après la période de salaire garanti, si vous êtes reconnu en incapacité de travail par le Médecin conseil et que vous remplissez les conditions légales prévues par l’INAMI, vous êtes indemnisé par la mutuelle.</a:t>
            </a:r>
            <a:endParaRPr lang="fr-BE" sz="2000" dirty="0">
              <a:latin typeface="Century Gothic" panose="020B0502020202020204" pitchFamily="34" charset="0"/>
            </a:endParaRPr>
          </a:p>
        </p:txBody>
      </p:sp>
      <p:sp>
        <p:nvSpPr>
          <p:cNvPr id="8" name="Rectangle 7">
            <a:extLst>
              <a:ext uri="{FF2B5EF4-FFF2-40B4-BE49-F238E27FC236}">
                <a16:creationId xmlns:a16="http://schemas.microsoft.com/office/drawing/2014/main" id="{01FB2D3E-4118-3952-74B7-D2A71B22BBBD}"/>
              </a:ext>
            </a:extLst>
          </p:cNvPr>
          <p:cNvSpPr/>
          <p:nvPr/>
        </p:nvSpPr>
        <p:spPr>
          <a:xfrm rot="16200000">
            <a:off x="-758491" y="2853946"/>
            <a:ext cx="5250989" cy="923330"/>
          </a:xfrm>
          <a:prstGeom prst="rect">
            <a:avLst/>
          </a:prstGeom>
          <a:noFill/>
        </p:spPr>
        <p:txBody>
          <a:bodyPr wrap="none" lIns="91440" tIns="45720" rIns="91440" bIns="45720">
            <a:spAutoFit/>
          </a:bodyPr>
          <a:lstStyle/>
          <a:p>
            <a:pPr algn="ctr"/>
            <a:r>
              <a:rPr lang="fr-FR" sz="5400" b="0" cap="none" spc="0" dirty="0">
                <a:ln w="0"/>
                <a:solidFill>
                  <a:schemeClr val="tx1"/>
                </a:solidFill>
                <a:effectLst>
                  <a:outerShdw blurRad="38100" dist="19050" dir="2700000" algn="tl" rotWithShape="0">
                    <a:schemeClr val="dk1">
                      <a:alpha val="40000"/>
                    </a:schemeClr>
                  </a:outerShdw>
                </a:effectLst>
              </a:rPr>
              <a:t>Vous êtes salarié</a:t>
            </a:r>
          </a:p>
        </p:txBody>
      </p:sp>
    </p:spTree>
    <p:extLst>
      <p:ext uri="{BB962C8B-B14F-4D97-AF65-F5344CB8AC3E}">
        <p14:creationId xmlns:p14="http://schemas.microsoft.com/office/powerpoint/2010/main" val="208755136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Gratuit Photos gratuites de argent, cash, centimes Photos">
            <a:extLst>
              <a:ext uri="{FF2B5EF4-FFF2-40B4-BE49-F238E27FC236}">
                <a16:creationId xmlns:a16="http://schemas.microsoft.com/office/drawing/2014/main" id="{133087FF-8239-D188-DB32-13EF53D70E6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8860" y="4385444"/>
            <a:ext cx="3780667" cy="2472556"/>
          </a:xfrm>
          <a:prstGeom prst="rect">
            <a:avLst/>
          </a:prstGeom>
          <a:noFill/>
          <a:extLst>
            <a:ext uri="{909E8E84-426E-40DD-AFC4-6F175D3DCCD1}">
              <a14:hiddenFill xmlns:a14="http://schemas.microsoft.com/office/drawing/2010/main">
                <a:solidFill>
                  <a:srgbClr val="FFFFFF"/>
                </a:solidFill>
              </a14:hiddenFill>
            </a:ext>
          </a:extLst>
        </p:spPr>
      </p:pic>
      <p:sp>
        <p:nvSpPr>
          <p:cNvPr id="2" name="Titre 1">
            <a:extLst>
              <a:ext uri="{FF2B5EF4-FFF2-40B4-BE49-F238E27FC236}">
                <a16:creationId xmlns:a16="http://schemas.microsoft.com/office/drawing/2014/main" id="{06647F06-3626-DDB7-341C-88B4BA0B602D}"/>
              </a:ext>
            </a:extLst>
          </p:cNvPr>
          <p:cNvSpPr>
            <a:spLocks noGrp="1"/>
          </p:cNvSpPr>
          <p:nvPr>
            <p:ph type="ctrTitle"/>
          </p:nvPr>
        </p:nvSpPr>
        <p:spPr>
          <a:xfrm>
            <a:off x="1856791" y="660830"/>
            <a:ext cx="8960498" cy="850739"/>
          </a:xfrm>
        </p:spPr>
        <p:txBody>
          <a:bodyPr>
            <a:normAutofit/>
          </a:bodyPr>
          <a:lstStyle/>
          <a:p>
            <a:pPr algn="l"/>
            <a:r>
              <a:rPr lang="fr-FR" sz="2000" b="0" i="0" dirty="0">
                <a:solidFill>
                  <a:srgbClr val="2D3235"/>
                </a:solidFill>
                <a:effectLst/>
                <a:latin typeface="Century Gothic" panose="020B0502020202020204" pitchFamily="34" charset="0"/>
              </a:rPr>
              <a:t>Votre indemnité d’incapacité de travail est égale à </a:t>
            </a:r>
            <a:r>
              <a:rPr lang="fr-FR" sz="2000" b="1" i="0" dirty="0">
                <a:solidFill>
                  <a:srgbClr val="2D3235"/>
                </a:solidFill>
                <a:effectLst/>
                <a:latin typeface="Century Gothic" panose="020B0502020202020204" pitchFamily="34" charset="0"/>
              </a:rPr>
              <a:t>60 %</a:t>
            </a:r>
            <a:r>
              <a:rPr lang="fr-FR" sz="2000" b="0" i="0" dirty="0">
                <a:solidFill>
                  <a:srgbClr val="2D3235"/>
                </a:solidFill>
                <a:effectLst/>
                <a:latin typeface="Century Gothic" panose="020B0502020202020204" pitchFamily="34" charset="0"/>
              </a:rPr>
              <a:t> de votre salaire journalier brut perdu</a:t>
            </a:r>
            <a:r>
              <a:rPr lang="fr-FR" sz="2200" b="0" i="0" dirty="0">
                <a:solidFill>
                  <a:srgbClr val="2D3235"/>
                </a:solidFill>
                <a:effectLst/>
                <a:latin typeface="Century Gothic" panose="020B0502020202020204" pitchFamily="34" charset="0"/>
              </a:rPr>
              <a:t>.</a:t>
            </a:r>
          </a:p>
        </p:txBody>
      </p:sp>
      <p:sp>
        <p:nvSpPr>
          <p:cNvPr id="3" name="Sous-titre 2">
            <a:extLst>
              <a:ext uri="{FF2B5EF4-FFF2-40B4-BE49-F238E27FC236}">
                <a16:creationId xmlns:a16="http://schemas.microsoft.com/office/drawing/2014/main" id="{E5F124CA-F545-27AF-3430-FD6FE82E9EC5}"/>
              </a:ext>
            </a:extLst>
          </p:cNvPr>
          <p:cNvSpPr>
            <a:spLocks noGrp="1"/>
          </p:cNvSpPr>
          <p:nvPr>
            <p:ph type="subTitle" idx="1"/>
          </p:nvPr>
        </p:nvSpPr>
        <p:spPr>
          <a:xfrm>
            <a:off x="1856793" y="1790633"/>
            <a:ext cx="8737194" cy="3004457"/>
          </a:xfrm>
        </p:spPr>
        <p:txBody>
          <a:bodyPr vert="horz" lIns="91440" tIns="45720" rIns="91440" bIns="45720" rtlCol="0" anchor="t">
            <a:normAutofit lnSpcReduction="10000"/>
          </a:bodyPr>
          <a:lstStyle/>
          <a:p>
            <a:pPr algn="l"/>
            <a:r>
              <a:rPr lang="fr-BE" sz="2000" dirty="0">
                <a:latin typeface="Century Gothic"/>
              </a:rPr>
              <a:t>A partir d’un an d’incapacité de travail, l’indemnisation effectuée dépendra également de votre situation familiale. Celle-ci </a:t>
            </a:r>
            <a:r>
              <a:rPr lang="fr-FR" sz="2000" b="0" i="0" dirty="0">
                <a:solidFill>
                  <a:srgbClr val="2D3235"/>
                </a:solidFill>
                <a:effectLst/>
                <a:latin typeface="Century Gothic"/>
              </a:rPr>
              <a:t>détermine </a:t>
            </a:r>
            <a:r>
              <a:rPr lang="fr-FR" sz="2000" dirty="0">
                <a:solidFill>
                  <a:srgbClr val="2D3235"/>
                </a:solidFill>
                <a:latin typeface="Century Gothic"/>
              </a:rPr>
              <a:t>l</a:t>
            </a:r>
            <a:r>
              <a:rPr lang="fr-FR" sz="2000" b="0" i="0" dirty="0">
                <a:solidFill>
                  <a:srgbClr val="2D3235"/>
                </a:solidFill>
                <a:effectLst/>
                <a:latin typeface="Century Gothic"/>
              </a:rPr>
              <a:t>e pourcentage de votre </a:t>
            </a:r>
            <a:r>
              <a:rPr lang="fr-FR" sz="2000" dirty="0">
                <a:solidFill>
                  <a:srgbClr val="2D3235"/>
                </a:solidFill>
                <a:latin typeface="Century Gothic"/>
              </a:rPr>
              <a:t>s</a:t>
            </a:r>
            <a:r>
              <a:rPr lang="fr-FR" sz="2000" b="0" i="0" dirty="0">
                <a:solidFill>
                  <a:srgbClr val="2D3235"/>
                </a:solidFill>
                <a:effectLst/>
                <a:latin typeface="Century Gothic"/>
              </a:rPr>
              <a:t>alaire journalier brut perdu qui vous sera versé.</a:t>
            </a:r>
          </a:p>
          <a:p>
            <a:pPr algn="l"/>
            <a:endParaRPr lang="fr-FR" sz="2000" b="0" i="0" dirty="0">
              <a:solidFill>
                <a:srgbClr val="2D3235"/>
              </a:solidFill>
              <a:effectLst/>
              <a:latin typeface="Century Gothic" panose="020B0502020202020204" pitchFamily="34" charset="0"/>
            </a:endParaRPr>
          </a:p>
          <a:p>
            <a:pPr algn="l"/>
            <a:r>
              <a:rPr lang="fr-FR" sz="2000" b="1" i="0" dirty="0">
                <a:solidFill>
                  <a:srgbClr val="2D3235"/>
                </a:solidFill>
                <a:effectLst/>
                <a:latin typeface="Century Gothic" panose="020B0502020202020204" pitchFamily="34" charset="0"/>
              </a:rPr>
              <a:t>65 %</a:t>
            </a:r>
            <a:r>
              <a:rPr lang="fr-FR" sz="2000" b="0" i="0" dirty="0">
                <a:solidFill>
                  <a:srgbClr val="2D3235"/>
                </a:solidFill>
                <a:effectLst/>
                <a:latin typeface="Century Gothic" panose="020B0502020202020204" pitchFamily="34" charset="0"/>
              </a:rPr>
              <a:t> de votre </a:t>
            </a:r>
            <a:r>
              <a:rPr lang="fr-FR" sz="2000" dirty="0">
                <a:solidFill>
                  <a:srgbClr val="2D3235"/>
                </a:solidFill>
                <a:latin typeface="Century Gothic" panose="020B0502020202020204" pitchFamily="34" charset="0"/>
              </a:rPr>
              <a:t>s</a:t>
            </a:r>
            <a:r>
              <a:rPr lang="fr-FR" sz="2000" b="0" i="0" dirty="0">
                <a:solidFill>
                  <a:srgbClr val="2D3235"/>
                </a:solidFill>
                <a:effectLst/>
                <a:latin typeface="Century Gothic" panose="020B0502020202020204" pitchFamily="34" charset="0"/>
              </a:rPr>
              <a:t>alaire journalier brut perdu si vous avez charge de famille</a:t>
            </a:r>
          </a:p>
          <a:p>
            <a:pPr algn="l"/>
            <a:r>
              <a:rPr lang="fr-FR" sz="2000" b="1" i="0" dirty="0">
                <a:solidFill>
                  <a:srgbClr val="2D3235"/>
                </a:solidFill>
                <a:effectLst/>
                <a:latin typeface="Century Gothic" panose="020B0502020202020204" pitchFamily="34" charset="0"/>
              </a:rPr>
              <a:t>55 %</a:t>
            </a:r>
            <a:r>
              <a:rPr lang="fr-FR" sz="2000" b="0" i="0" dirty="0">
                <a:solidFill>
                  <a:srgbClr val="2D3235"/>
                </a:solidFill>
                <a:effectLst/>
                <a:latin typeface="Century Gothic" panose="020B0502020202020204" pitchFamily="34" charset="0"/>
              </a:rPr>
              <a:t> de votre </a:t>
            </a:r>
            <a:r>
              <a:rPr lang="fr-FR" sz="2000" dirty="0">
                <a:solidFill>
                  <a:srgbClr val="2D3235"/>
                </a:solidFill>
                <a:latin typeface="Century Gothic" panose="020B0502020202020204" pitchFamily="34" charset="0"/>
              </a:rPr>
              <a:t>s</a:t>
            </a:r>
            <a:r>
              <a:rPr lang="fr-FR" sz="2000" b="0" i="0" dirty="0">
                <a:solidFill>
                  <a:srgbClr val="2D3235"/>
                </a:solidFill>
                <a:effectLst/>
                <a:latin typeface="Century Gothic" panose="020B0502020202020204" pitchFamily="34" charset="0"/>
              </a:rPr>
              <a:t>alaire journalier brut perdu si vous êtes isolé</a:t>
            </a:r>
          </a:p>
          <a:p>
            <a:pPr algn="l"/>
            <a:r>
              <a:rPr lang="fr-FR" sz="2000" b="1" i="0" dirty="0">
                <a:solidFill>
                  <a:srgbClr val="2D3235"/>
                </a:solidFill>
                <a:effectLst/>
                <a:latin typeface="Century Gothic"/>
              </a:rPr>
              <a:t>40 %</a:t>
            </a:r>
            <a:r>
              <a:rPr lang="fr-FR" sz="2000" b="0" i="0" dirty="0">
                <a:solidFill>
                  <a:srgbClr val="2D3235"/>
                </a:solidFill>
                <a:effectLst/>
                <a:latin typeface="Century Gothic"/>
              </a:rPr>
              <a:t> de votre </a:t>
            </a:r>
            <a:r>
              <a:rPr lang="fr-FR" sz="2000" dirty="0">
                <a:solidFill>
                  <a:srgbClr val="2D3235"/>
                </a:solidFill>
                <a:latin typeface="Century Gothic"/>
              </a:rPr>
              <a:t>s</a:t>
            </a:r>
            <a:r>
              <a:rPr lang="fr-FR" sz="2000" b="0" i="0" dirty="0">
                <a:solidFill>
                  <a:srgbClr val="2D3235"/>
                </a:solidFill>
                <a:effectLst/>
                <a:latin typeface="Century Gothic"/>
              </a:rPr>
              <a:t>alaire journalier brut perdu si vous êtes cohabitant</a:t>
            </a:r>
          </a:p>
          <a:p>
            <a:endParaRPr lang="fr-BE" dirty="0"/>
          </a:p>
        </p:txBody>
      </p:sp>
      <p:sp>
        <p:nvSpPr>
          <p:cNvPr id="4" name="Freeform 2">
            <a:extLst>
              <a:ext uri="{FF2B5EF4-FFF2-40B4-BE49-F238E27FC236}">
                <a16:creationId xmlns:a16="http://schemas.microsoft.com/office/drawing/2014/main" id="{47C28992-93BC-3671-4125-E9079FFCDA52}"/>
              </a:ext>
            </a:extLst>
          </p:cNvPr>
          <p:cNvSpPr/>
          <p:nvPr/>
        </p:nvSpPr>
        <p:spPr>
          <a:xfrm>
            <a:off x="0" y="0"/>
            <a:ext cx="3909527" cy="3210257"/>
          </a:xfrm>
          <a:custGeom>
            <a:avLst/>
            <a:gdLst/>
            <a:ahLst/>
            <a:cxnLst/>
            <a:rect l="l" t="t" r="r" b="b"/>
            <a:pathLst>
              <a:path w="6510766" h="6510766">
                <a:moveTo>
                  <a:pt x="0" y="0"/>
                </a:moveTo>
                <a:lnTo>
                  <a:pt x="6510766" y="0"/>
                </a:lnTo>
                <a:lnTo>
                  <a:pt x="6510766" y="6510766"/>
                </a:lnTo>
                <a:lnTo>
                  <a:pt x="0" y="6510766"/>
                </a:lnTo>
                <a:lnTo>
                  <a:pt x="0" y="0"/>
                </a:lnTo>
                <a:close/>
              </a:path>
            </a:pathLst>
          </a:custGeom>
          <a:blipFill>
            <a:blip r:embed="rId3">
              <a:extLst>
                <a:ext uri="{96DAC541-7B7A-43D3-8B79-37D633B846F1}">
                  <asvg:svgBlip xmlns:asvg="http://schemas.microsoft.com/office/drawing/2016/SVG/main" r:embed="rId4"/>
                </a:ext>
              </a:extLst>
            </a:blip>
            <a:stretch>
              <a:fillRect/>
            </a:stretch>
          </a:blipFill>
        </p:spPr>
        <p:txBody>
          <a:bodyPr/>
          <a:lstStyle/>
          <a:p>
            <a:endParaRPr lang="fr-BE"/>
          </a:p>
        </p:txBody>
      </p:sp>
      <p:pic>
        <p:nvPicPr>
          <p:cNvPr id="7" name="Image 6">
            <a:extLst>
              <a:ext uri="{FF2B5EF4-FFF2-40B4-BE49-F238E27FC236}">
                <a16:creationId xmlns:a16="http://schemas.microsoft.com/office/drawing/2014/main" id="{80DF5DB3-5368-AF67-37E9-1B2C20EE0FEE}"/>
              </a:ext>
            </a:extLst>
          </p:cNvPr>
          <p:cNvPicPr>
            <a:picLocks noChangeAspect="1"/>
          </p:cNvPicPr>
          <p:nvPr/>
        </p:nvPicPr>
        <p:blipFill>
          <a:blip r:embed="rId5"/>
          <a:stretch>
            <a:fillRect/>
          </a:stretch>
        </p:blipFill>
        <p:spPr>
          <a:xfrm>
            <a:off x="3354174" y="6134751"/>
            <a:ext cx="594412" cy="678239"/>
          </a:xfrm>
          <a:prstGeom prst="rect">
            <a:avLst/>
          </a:prstGeom>
        </p:spPr>
      </p:pic>
      <p:pic>
        <p:nvPicPr>
          <p:cNvPr id="8" name="Image 7">
            <a:extLst>
              <a:ext uri="{FF2B5EF4-FFF2-40B4-BE49-F238E27FC236}">
                <a16:creationId xmlns:a16="http://schemas.microsoft.com/office/drawing/2014/main" id="{7FDD70C2-29C4-65B4-E09D-71983644F242}"/>
              </a:ext>
            </a:extLst>
          </p:cNvPr>
          <p:cNvPicPr>
            <a:picLocks noChangeAspect="1"/>
          </p:cNvPicPr>
          <p:nvPr/>
        </p:nvPicPr>
        <p:blipFill>
          <a:blip r:embed="rId5"/>
          <a:stretch>
            <a:fillRect/>
          </a:stretch>
        </p:blipFill>
        <p:spPr>
          <a:xfrm>
            <a:off x="3875314" y="5858050"/>
            <a:ext cx="594412" cy="678239"/>
          </a:xfrm>
          <a:prstGeom prst="rect">
            <a:avLst/>
          </a:prstGeom>
        </p:spPr>
      </p:pic>
      <p:pic>
        <p:nvPicPr>
          <p:cNvPr id="10" name="Image 9">
            <a:extLst>
              <a:ext uri="{FF2B5EF4-FFF2-40B4-BE49-F238E27FC236}">
                <a16:creationId xmlns:a16="http://schemas.microsoft.com/office/drawing/2014/main" id="{8895D996-E204-871D-4719-61898E26CD31}"/>
              </a:ext>
            </a:extLst>
          </p:cNvPr>
          <p:cNvPicPr>
            <a:picLocks noChangeAspect="1"/>
          </p:cNvPicPr>
          <p:nvPr/>
        </p:nvPicPr>
        <p:blipFill>
          <a:blip r:embed="rId6"/>
          <a:stretch>
            <a:fillRect/>
          </a:stretch>
        </p:blipFill>
        <p:spPr>
          <a:xfrm>
            <a:off x="2613502" y="6439578"/>
            <a:ext cx="480102" cy="373412"/>
          </a:xfrm>
          <a:prstGeom prst="rect">
            <a:avLst/>
          </a:prstGeom>
        </p:spPr>
      </p:pic>
      <p:pic>
        <p:nvPicPr>
          <p:cNvPr id="12" name="Image 11">
            <a:extLst>
              <a:ext uri="{FF2B5EF4-FFF2-40B4-BE49-F238E27FC236}">
                <a16:creationId xmlns:a16="http://schemas.microsoft.com/office/drawing/2014/main" id="{3111848D-F5FE-E2F6-A55E-378824843245}"/>
              </a:ext>
            </a:extLst>
          </p:cNvPr>
          <p:cNvPicPr>
            <a:picLocks noChangeAspect="1"/>
          </p:cNvPicPr>
          <p:nvPr/>
        </p:nvPicPr>
        <p:blipFill>
          <a:blip r:embed="rId6"/>
          <a:stretch>
            <a:fillRect/>
          </a:stretch>
        </p:blipFill>
        <p:spPr>
          <a:xfrm>
            <a:off x="4680292" y="6086462"/>
            <a:ext cx="480102" cy="373412"/>
          </a:xfrm>
          <a:prstGeom prst="rect">
            <a:avLst/>
          </a:prstGeom>
        </p:spPr>
      </p:pic>
    </p:spTree>
    <p:extLst>
      <p:ext uri="{BB962C8B-B14F-4D97-AF65-F5344CB8AC3E}">
        <p14:creationId xmlns:p14="http://schemas.microsoft.com/office/powerpoint/2010/main" val="96033482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5FC10AA-9B9B-3100-8BF7-165456F6194F}"/>
            </a:ext>
          </a:extLst>
        </p:cNvPr>
        <p:cNvGrpSpPr/>
        <p:nvPr/>
      </p:nvGrpSpPr>
      <p:grpSpPr>
        <a:xfrm>
          <a:off x="0" y="0"/>
          <a:ext cx="0" cy="0"/>
          <a:chOff x="0" y="0"/>
          <a:chExt cx="0" cy="0"/>
        </a:xfrm>
      </p:grpSpPr>
      <p:sp>
        <p:nvSpPr>
          <p:cNvPr id="2098" name="ZoneTexte 2097">
            <a:extLst>
              <a:ext uri="{FF2B5EF4-FFF2-40B4-BE49-F238E27FC236}">
                <a16:creationId xmlns:a16="http://schemas.microsoft.com/office/drawing/2014/main" id="{F19AD261-D7B5-26B5-0705-DBA6C3545F70}"/>
              </a:ext>
            </a:extLst>
          </p:cNvPr>
          <p:cNvSpPr txBox="1"/>
          <p:nvPr/>
        </p:nvSpPr>
        <p:spPr>
          <a:xfrm>
            <a:off x="4108408" y="919843"/>
            <a:ext cx="7554176" cy="4791539"/>
          </a:xfrm>
          <a:prstGeom prst="rect">
            <a:avLst/>
          </a:prstGeom>
        </p:spPr>
        <p:txBody>
          <a:bodyPr vert="horz" lIns="91440" tIns="45720" rIns="91440" bIns="45720" rtlCol="0">
            <a:normAutofit/>
          </a:bodyPr>
          <a:lstStyle/>
          <a:p>
            <a:pPr indent="-228600">
              <a:lnSpc>
                <a:spcPct val="90000"/>
              </a:lnSpc>
              <a:spcAft>
                <a:spcPts val="800"/>
              </a:spcAft>
              <a:buFont typeface="Arial" panose="020B0604020202020204" pitchFamily="34" charset="0"/>
              <a:buChar char="•"/>
            </a:pPr>
            <a:endParaRPr lang="en-US" sz="1600" dirty="0">
              <a:solidFill>
                <a:schemeClr val="tx2"/>
              </a:solidFill>
              <a:effectLst/>
            </a:endParaRPr>
          </a:p>
        </p:txBody>
      </p:sp>
      <p:sp>
        <p:nvSpPr>
          <p:cNvPr id="4" name="Espace réservé du pied de page 3">
            <a:extLst>
              <a:ext uri="{FF2B5EF4-FFF2-40B4-BE49-F238E27FC236}">
                <a16:creationId xmlns:a16="http://schemas.microsoft.com/office/drawing/2014/main" id="{8EDC3CA4-02EF-29B5-402D-07D50746CFA3}"/>
              </a:ext>
            </a:extLst>
          </p:cNvPr>
          <p:cNvSpPr>
            <a:spLocks noGrp="1"/>
          </p:cNvSpPr>
          <p:nvPr>
            <p:ph type="ftr" sz="quarter" idx="11"/>
          </p:nvPr>
        </p:nvSpPr>
        <p:spPr>
          <a:xfrm>
            <a:off x="2328669" y="6339654"/>
            <a:ext cx="4297680" cy="365125"/>
          </a:xfrm>
        </p:spPr>
        <p:txBody>
          <a:bodyPr vert="horz" lIns="91440" tIns="45720" rIns="91440" bIns="45720" rtlCol="0" anchor="ctr">
            <a:normAutofit/>
          </a:bodyPr>
          <a:lstStyle/>
          <a:p>
            <a:pPr algn="r">
              <a:spcAft>
                <a:spcPts val="600"/>
              </a:spcAft>
              <a:defRPr/>
            </a:pPr>
            <a:r>
              <a:rPr lang="en-US" sz="1000" kern="1200" dirty="0">
                <a:solidFill>
                  <a:schemeClr val="tx2"/>
                </a:solidFill>
                <a:latin typeface="Calibri" panose="020F0502020204030204"/>
                <a:ea typeface="+mn-ea"/>
                <a:cs typeface="+mn-cs"/>
              </a:rPr>
              <a:t>© SOS BURNOUT BELGIQUE                 </a:t>
            </a:r>
          </a:p>
        </p:txBody>
      </p:sp>
      <p:sp>
        <p:nvSpPr>
          <p:cNvPr id="2" name="ZoneTexte 1">
            <a:extLst>
              <a:ext uri="{FF2B5EF4-FFF2-40B4-BE49-F238E27FC236}">
                <a16:creationId xmlns:a16="http://schemas.microsoft.com/office/drawing/2014/main" id="{EFE3C720-743F-16C9-1064-47798FF12F0D}"/>
              </a:ext>
            </a:extLst>
          </p:cNvPr>
          <p:cNvSpPr txBox="1"/>
          <p:nvPr/>
        </p:nvSpPr>
        <p:spPr>
          <a:xfrm>
            <a:off x="4522977" y="291571"/>
            <a:ext cx="4854590" cy="523220"/>
          </a:xfrm>
          <a:prstGeom prst="rect">
            <a:avLst/>
          </a:prstGeom>
          <a:noFill/>
        </p:spPr>
        <p:txBody>
          <a:bodyPr wrap="square" rtlCol="0">
            <a:spAutoFit/>
          </a:bodyPr>
          <a:lstStyle/>
          <a:p>
            <a:r>
              <a:rPr lang="fr-BE" sz="2800" i="1" u="sng" dirty="0"/>
              <a:t>1. Période de carence:</a:t>
            </a:r>
          </a:p>
        </p:txBody>
      </p:sp>
      <p:sp>
        <p:nvSpPr>
          <p:cNvPr id="5" name="Freeform 2">
            <a:extLst>
              <a:ext uri="{FF2B5EF4-FFF2-40B4-BE49-F238E27FC236}">
                <a16:creationId xmlns:a16="http://schemas.microsoft.com/office/drawing/2014/main" id="{765D9163-B35A-FB10-ED9F-37188D4BD8E4}"/>
              </a:ext>
            </a:extLst>
          </p:cNvPr>
          <p:cNvSpPr/>
          <p:nvPr/>
        </p:nvSpPr>
        <p:spPr>
          <a:xfrm rot="10800000">
            <a:off x="8282473" y="3649149"/>
            <a:ext cx="3909527" cy="3210257"/>
          </a:xfrm>
          <a:custGeom>
            <a:avLst/>
            <a:gdLst/>
            <a:ahLst/>
            <a:cxnLst/>
            <a:rect l="l" t="t" r="r" b="b"/>
            <a:pathLst>
              <a:path w="6510766" h="6510766">
                <a:moveTo>
                  <a:pt x="0" y="0"/>
                </a:moveTo>
                <a:lnTo>
                  <a:pt x="6510766" y="0"/>
                </a:lnTo>
                <a:lnTo>
                  <a:pt x="6510766" y="6510766"/>
                </a:lnTo>
                <a:lnTo>
                  <a:pt x="0" y="6510766"/>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txBody>
          <a:bodyPr/>
          <a:lstStyle/>
          <a:p>
            <a:endParaRPr lang="fr-BE"/>
          </a:p>
        </p:txBody>
      </p:sp>
      <p:sp>
        <p:nvSpPr>
          <p:cNvPr id="6" name="Rectangle 5">
            <a:extLst>
              <a:ext uri="{FF2B5EF4-FFF2-40B4-BE49-F238E27FC236}">
                <a16:creationId xmlns:a16="http://schemas.microsoft.com/office/drawing/2014/main" id="{427B7BB2-B4CC-557F-CDD9-4934DFEA1A19}"/>
              </a:ext>
            </a:extLst>
          </p:cNvPr>
          <p:cNvSpPr/>
          <p:nvPr/>
        </p:nvSpPr>
        <p:spPr>
          <a:xfrm rot="16200000">
            <a:off x="-1440466" y="2957524"/>
            <a:ext cx="6399728" cy="769441"/>
          </a:xfrm>
          <a:prstGeom prst="rect">
            <a:avLst/>
          </a:prstGeom>
          <a:noFill/>
        </p:spPr>
        <p:txBody>
          <a:bodyPr wrap="square" lIns="91440" tIns="45720" rIns="91440" bIns="45720">
            <a:spAutoFit/>
          </a:bodyPr>
          <a:lstStyle/>
          <a:p>
            <a:pPr algn="ctr"/>
            <a:r>
              <a:rPr lang="fr-FR" sz="4400" b="0" cap="none" spc="0" dirty="0">
                <a:ln w="0"/>
                <a:solidFill>
                  <a:schemeClr val="tx1"/>
                </a:solidFill>
                <a:effectLst>
                  <a:outerShdw blurRad="38100" dist="19050" dir="2700000" algn="tl" rotWithShape="0">
                    <a:schemeClr val="dk1">
                      <a:alpha val="40000"/>
                    </a:schemeClr>
                  </a:outerShdw>
                </a:effectLst>
              </a:rPr>
              <a:t>Vous êtes </a:t>
            </a:r>
            <a:r>
              <a:rPr lang="fr-FR" sz="4400" dirty="0">
                <a:ln w="0"/>
                <a:effectLst>
                  <a:outerShdw blurRad="38100" dist="19050" dir="2700000" algn="tl" rotWithShape="0">
                    <a:schemeClr val="dk1">
                      <a:alpha val="40000"/>
                    </a:schemeClr>
                  </a:outerShdw>
                </a:effectLst>
              </a:rPr>
              <a:t>indépendant</a:t>
            </a:r>
            <a:endParaRPr lang="fr-FR" sz="4400" b="0" cap="none" spc="0" dirty="0">
              <a:ln w="0"/>
              <a:solidFill>
                <a:schemeClr val="tx1"/>
              </a:solidFill>
              <a:effectLst>
                <a:outerShdw blurRad="38100" dist="19050" dir="2700000" algn="tl" rotWithShape="0">
                  <a:schemeClr val="dk1">
                    <a:alpha val="40000"/>
                  </a:schemeClr>
                </a:outerShdw>
              </a:effectLst>
            </a:endParaRPr>
          </a:p>
        </p:txBody>
      </p:sp>
      <p:sp>
        <p:nvSpPr>
          <p:cNvPr id="9" name="Rectangle 1">
            <a:extLst>
              <a:ext uri="{FF2B5EF4-FFF2-40B4-BE49-F238E27FC236}">
                <a16:creationId xmlns:a16="http://schemas.microsoft.com/office/drawing/2014/main" id="{5A2C2B4E-3D67-4ADF-FEEA-7033B77E475D}"/>
              </a:ext>
            </a:extLst>
          </p:cNvPr>
          <p:cNvSpPr>
            <a:spLocks noChangeArrowheads="1"/>
          </p:cNvSpPr>
          <p:nvPr/>
        </p:nvSpPr>
        <p:spPr bwMode="auto">
          <a:xfrm>
            <a:off x="4496540" y="1236185"/>
            <a:ext cx="6727372" cy="31700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lang="fr-FR" altLang="fr-FR" sz="2000" dirty="0">
                <a:solidFill>
                  <a:srgbClr val="2D3235"/>
                </a:solidFill>
                <a:latin typeface="Century Gothic" panose="020B0502020202020204" pitchFamily="34" charset="0"/>
                <a:cs typeface="Open Sans" panose="020B0606030504020204" pitchFamily="34" charset="0"/>
              </a:rPr>
              <a:t>S</a:t>
            </a:r>
            <a:r>
              <a:rPr kumimoji="0" lang="fr-FR" altLang="fr-FR" sz="2000" b="0" i="0" u="none" strike="noStrike" cap="none" normalizeH="0" baseline="0" dirty="0">
                <a:ln>
                  <a:noFill/>
                </a:ln>
                <a:solidFill>
                  <a:srgbClr val="2D3235"/>
                </a:solidFill>
                <a:effectLst/>
                <a:latin typeface="Century Gothic" panose="020B0502020202020204" pitchFamily="34" charset="0"/>
                <a:cs typeface="Open Sans" panose="020B0606030504020204" pitchFamily="34" charset="0"/>
              </a:rPr>
              <a:t>i vous êtes reconnu incapable de travailler durant moins de 8 jours, la période de carence de 7 jours s’appliquera et vous n’aurez droit à aucune indemnité pour cette période.</a:t>
            </a:r>
          </a:p>
          <a:p>
            <a:pPr marL="0" marR="0" lvl="0" indent="0" algn="l" defTabSz="914400" rtl="0" eaLnBrk="0" fontAlgn="base" latinLnBrk="0" hangingPunct="0">
              <a:lnSpc>
                <a:spcPct val="100000"/>
              </a:lnSpc>
              <a:spcBef>
                <a:spcPct val="0"/>
              </a:spcBef>
              <a:spcAft>
                <a:spcPct val="0"/>
              </a:spcAft>
              <a:buClrTx/>
              <a:buSzTx/>
              <a:buFontTx/>
              <a:buNone/>
              <a:tabLst/>
            </a:pPr>
            <a:endParaRPr lang="fr-FR" altLang="fr-FR" sz="2000" dirty="0">
              <a:solidFill>
                <a:srgbClr val="2D3235"/>
              </a:solidFill>
              <a:latin typeface="Century Gothic" panose="020B0502020202020204" pitchFamily="34" charset="0"/>
              <a:cs typeface="Open Sans" panose="020B0606030504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FR" altLang="fr-FR" sz="2000" b="0" i="0" u="none" strike="noStrike" cap="none" normalizeH="0" baseline="0" dirty="0">
                <a:ln>
                  <a:noFill/>
                </a:ln>
                <a:solidFill>
                  <a:srgbClr val="2D3235"/>
                </a:solidFill>
                <a:effectLst/>
                <a:latin typeface="Century Gothic" panose="020B0502020202020204" pitchFamily="34" charset="0"/>
                <a:cs typeface="Open Sans" panose="020B0606030504020204" pitchFamily="34" charset="0"/>
              </a:rPr>
              <a:t>Néanmoins, si la période reconnue en incapacité dépasse 7 jours, vous pourrez être indemnisé dès le 1er jour de cette période.</a:t>
            </a:r>
          </a:p>
          <a:p>
            <a:pPr marL="0" marR="0" lvl="0" indent="0" algn="l" defTabSz="914400" rtl="0" eaLnBrk="0" fontAlgn="base" latinLnBrk="0" hangingPunct="0">
              <a:lnSpc>
                <a:spcPct val="100000"/>
              </a:lnSpc>
              <a:spcBef>
                <a:spcPct val="0"/>
              </a:spcBef>
              <a:spcAft>
                <a:spcPct val="0"/>
              </a:spcAft>
              <a:buClrTx/>
              <a:buSzTx/>
              <a:buFontTx/>
              <a:buNone/>
              <a:tabLst/>
            </a:pPr>
            <a:br>
              <a:rPr kumimoji="0" lang="fr-FR" altLang="fr-FR" sz="2000" b="0" i="0" u="none" strike="noStrike" cap="none" normalizeH="0" baseline="0" dirty="0">
                <a:ln>
                  <a:noFill/>
                </a:ln>
                <a:solidFill>
                  <a:schemeClr val="tx1"/>
                </a:solidFill>
                <a:effectLst/>
                <a:latin typeface="Century Gothic" panose="020B0502020202020204" pitchFamily="34" charset="0"/>
              </a:rPr>
            </a:br>
            <a:endParaRPr kumimoji="0" lang="fr-FR" altLang="fr-FR" sz="2000" b="0" i="0" u="none" strike="noStrike" cap="none" normalizeH="0" baseline="0" dirty="0">
              <a:ln>
                <a:noFill/>
              </a:ln>
              <a:solidFill>
                <a:schemeClr val="tx1"/>
              </a:solidFill>
              <a:effectLst/>
              <a:latin typeface="Century Gothic" panose="020B0502020202020204" pitchFamily="34" charset="0"/>
            </a:endParaRPr>
          </a:p>
        </p:txBody>
      </p:sp>
    </p:spTree>
    <p:extLst>
      <p:ext uri="{BB962C8B-B14F-4D97-AF65-F5344CB8AC3E}">
        <p14:creationId xmlns:p14="http://schemas.microsoft.com/office/powerpoint/2010/main" val="125085474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55D9CF3-6D3E-3E52-D48C-02588197C5F3}"/>
            </a:ext>
          </a:extLst>
        </p:cNvPr>
        <p:cNvGrpSpPr/>
        <p:nvPr/>
      </p:nvGrpSpPr>
      <p:grpSpPr>
        <a:xfrm>
          <a:off x="0" y="0"/>
          <a:ext cx="0" cy="0"/>
          <a:chOff x="0" y="0"/>
          <a:chExt cx="0" cy="0"/>
        </a:xfrm>
      </p:grpSpPr>
      <p:sp>
        <p:nvSpPr>
          <p:cNvPr id="2098" name="ZoneTexte 2097">
            <a:extLst>
              <a:ext uri="{FF2B5EF4-FFF2-40B4-BE49-F238E27FC236}">
                <a16:creationId xmlns:a16="http://schemas.microsoft.com/office/drawing/2014/main" id="{9E7ED23B-E527-35A9-BDDE-0315E503B387}"/>
              </a:ext>
            </a:extLst>
          </p:cNvPr>
          <p:cNvSpPr txBox="1"/>
          <p:nvPr/>
        </p:nvSpPr>
        <p:spPr>
          <a:xfrm>
            <a:off x="4108408" y="919843"/>
            <a:ext cx="7554176" cy="4791539"/>
          </a:xfrm>
          <a:prstGeom prst="rect">
            <a:avLst/>
          </a:prstGeom>
        </p:spPr>
        <p:txBody>
          <a:bodyPr vert="horz" lIns="91440" tIns="45720" rIns="91440" bIns="45720" rtlCol="0">
            <a:normAutofit/>
          </a:bodyPr>
          <a:lstStyle/>
          <a:p>
            <a:pPr indent="-228600">
              <a:lnSpc>
                <a:spcPct val="90000"/>
              </a:lnSpc>
              <a:spcAft>
                <a:spcPts val="800"/>
              </a:spcAft>
              <a:buFont typeface="Arial" panose="020B0604020202020204" pitchFamily="34" charset="0"/>
              <a:buChar char="•"/>
            </a:pPr>
            <a:endParaRPr lang="en-US" sz="1600" dirty="0">
              <a:solidFill>
                <a:schemeClr val="tx2"/>
              </a:solidFill>
              <a:effectLst/>
            </a:endParaRPr>
          </a:p>
        </p:txBody>
      </p:sp>
      <p:sp>
        <p:nvSpPr>
          <p:cNvPr id="4" name="Espace réservé du pied de page 3">
            <a:extLst>
              <a:ext uri="{FF2B5EF4-FFF2-40B4-BE49-F238E27FC236}">
                <a16:creationId xmlns:a16="http://schemas.microsoft.com/office/drawing/2014/main" id="{41C5DD4C-26AD-5F57-A6B7-61093E802982}"/>
              </a:ext>
            </a:extLst>
          </p:cNvPr>
          <p:cNvSpPr>
            <a:spLocks noGrp="1"/>
          </p:cNvSpPr>
          <p:nvPr>
            <p:ph type="ftr" sz="quarter" idx="11"/>
          </p:nvPr>
        </p:nvSpPr>
        <p:spPr>
          <a:xfrm>
            <a:off x="2328669" y="6339654"/>
            <a:ext cx="4297680" cy="365125"/>
          </a:xfrm>
        </p:spPr>
        <p:txBody>
          <a:bodyPr vert="horz" lIns="91440" tIns="45720" rIns="91440" bIns="45720" rtlCol="0" anchor="ctr">
            <a:normAutofit/>
          </a:bodyPr>
          <a:lstStyle/>
          <a:p>
            <a:pPr algn="r">
              <a:spcAft>
                <a:spcPts val="600"/>
              </a:spcAft>
              <a:defRPr/>
            </a:pPr>
            <a:r>
              <a:rPr lang="en-US" sz="1000" kern="1200" dirty="0">
                <a:solidFill>
                  <a:schemeClr val="tx2"/>
                </a:solidFill>
                <a:latin typeface="Calibri" panose="020F0502020204030204"/>
                <a:ea typeface="+mn-ea"/>
                <a:cs typeface="+mn-cs"/>
              </a:rPr>
              <a:t>© SOS BURNOUT BELGIQUE                 </a:t>
            </a:r>
          </a:p>
        </p:txBody>
      </p:sp>
      <p:sp>
        <p:nvSpPr>
          <p:cNvPr id="5" name="Freeform 2">
            <a:extLst>
              <a:ext uri="{FF2B5EF4-FFF2-40B4-BE49-F238E27FC236}">
                <a16:creationId xmlns:a16="http://schemas.microsoft.com/office/drawing/2014/main" id="{585AB40F-6DF3-778C-D00E-F6622CB68F51}"/>
              </a:ext>
            </a:extLst>
          </p:cNvPr>
          <p:cNvSpPr/>
          <p:nvPr/>
        </p:nvSpPr>
        <p:spPr>
          <a:xfrm rot="10800000">
            <a:off x="8282473" y="3649149"/>
            <a:ext cx="3909527" cy="3210257"/>
          </a:xfrm>
          <a:custGeom>
            <a:avLst/>
            <a:gdLst/>
            <a:ahLst/>
            <a:cxnLst/>
            <a:rect l="l" t="t" r="r" b="b"/>
            <a:pathLst>
              <a:path w="6510766" h="6510766">
                <a:moveTo>
                  <a:pt x="0" y="0"/>
                </a:moveTo>
                <a:lnTo>
                  <a:pt x="6510766" y="0"/>
                </a:lnTo>
                <a:lnTo>
                  <a:pt x="6510766" y="6510766"/>
                </a:lnTo>
                <a:lnTo>
                  <a:pt x="0" y="6510766"/>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txBody>
          <a:bodyPr/>
          <a:lstStyle/>
          <a:p>
            <a:endParaRPr lang="fr-BE"/>
          </a:p>
        </p:txBody>
      </p:sp>
      <p:sp>
        <p:nvSpPr>
          <p:cNvPr id="6" name="Rectangle 5">
            <a:extLst>
              <a:ext uri="{FF2B5EF4-FFF2-40B4-BE49-F238E27FC236}">
                <a16:creationId xmlns:a16="http://schemas.microsoft.com/office/drawing/2014/main" id="{5D64AE94-2306-6D79-0C8F-D5EC20E2BAA4}"/>
              </a:ext>
            </a:extLst>
          </p:cNvPr>
          <p:cNvSpPr/>
          <p:nvPr/>
        </p:nvSpPr>
        <p:spPr>
          <a:xfrm rot="16200000">
            <a:off x="-1440466" y="2957524"/>
            <a:ext cx="6399728" cy="769441"/>
          </a:xfrm>
          <a:prstGeom prst="rect">
            <a:avLst/>
          </a:prstGeom>
          <a:noFill/>
        </p:spPr>
        <p:txBody>
          <a:bodyPr wrap="square" lIns="91440" tIns="45720" rIns="91440" bIns="45720">
            <a:spAutoFit/>
          </a:bodyPr>
          <a:lstStyle/>
          <a:p>
            <a:pPr algn="ctr"/>
            <a:r>
              <a:rPr lang="fr-FR" sz="4400" b="0" cap="none" spc="0" dirty="0">
                <a:ln w="0"/>
                <a:solidFill>
                  <a:schemeClr val="tx1"/>
                </a:solidFill>
                <a:effectLst>
                  <a:outerShdw blurRad="38100" dist="19050" dir="2700000" algn="tl" rotWithShape="0">
                    <a:schemeClr val="dk1">
                      <a:alpha val="40000"/>
                    </a:schemeClr>
                  </a:outerShdw>
                </a:effectLst>
              </a:rPr>
              <a:t>Vous êtes </a:t>
            </a:r>
            <a:r>
              <a:rPr lang="fr-FR" sz="4400" dirty="0">
                <a:ln w="0"/>
                <a:effectLst>
                  <a:outerShdw blurRad="38100" dist="19050" dir="2700000" algn="tl" rotWithShape="0">
                    <a:schemeClr val="dk1">
                      <a:alpha val="40000"/>
                    </a:schemeClr>
                  </a:outerShdw>
                </a:effectLst>
              </a:rPr>
              <a:t>indépendant</a:t>
            </a:r>
            <a:endParaRPr lang="fr-FR" sz="4400" b="0" cap="none" spc="0" dirty="0">
              <a:ln w="0"/>
              <a:solidFill>
                <a:schemeClr val="tx1"/>
              </a:solidFill>
              <a:effectLst>
                <a:outerShdw blurRad="38100" dist="19050" dir="2700000" algn="tl" rotWithShape="0">
                  <a:schemeClr val="dk1">
                    <a:alpha val="40000"/>
                  </a:schemeClr>
                </a:outerShdw>
              </a:effectLst>
            </a:endParaRPr>
          </a:p>
        </p:txBody>
      </p:sp>
      <p:sp>
        <p:nvSpPr>
          <p:cNvPr id="9" name="Rectangle 1">
            <a:extLst>
              <a:ext uri="{FF2B5EF4-FFF2-40B4-BE49-F238E27FC236}">
                <a16:creationId xmlns:a16="http://schemas.microsoft.com/office/drawing/2014/main" id="{59985B0F-E7F3-0F35-B376-EAEDBFE1BD41}"/>
              </a:ext>
            </a:extLst>
          </p:cNvPr>
          <p:cNvSpPr>
            <a:spLocks noChangeArrowheads="1"/>
          </p:cNvSpPr>
          <p:nvPr/>
        </p:nvSpPr>
        <p:spPr bwMode="auto">
          <a:xfrm>
            <a:off x="4521810" y="1136455"/>
            <a:ext cx="6727372" cy="19389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lang="fr-FR" sz="2000" b="0" i="0" dirty="0">
                <a:solidFill>
                  <a:srgbClr val="2D3235"/>
                </a:solidFill>
                <a:effectLst/>
                <a:latin typeface="Open Sans" panose="020B0606030504020204" pitchFamily="34" charset="0"/>
              </a:rPr>
              <a:t>Si votre incapacité de travail est reconnue par le Médecin conseil et que vous répondez aux conditions prévues par l’INAMI, vous bénéficiez d’une indemnité </a:t>
            </a:r>
            <a:r>
              <a:rPr lang="fr-FR" sz="2000" b="1" i="0" dirty="0">
                <a:solidFill>
                  <a:srgbClr val="2D3235"/>
                </a:solidFill>
                <a:effectLst/>
                <a:latin typeface="Open Sans" panose="020B0606030504020204" pitchFamily="34" charset="0"/>
              </a:rPr>
              <a:t>forfaitaire</a:t>
            </a:r>
            <a:r>
              <a:rPr lang="fr-FR" sz="2000" b="0" i="0" dirty="0">
                <a:solidFill>
                  <a:srgbClr val="2D3235"/>
                </a:solidFill>
                <a:effectLst/>
                <a:latin typeface="Open Sans" panose="020B0606030504020204" pitchFamily="34" charset="0"/>
              </a:rPr>
              <a:t>  qui est déterminée par votre situation familiale.</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fr-FR" altLang="fr-FR" sz="2000" b="0" i="0" u="none" strike="noStrike" cap="none" normalizeH="0" baseline="0" dirty="0">
              <a:ln>
                <a:noFill/>
              </a:ln>
              <a:solidFill>
                <a:schemeClr val="tx1"/>
              </a:solidFill>
              <a:effectLst/>
              <a:latin typeface="Century Gothic" panose="020B0502020202020204" pitchFamily="34" charset="0"/>
            </a:endParaRPr>
          </a:p>
        </p:txBody>
      </p:sp>
      <p:sp>
        <p:nvSpPr>
          <p:cNvPr id="3" name="Titre 5">
            <a:extLst>
              <a:ext uri="{FF2B5EF4-FFF2-40B4-BE49-F238E27FC236}">
                <a16:creationId xmlns:a16="http://schemas.microsoft.com/office/drawing/2014/main" id="{E131066E-A2E0-9160-AAD1-7B72D1B7398F}"/>
              </a:ext>
            </a:extLst>
          </p:cNvPr>
          <p:cNvSpPr>
            <a:spLocks noGrp="1"/>
          </p:cNvSpPr>
          <p:nvPr>
            <p:ph type="title"/>
          </p:nvPr>
        </p:nvSpPr>
        <p:spPr>
          <a:xfrm>
            <a:off x="4625651" y="418373"/>
            <a:ext cx="5935824" cy="838524"/>
          </a:xfrm>
        </p:spPr>
        <p:txBody>
          <a:bodyPr>
            <a:normAutofit fontScale="90000"/>
          </a:bodyPr>
          <a:lstStyle/>
          <a:p>
            <a:r>
              <a:rPr lang="fr-BE" sz="2800" i="1" u="sng" dirty="0">
                <a:latin typeface="+mn-lt"/>
                <a:ea typeface="+mn-ea"/>
                <a:cs typeface="+mn-cs"/>
              </a:rPr>
              <a:t>2. L’indemnisation par la mutuelle</a:t>
            </a:r>
            <a:br>
              <a:rPr lang="fr-BE" sz="2800" i="1" u="sng" dirty="0">
                <a:latin typeface="+mn-lt"/>
                <a:ea typeface="+mn-ea"/>
                <a:cs typeface="+mn-cs"/>
              </a:rPr>
            </a:br>
            <a:endParaRPr lang="fr-BE" sz="2800" i="1" u="sng" dirty="0">
              <a:latin typeface="+mn-lt"/>
              <a:ea typeface="+mn-ea"/>
              <a:cs typeface="+mn-cs"/>
            </a:endParaRPr>
          </a:p>
        </p:txBody>
      </p:sp>
      <p:pic>
        <p:nvPicPr>
          <p:cNvPr id="2050" name="Picture 2" descr="Gratuit Photos gratuites de argent, cash, centimes Photos">
            <a:extLst>
              <a:ext uri="{FF2B5EF4-FFF2-40B4-BE49-F238E27FC236}">
                <a16:creationId xmlns:a16="http://schemas.microsoft.com/office/drawing/2014/main" id="{4A804F97-8003-3DE1-BF9F-FDC7CEA6D2FE}"/>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162480" y="2764498"/>
            <a:ext cx="4762500" cy="3114675"/>
          </a:xfrm>
          <a:prstGeom prst="rect">
            <a:avLst/>
          </a:prstGeom>
          <a:noFill/>
          <a:extLst>
            <a:ext uri="{909E8E84-426E-40DD-AFC4-6F175D3DCCD1}">
              <a14:hiddenFill xmlns:a14="http://schemas.microsoft.com/office/drawing/2010/main">
                <a:solidFill>
                  <a:srgbClr val="FFFFFF"/>
                </a:solidFill>
              </a14:hiddenFill>
            </a:ext>
          </a:extLst>
        </p:spPr>
      </p:pic>
      <p:pic>
        <p:nvPicPr>
          <p:cNvPr id="7" name="Image 6">
            <a:extLst>
              <a:ext uri="{FF2B5EF4-FFF2-40B4-BE49-F238E27FC236}">
                <a16:creationId xmlns:a16="http://schemas.microsoft.com/office/drawing/2014/main" id="{A983BAC8-35C3-CDA1-B3DE-40E862890FBB}"/>
              </a:ext>
            </a:extLst>
          </p:cNvPr>
          <p:cNvPicPr>
            <a:picLocks noChangeAspect="1"/>
          </p:cNvPicPr>
          <p:nvPr/>
        </p:nvPicPr>
        <p:blipFill>
          <a:blip r:embed="rId5"/>
          <a:stretch>
            <a:fillRect/>
          </a:stretch>
        </p:blipFill>
        <p:spPr>
          <a:xfrm>
            <a:off x="4108408" y="3867589"/>
            <a:ext cx="2415749" cy="1051651"/>
          </a:xfrm>
          <a:prstGeom prst="rect">
            <a:avLst/>
          </a:prstGeom>
        </p:spPr>
      </p:pic>
    </p:spTree>
    <p:extLst>
      <p:ext uri="{BB962C8B-B14F-4D97-AF65-F5344CB8AC3E}">
        <p14:creationId xmlns:p14="http://schemas.microsoft.com/office/powerpoint/2010/main" val="131935780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A9FD1B1-51DA-3F5C-9169-324C9C3C0B04}"/>
            </a:ext>
          </a:extLst>
        </p:cNvPr>
        <p:cNvGrpSpPr/>
        <p:nvPr/>
      </p:nvGrpSpPr>
      <p:grpSpPr>
        <a:xfrm>
          <a:off x="0" y="0"/>
          <a:ext cx="0" cy="0"/>
          <a:chOff x="0" y="0"/>
          <a:chExt cx="0" cy="0"/>
        </a:xfrm>
      </p:grpSpPr>
      <p:sp>
        <p:nvSpPr>
          <p:cNvPr id="2098" name="ZoneTexte 2097">
            <a:extLst>
              <a:ext uri="{FF2B5EF4-FFF2-40B4-BE49-F238E27FC236}">
                <a16:creationId xmlns:a16="http://schemas.microsoft.com/office/drawing/2014/main" id="{2236FE0F-3724-293C-4CDD-D03E005F9009}"/>
              </a:ext>
            </a:extLst>
          </p:cNvPr>
          <p:cNvSpPr txBox="1"/>
          <p:nvPr/>
        </p:nvSpPr>
        <p:spPr>
          <a:xfrm>
            <a:off x="4108408" y="919843"/>
            <a:ext cx="7554176" cy="4791539"/>
          </a:xfrm>
          <a:prstGeom prst="rect">
            <a:avLst/>
          </a:prstGeom>
        </p:spPr>
        <p:txBody>
          <a:bodyPr vert="horz" lIns="91440" tIns="45720" rIns="91440" bIns="45720" rtlCol="0">
            <a:normAutofit/>
          </a:bodyPr>
          <a:lstStyle/>
          <a:p>
            <a:pPr indent="-228600">
              <a:lnSpc>
                <a:spcPct val="90000"/>
              </a:lnSpc>
              <a:spcAft>
                <a:spcPts val="800"/>
              </a:spcAft>
              <a:buFont typeface="Arial" panose="020B0604020202020204" pitchFamily="34" charset="0"/>
              <a:buChar char="•"/>
            </a:pPr>
            <a:endParaRPr lang="en-US" sz="1600" dirty="0">
              <a:solidFill>
                <a:schemeClr val="tx2"/>
              </a:solidFill>
              <a:effectLst/>
            </a:endParaRPr>
          </a:p>
        </p:txBody>
      </p:sp>
      <p:sp>
        <p:nvSpPr>
          <p:cNvPr id="4" name="Espace réservé du pied de page 3">
            <a:extLst>
              <a:ext uri="{FF2B5EF4-FFF2-40B4-BE49-F238E27FC236}">
                <a16:creationId xmlns:a16="http://schemas.microsoft.com/office/drawing/2014/main" id="{1626DD6E-276E-9FA9-2036-A4285F441D68}"/>
              </a:ext>
            </a:extLst>
          </p:cNvPr>
          <p:cNvSpPr>
            <a:spLocks noGrp="1"/>
          </p:cNvSpPr>
          <p:nvPr>
            <p:ph type="ftr" sz="quarter" idx="11"/>
          </p:nvPr>
        </p:nvSpPr>
        <p:spPr>
          <a:xfrm>
            <a:off x="2328669" y="6339654"/>
            <a:ext cx="4297680" cy="365125"/>
          </a:xfrm>
        </p:spPr>
        <p:txBody>
          <a:bodyPr vert="horz" lIns="91440" tIns="45720" rIns="91440" bIns="45720" rtlCol="0" anchor="ctr">
            <a:normAutofit/>
          </a:bodyPr>
          <a:lstStyle/>
          <a:p>
            <a:pPr algn="r">
              <a:spcAft>
                <a:spcPts val="600"/>
              </a:spcAft>
              <a:defRPr/>
            </a:pPr>
            <a:r>
              <a:rPr lang="en-US" sz="1000" kern="1200" dirty="0">
                <a:solidFill>
                  <a:schemeClr val="tx2"/>
                </a:solidFill>
                <a:latin typeface="Calibri" panose="020F0502020204030204"/>
                <a:ea typeface="+mn-ea"/>
                <a:cs typeface="+mn-cs"/>
              </a:rPr>
              <a:t>© SOS BURNOUT BELGIQUE                 </a:t>
            </a:r>
          </a:p>
        </p:txBody>
      </p:sp>
      <p:sp>
        <p:nvSpPr>
          <p:cNvPr id="5" name="Freeform 2">
            <a:extLst>
              <a:ext uri="{FF2B5EF4-FFF2-40B4-BE49-F238E27FC236}">
                <a16:creationId xmlns:a16="http://schemas.microsoft.com/office/drawing/2014/main" id="{3FDFCF68-F9A4-5BCB-9A44-88A157A25BB8}"/>
              </a:ext>
            </a:extLst>
          </p:cNvPr>
          <p:cNvSpPr/>
          <p:nvPr/>
        </p:nvSpPr>
        <p:spPr>
          <a:xfrm rot="10800000">
            <a:off x="8282473" y="3649149"/>
            <a:ext cx="3909527" cy="3210257"/>
          </a:xfrm>
          <a:custGeom>
            <a:avLst/>
            <a:gdLst/>
            <a:ahLst/>
            <a:cxnLst/>
            <a:rect l="l" t="t" r="r" b="b"/>
            <a:pathLst>
              <a:path w="6510766" h="6510766">
                <a:moveTo>
                  <a:pt x="0" y="0"/>
                </a:moveTo>
                <a:lnTo>
                  <a:pt x="6510766" y="0"/>
                </a:lnTo>
                <a:lnTo>
                  <a:pt x="6510766" y="6510766"/>
                </a:lnTo>
                <a:lnTo>
                  <a:pt x="0" y="6510766"/>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txBody>
          <a:bodyPr/>
          <a:lstStyle/>
          <a:p>
            <a:endParaRPr lang="fr-BE"/>
          </a:p>
        </p:txBody>
      </p:sp>
      <p:sp>
        <p:nvSpPr>
          <p:cNvPr id="6" name="Rectangle 5">
            <a:extLst>
              <a:ext uri="{FF2B5EF4-FFF2-40B4-BE49-F238E27FC236}">
                <a16:creationId xmlns:a16="http://schemas.microsoft.com/office/drawing/2014/main" id="{2380613B-AF18-186F-A3B7-E2FAEB33FC2E}"/>
              </a:ext>
            </a:extLst>
          </p:cNvPr>
          <p:cNvSpPr/>
          <p:nvPr/>
        </p:nvSpPr>
        <p:spPr>
          <a:xfrm rot="16200000">
            <a:off x="-1440466" y="2957524"/>
            <a:ext cx="6399728" cy="769441"/>
          </a:xfrm>
          <a:prstGeom prst="rect">
            <a:avLst/>
          </a:prstGeom>
          <a:noFill/>
        </p:spPr>
        <p:txBody>
          <a:bodyPr wrap="square" lIns="91440" tIns="45720" rIns="91440" bIns="45720">
            <a:spAutoFit/>
          </a:bodyPr>
          <a:lstStyle/>
          <a:p>
            <a:pPr algn="ctr"/>
            <a:r>
              <a:rPr lang="fr-FR" sz="4400" b="0" cap="none" spc="0" dirty="0">
                <a:ln w="0"/>
                <a:solidFill>
                  <a:schemeClr val="tx1"/>
                </a:solidFill>
                <a:effectLst>
                  <a:outerShdw blurRad="38100" dist="19050" dir="2700000" algn="tl" rotWithShape="0">
                    <a:schemeClr val="dk1">
                      <a:alpha val="40000"/>
                    </a:schemeClr>
                  </a:outerShdw>
                </a:effectLst>
              </a:rPr>
              <a:t>Vous êtes </a:t>
            </a:r>
            <a:r>
              <a:rPr lang="fr-FR" sz="4400" dirty="0">
                <a:ln w="0"/>
                <a:effectLst>
                  <a:outerShdw blurRad="38100" dist="19050" dir="2700000" algn="tl" rotWithShape="0">
                    <a:schemeClr val="dk1">
                      <a:alpha val="40000"/>
                    </a:schemeClr>
                  </a:outerShdw>
                </a:effectLst>
              </a:rPr>
              <a:t>statutaire</a:t>
            </a:r>
            <a:endParaRPr lang="fr-FR" sz="4400" b="0" cap="none" spc="0" dirty="0">
              <a:ln w="0"/>
              <a:solidFill>
                <a:schemeClr val="tx1"/>
              </a:solidFill>
              <a:effectLst>
                <a:outerShdw blurRad="38100" dist="19050" dir="2700000" algn="tl" rotWithShape="0">
                  <a:schemeClr val="dk1">
                    <a:alpha val="40000"/>
                  </a:schemeClr>
                </a:outerShdw>
              </a:effectLst>
            </a:endParaRPr>
          </a:p>
        </p:txBody>
      </p:sp>
      <p:sp>
        <p:nvSpPr>
          <p:cNvPr id="9" name="Rectangle 1">
            <a:extLst>
              <a:ext uri="{FF2B5EF4-FFF2-40B4-BE49-F238E27FC236}">
                <a16:creationId xmlns:a16="http://schemas.microsoft.com/office/drawing/2014/main" id="{CD4FAB24-B4A5-2110-D7D7-0B8D36B93ACF}"/>
              </a:ext>
            </a:extLst>
          </p:cNvPr>
          <p:cNvSpPr>
            <a:spLocks noChangeArrowheads="1"/>
          </p:cNvSpPr>
          <p:nvPr/>
        </p:nvSpPr>
        <p:spPr bwMode="auto">
          <a:xfrm>
            <a:off x="4655433" y="973486"/>
            <a:ext cx="5852102" cy="286232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r>
              <a:rPr kumimoji="0" lang="fr-FR" altLang="fr-FR" sz="2000" b="0" i="0" u="none" strike="noStrike" cap="none" normalizeH="0" baseline="0" dirty="0">
                <a:ln>
                  <a:noFill/>
                </a:ln>
                <a:effectLst/>
                <a:latin typeface="Century Gothic"/>
              </a:rPr>
              <a:t>En tant qu’agent statutaire, vous conservez votre salaire pendant votre incapacité pour </a:t>
            </a:r>
            <a:r>
              <a:rPr lang="fr-FR" altLang="fr-FR" sz="2000" dirty="0">
                <a:latin typeface="Century Gothic"/>
              </a:rPr>
              <a:t>le nombre de</a:t>
            </a:r>
            <a:r>
              <a:rPr kumimoji="0" lang="fr-FR" altLang="fr-FR" sz="2000" b="0" i="0" u="none" strike="noStrike" cap="none" normalizeH="0" baseline="0" dirty="0">
                <a:ln>
                  <a:noFill/>
                </a:ln>
                <a:effectLst/>
                <a:latin typeface="Century Gothic"/>
              </a:rPr>
              <a:t> jours </a:t>
            </a:r>
            <a:r>
              <a:rPr lang="fr-FR" altLang="fr-FR" sz="2000" dirty="0">
                <a:latin typeface="Century Gothic"/>
              </a:rPr>
              <a:t>de </a:t>
            </a:r>
            <a:r>
              <a:rPr lang="fr-FR" sz="2000" dirty="0">
                <a:latin typeface="Century Gothic"/>
              </a:rPr>
              <a:t>congé de maladie que vous avez cumulés. Au terme de celui-ci, vous percevez 60 % de votre salaire.</a:t>
            </a:r>
          </a:p>
          <a:p>
            <a:pPr marL="0" marR="0" lvl="0" indent="0" algn="l" defTabSz="914400" rtl="0" eaLnBrk="0" fontAlgn="base" latinLnBrk="0" hangingPunct="0">
              <a:lnSpc>
                <a:spcPct val="100000"/>
              </a:lnSpc>
              <a:spcBef>
                <a:spcPct val="0"/>
              </a:spcBef>
              <a:spcAft>
                <a:spcPct val="0"/>
              </a:spcAft>
              <a:buClrTx/>
              <a:buSzTx/>
              <a:buFontTx/>
              <a:buNone/>
              <a:tabLst/>
            </a:pPr>
            <a:endParaRPr lang="fr-FR" sz="2000" dirty="0">
              <a:latin typeface="Century Gothic" panose="020B0502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lang="fr-FR" sz="2000" dirty="0">
                <a:latin typeface="Century Gothic" panose="020B0502020202020204" pitchFamily="34" charset="0"/>
              </a:rPr>
              <a:t>Le solde de congé de maladie vous est communiqué chaque année par le service du personnel. </a:t>
            </a:r>
            <a:endParaRPr lang="fr-FR" altLang="fr-FR" sz="2000" dirty="0">
              <a:latin typeface="Century Gothic" panose="020B0502020202020204" pitchFamily="34" charset="0"/>
            </a:endParaRPr>
          </a:p>
        </p:txBody>
      </p:sp>
      <p:sp>
        <p:nvSpPr>
          <p:cNvPr id="3" name="Titre 5">
            <a:extLst>
              <a:ext uri="{FF2B5EF4-FFF2-40B4-BE49-F238E27FC236}">
                <a16:creationId xmlns:a16="http://schemas.microsoft.com/office/drawing/2014/main" id="{7C01DCEC-CC7D-E009-2417-360213C64CF7}"/>
              </a:ext>
            </a:extLst>
          </p:cNvPr>
          <p:cNvSpPr>
            <a:spLocks noGrp="1"/>
          </p:cNvSpPr>
          <p:nvPr>
            <p:ph type="title"/>
          </p:nvPr>
        </p:nvSpPr>
        <p:spPr>
          <a:xfrm>
            <a:off x="4625651" y="418373"/>
            <a:ext cx="5935824" cy="838524"/>
          </a:xfrm>
        </p:spPr>
        <p:txBody>
          <a:bodyPr>
            <a:normAutofit fontScale="90000"/>
          </a:bodyPr>
          <a:lstStyle/>
          <a:p>
            <a:br>
              <a:rPr lang="fr-BE" sz="2800" i="1" u="sng" dirty="0">
                <a:latin typeface="+mn-lt"/>
                <a:ea typeface="+mn-ea"/>
                <a:cs typeface="+mn-cs"/>
              </a:rPr>
            </a:br>
            <a:endParaRPr lang="fr-BE" sz="2800" i="1" u="sng" dirty="0">
              <a:latin typeface="+mn-lt"/>
              <a:ea typeface="+mn-ea"/>
              <a:cs typeface="+mn-cs"/>
            </a:endParaRPr>
          </a:p>
        </p:txBody>
      </p:sp>
      <p:pic>
        <p:nvPicPr>
          <p:cNvPr id="2050" name="Picture 2" descr="Gratuit Photos gratuites de argent, cash, centimes Photos">
            <a:extLst>
              <a:ext uri="{FF2B5EF4-FFF2-40B4-BE49-F238E27FC236}">
                <a16:creationId xmlns:a16="http://schemas.microsoft.com/office/drawing/2014/main" id="{64A0B3B9-8CE9-E5B9-5902-668FAD7C84C7}"/>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506593" y="3830036"/>
            <a:ext cx="3580474" cy="2536928"/>
          </a:xfrm>
          <a:prstGeom prst="rect">
            <a:avLst/>
          </a:prstGeom>
          <a:noFill/>
          <a:extLst>
            <a:ext uri="{909E8E84-426E-40DD-AFC4-6F175D3DCCD1}">
              <a14:hiddenFill xmlns:a14="http://schemas.microsoft.com/office/drawing/2010/main">
                <a:solidFill>
                  <a:srgbClr val="FFFFFF"/>
                </a:solidFill>
              </a14:hiddenFill>
            </a:ext>
          </a:extLst>
        </p:spPr>
      </p:pic>
      <p:pic>
        <p:nvPicPr>
          <p:cNvPr id="7" name="Image 6">
            <a:extLst>
              <a:ext uri="{FF2B5EF4-FFF2-40B4-BE49-F238E27FC236}">
                <a16:creationId xmlns:a16="http://schemas.microsoft.com/office/drawing/2014/main" id="{3E9350CF-D97C-64AF-04B0-2EA34E295B55}"/>
              </a:ext>
            </a:extLst>
          </p:cNvPr>
          <p:cNvPicPr>
            <a:picLocks noChangeAspect="1"/>
          </p:cNvPicPr>
          <p:nvPr/>
        </p:nvPicPr>
        <p:blipFill>
          <a:blip r:embed="rId5"/>
          <a:stretch>
            <a:fillRect/>
          </a:stretch>
        </p:blipFill>
        <p:spPr>
          <a:xfrm>
            <a:off x="6385688" y="4942977"/>
            <a:ext cx="2415749" cy="1051651"/>
          </a:xfrm>
          <a:prstGeom prst="rect">
            <a:avLst/>
          </a:prstGeom>
        </p:spPr>
      </p:pic>
      <p:sp>
        <p:nvSpPr>
          <p:cNvPr id="8" name="Titre 5">
            <a:extLst>
              <a:ext uri="{FF2B5EF4-FFF2-40B4-BE49-F238E27FC236}">
                <a16:creationId xmlns:a16="http://schemas.microsoft.com/office/drawing/2014/main" id="{009B0D59-A669-5556-5C44-E4922F8C1F76}"/>
              </a:ext>
            </a:extLst>
          </p:cNvPr>
          <p:cNvSpPr txBox="1">
            <a:spLocks/>
          </p:cNvSpPr>
          <p:nvPr/>
        </p:nvSpPr>
        <p:spPr>
          <a:xfrm>
            <a:off x="4655433" y="444110"/>
            <a:ext cx="5935824" cy="838524"/>
          </a:xfrm>
          <a:prstGeom prst="rect">
            <a:avLst/>
          </a:prstGeom>
        </p:spPr>
        <p:txBody>
          <a:bodyPr vert="horz" lIns="91440" tIns="45720" rIns="91440" bIns="45720" rtlCol="0" anchor="ctr">
            <a:normAutofit fontScale="975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fr-BE" sz="2800" i="1" u="sng" dirty="0">
                <a:latin typeface="+mn-lt"/>
                <a:ea typeface="+mn-ea"/>
                <a:cs typeface="+mn-cs"/>
              </a:rPr>
              <a:t>L’indemnisation par votre employeur</a:t>
            </a:r>
            <a:br>
              <a:rPr lang="fr-BE" sz="2800" i="1" u="sng" dirty="0">
                <a:latin typeface="+mn-lt"/>
                <a:ea typeface="+mn-ea"/>
                <a:cs typeface="+mn-cs"/>
              </a:rPr>
            </a:br>
            <a:endParaRPr lang="fr-BE" sz="2800" i="1" u="sng" dirty="0">
              <a:latin typeface="+mn-lt"/>
              <a:ea typeface="+mn-ea"/>
              <a:cs typeface="+mn-cs"/>
            </a:endParaRPr>
          </a:p>
        </p:txBody>
      </p:sp>
    </p:spTree>
    <p:extLst>
      <p:ext uri="{BB962C8B-B14F-4D97-AF65-F5344CB8AC3E}">
        <p14:creationId xmlns:p14="http://schemas.microsoft.com/office/powerpoint/2010/main" val="222454260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2" name="Picture 41">
            <a:extLst>
              <a:ext uri="{FF2B5EF4-FFF2-40B4-BE49-F238E27FC236}">
                <a16:creationId xmlns:a16="http://schemas.microsoft.com/office/drawing/2014/main" id="{55AEAB5A-0D69-4642-C0E4-8683FAF7DA5F}"/>
              </a:ext>
            </a:extLst>
          </p:cNvPr>
          <p:cNvPicPr>
            <a:picLocks noChangeAspect="1"/>
          </p:cNvPicPr>
          <p:nvPr/>
        </p:nvPicPr>
        <p:blipFill rotWithShape="1">
          <a:blip r:embed="rId2"/>
          <a:srcRect t="18425"/>
          <a:stretch/>
        </p:blipFill>
        <p:spPr>
          <a:xfrm>
            <a:off x="-82894" y="0"/>
            <a:ext cx="12191979" cy="6887364"/>
          </a:xfrm>
          <a:prstGeom prst="rect">
            <a:avLst/>
          </a:prstGeom>
        </p:spPr>
      </p:pic>
      <p:sp>
        <p:nvSpPr>
          <p:cNvPr id="2" name="Titre 1">
            <a:extLst>
              <a:ext uri="{FF2B5EF4-FFF2-40B4-BE49-F238E27FC236}">
                <a16:creationId xmlns:a16="http://schemas.microsoft.com/office/drawing/2014/main" id="{74E8FFF1-3B9B-1B67-DFE4-7C59E4593D08}"/>
              </a:ext>
            </a:extLst>
          </p:cNvPr>
          <p:cNvSpPr>
            <a:spLocks noGrp="1"/>
          </p:cNvSpPr>
          <p:nvPr>
            <p:ph type="title"/>
          </p:nvPr>
        </p:nvSpPr>
        <p:spPr>
          <a:xfrm>
            <a:off x="457201" y="1400006"/>
            <a:ext cx="10766603" cy="5138906"/>
          </a:xfrm>
        </p:spPr>
        <p:txBody>
          <a:bodyPr vert="horz" lIns="91440" tIns="45720" rIns="91440" bIns="45720" rtlCol="0" anchor="b">
            <a:normAutofit fontScale="90000"/>
          </a:bodyPr>
          <a:lstStyle/>
          <a:p>
            <a:br>
              <a:rPr lang="en-US" sz="3600" b="1" dirty="0"/>
            </a:br>
            <a:br>
              <a:rPr lang="en-US" sz="3600" b="1" dirty="0"/>
            </a:br>
            <a:br>
              <a:rPr lang="en-US" sz="3600" b="1" dirty="0"/>
            </a:br>
            <a:br>
              <a:rPr lang="en-US" sz="3600" b="1" dirty="0"/>
            </a:br>
            <a:br>
              <a:rPr lang="en-US" sz="3600" b="1" dirty="0"/>
            </a:br>
            <a:br>
              <a:rPr lang="en-US" sz="3600" b="1" dirty="0"/>
            </a:br>
            <a:r>
              <a:rPr lang="en-US" sz="3600" b="1" dirty="0">
                <a:latin typeface="Century Gothic" panose="020B0502020202020204" pitchFamily="34" charset="0"/>
              </a:rPr>
              <a:t>Pour aller plus loin, </a:t>
            </a:r>
            <a:r>
              <a:rPr lang="en-US" sz="3600" b="1" dirty="0" err="1">
                <a:latin typeface="Century Gothic" panose="020B0502020202020204" pitchFamily="34" charset="0"/>
              </a:rPr>
              <a:t>consultez</a:t>
            </a:r>
            <a:r>
              <a:rPr lang="en-US" sz="3600" b="1" dirty="0">
                <a:latin typeface="Century Gothic" panose="020B0502020202020204" pitchFamily="34" charset="0"/>
              </a:rPr>
              <a:t> le site de </a:t>
            </a:r>
            <a:r>
              <a:rPr lang="en-US" sz="3600" b="1" dirty="0" err="1">
                <a:latin typeface="Century Gothic" panose="020B0502020202020204" pitchFamily="34" charset="0"/>
              </a:rPr>
              <a:t>l’</a:t>
            </a:r>
            <a:r>
              <a:rPr lang="en-US" sz="3600" b="1" dirty="0" err="1">
                <a:latin typeface="Century Gothic" panose="020B0502020202020204" pitchFamily="34" charset="0"/>
                <a:hlinkClick r:id="rId3"/>
              </a:rPr>
              <a:t>INAMI</a:t>
            </a:r>
            <a:r>
              <a:rPr lang="en-US" sz="3600" b="1" dirty="0">
                <a:latin typeface="Century Gothic" panose="020B0502020202020204" pitchFamily="34" charset="0"/>
              </a:rPr>
              <a:t>,</a:t>
            </a:r>
            <a:br>
              <a:rPr lang="en-US" sz="3600" b="1" dirty="0">
                <a:latin typeface="Century Gothic" panose="020B0502020202020204" pitchFamily="34" charset="0"/>
              </a:rPr>
            </a:br>
            <a:r>
              <a:rPr lang="en-US" sz="3600" b="1" dirty="0">
                <a:latin typeface="Century Gothic" panose="020B0502020202020204" pitchFamily="34" charset="0"/>
              </a:rPr>
              <a:t> l’ </a:t>
            </a:r>
            <a:r>
              <a:rPr lang="en-US" sz="3600" b="1" dirty="0" err="1">
                <a:latin typeface="Century Gothic" panose="020B0502020202020204" pitchFamily="34" charset="0"/>
                <a:hlinkClick r:id="rId4"/>
              </a:rPr>
              <a:t>l'Arrêté</a:t>
            </a:r>
            <a:r>
              <a:rPr lang="en-US" sz="3600" b="1" dirty="0">
                <a:latin typeface="Century Gothic" panose="020B0502020202020204" pitchFamily="34" charset="0"/>
                <a:hlinkClick r:id="rId4"/>
              </a:rPr>
              <a:t> royal du 03/07/1996</a:t>
            </a:r>
            <a:r>
              <a:rPr lang="en-US" sz="3600" b="1" dirty="0">
                <a:latin typeface="Century Gothic" panose="020B0502020202020204" pitchFamily="34" charset="0"/>
              </a:rPr>
              <a:t> ,le site du </a:t>
            </a:r>
            <a:r>
              <a:rPr lang="fr-FR" sz="3600" b="1" dirty="0">
                <a:latin typeface="Century Gothic" panose="020B0502020202020204" pitchFamily="34" charset="0"/>
                <a:hlinkClick r:id="rId5"/>
              </a:rPr>
              <a:t>Service public fédéral emploi, travail et concertation sociale</a:t>
            </a:r>
            <a:r>
              <a:rPr lang="fr-FR" sz="3600" b="1" dirty="0">
                <a:latin typeface="Century Gothic" panose="020B0502020202020204" pitchFamily="34" charset="0"/>
              </a:rPr>
              <a:t> ou l’ </a:t>
            </a:r>
            <a:r>
              <a:rPr lang="fr-FR" sz="3600" b="1" dirty="0">
                <a:latin typeface="Century Gothic" panose="020B0502020202020204" pitchFamily="34" charset="0"/>
                <a:hlinkClick r:id="rId6"/>
              </a:rPr>
              <a:t>'Arrêté royal du 20/07/1971</a:t>
            </a:r>
            <a:br>
              <a:rPr lang="fr-FR" sz="3600" b="1" dirty="0">
                <a:latin typeface="Century Gothic" panose="020B0502020202020204" pitchFamily="34" charset="0"/>
              </a:rPr>
            </a:br>
            <a:r>
              <a:rPr lang="fr-BE" sz="1800" b="0" i="0" u="none" strike="noStrike" baseline="0" dirty="0">
                <a:latin typeface="DejaVuSans"/>
              </a:rPr>
              <a:t> </a:t>
            </a:r>
            <a:br>
              <a:rPr lang="fr-BE" sz="1800" b="0" i="0" u="none" strike="noStrike" baseline="0" dirty="0">
                <a:latin typeface="DejaVuSans"/>
              </a:rPr>
            </a:br>
            <a:br>
              <a:rPr lang="en-US" sz="3600" b="1" dirty="0">
                <a:latin typeface="Century Gothic" panose="020B0502020202020204" pitchFamily="34" charset="0"/>
              </a:rPr>
            </a:br>
            <a:br>
              <a:rPr lang="en-US" sz="3600" b="1" dirty="0">
                <a:latin typeface="Century Gothic" panose="020B0502020202020204" pitchFamily="34" charset="0"/>
              </a:rPr>
            </a:br>
            <a:br>
              <a:rPr lang="en-US" sz="3600" b="1" dirty="0">
                <a:latin typeface="Century Gothic" panose="020B0502020202020204" pitchFamily="34" charset="0"/>
              </a:rPr>
            </a:br>
            <a:br>
              <a:rPr lang="fr-BE" sz="1800" dirty="0"/>
            </a:br>
            <a:br>
              <a:rPr lang="fr-FR" sz="3600" b="1" dirty="0"/>
            </a:br>
            <a:br>
              <a:rPr lang="fr-FR" sz="1400" b="0" i="0" dirty="0">
                <a:solidFill>
                  <a:srgbClr val="2C2C2C"/>
                </a:solidFill>
                <a:effectLst/>
                <a:latin typeface="PT Sans" panose="020B0503020203020204" pitchFamily="34" charset="0"/>
              </a:rPr>
            </a:br>
            <a:br>
              <a:rPr lang="fr-FR" sz="1400" b="0" i="0" dirty="0">
                <a:solidFill>
                  <a:srgbClr val="2C2C2C"/>
                </a:solidFill>
                <a:effectLst/>
                <a:latin typeface="PT Sans" panose="020B0503020203020204" pitchFamily="34" charset="0"/>
              </a:rPr>
            </a:br>
            <a:br>
              <a:rPr lang="fr-FR" sz="1400" b="0" i="0" dirty="0">
                <a:solidFill>
                  <a:srgbClr val="2C2C2C"/>
                </a:solidFill>
                <a:effectLst/>
                <a:latin typeface="PT Sans" panose="020B0503020203020204" pitchFamily="34" charset="0"/>
              </a:rPr>
            </a:br>
            <a:br>
              <a:rPr lang="en-US" sz="3600" b="1" dirty="0"/>
            </a:br>
            <a:endParaRPr lang="en-US" sz="3600" b="1" dirty="0"/>
          </a:p>
        </p:txBody>
      </p:sp>
      <p:sp>
        <p:nvSpPr>
          <p:cNvPr id="4" name="Espace réservé du pied de page 3">
            <a:extLst>
              <a:ext uri="{FF2B5EF4-FFF2-40B4-BE49-F238E27FC236}">
                <a16:creationId xmlns:a16="http://schemas.microsoft.com/office/drawing/2014/main" id="{23E32A6B-BDD8-2490-EA1B-D2983575A79E}"/>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defRPr/>
            </a:pPr>
            <a:r>
              <a:rPr lang="en-US" kern="1200" dirty="0">
                <a:solidFill>
                  <a:schemeClr val="tx1"/>
                </a:solidFill>
                <a:latin typeface="Calibri" panose="020F0502020204030204"/>
                <a:ea typeface="+mn-ea"/>
                <a:cs typeface="+mn-cs"/>
              </a:rPr>
              <a:t>© SOS BURNOUT BELGIQUE                 </a:t>
            </a:r>
          </a:p>
        </p:txBody>
      </p:sp>
    </p:spTree>
    <p:extLst>
      <p:ext uri="{BB962C8B-B14F-4D97-AF65-F5344CB8AC3E}">
        <p14:creationId xmlns:p14="http://schemas.microsoft.com/office/powerpoint/2010/main" val="2849097600"/>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700A632A4D2D5F458839C3BBF694257E" ma:contentTypeVersion="15" ma:contentTypeDescription="Crée un document." ma:contentTypeScope="" ma:versionID="ec51950c58c156297ad387a5cb88e3e8">
  <xsd:schema xmlns:xsd="http://www.w3.org/2001/XMLSchema" xmlns:xs="http://www.w3.org/2001/XMLSchema" xmlns:p="http://schemas.microsoft.com/office/2006/metadata/properties" xmlns:ns2="40177311-e82e-4a0f-a828-cc2fbd17eef5" xmlns:ns3="6ba573bc-4394-4cd9-a0ca-9a66d476603e" targetNamespace="http://schemas.microsoft.com/office/2006/metadata/properties" ma:root="true" ma:fieldsID="3b5f8ab862ed79437703803f267fa486" ns2:_="" ns3:_="">
    <xsd:import namespace="40177311-e82e-4a0f-a828-cc2fbd17eef5"/>
    <xsd:import namespace="6ba573bc-4394-4cd9-a0ca-9a66d476603e"/>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3:SharedWithUsers" minOccurs="0"/>
                <xsd:element ref="ns3:SharedWithDetails" minOccurs="0"/>
                <xsd:element ref="ns2:MediaServiceGenerationTime" minOccurs="0"/>
                <xsd:element ref="ns2:MediaServiceEventHashCode" minOccurs="0"/>
                <xsd:element ref="ns2:MediaLengthInSeconds" minOccurs="0"/>
                <xsd:element ref="ns2:MediaServiceDateTaken" minOccurs="0"/>
                <xsd:element ref="ns2:MediaServiceLocation" minOccurs="0"/>
                <xsd:element ref="ns2:lcf76f155ced4ddcb4097134ff3c332f" minOccurs="0"/>
                <xsd:element ref="ns3:TaxCatchAll" minOccurs="0"/>
                <xsd:element ref="ns2:MediaServiceOCR"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0177311-e82e-4a0f-a828-cc2fbd17eef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MediaServiceDateTaken" ma:index="16" nillable="true" ma:displayName="MediaServiceDateTaken" ma:hidden="true" ma:indexed="true" ma:internalName="MediaServiceDateTaken" ma:readOnly="true">
      <xsd:simpleType>
        <xsd:restriction base="dms:Text"/>
      </xsd:simpleType>
    </xsd:element>
    <xsd:element name="MediaServiceLocation" ma:index="17" nillable="true" ma:displayName="Location" ma:indexed="true" ma:internalName="MediaServiceLocation" ma:readOnly="true">
      <xsd:simpleType>
        <xsd:restriction base="dms:Text"/>
      </xsd:simpleType>
    </xsd:element>
    <xsd:element name="lcf76f155ced4ddcb4097134ff3c332f" ma:index="19" nillable="true" ma:taxonomy="true" ma:internalName="lcf76f155ced4ddcb4097134ff3c332f" ma:taxonomyFieldName="MediaServiceImageTags" ma:displayName="Balises d’images" ma:readOnly="false" ma:fieldId="{5cf76f15-5ced-4ddc-b409-7134ff3c332f}" ma:taxonomyMulti="true" ma:sspId="d4d4d00e-695c-4d54-81cf-824065d7f40c" ma:termSetId="09814cd3-568e-fe90-9814-8d621ff8fb84" ma:anchorId="fba54fb3-c3e1-fe81-a776-ca4b69148c4d" ma:open="true" ma:isKeyword="false">
      <xsd:complexType>
        <xsd:sequence>
          <xsd:element ref="pc:Terms" minOccurs="0" maxOccurs="1"/>
        </xsd:sequence>
      </xsd:complexType>
    </xsd:element>
    <xsd:element name="MediaServiceOCR" ma:index="21" nillable="true" ma:displayName="Extracted Text" ma:internalName="MediaServiceOCR" ma:readOnly="true">
      <xsd:simpleType>
        <xsd:restriction base="dms:Note">
          <xsd:maxLength value="255"/>
        </xsd:restriction>
      </xsd:simpleType>
    </xsd:element>
    <xsd:element name="MediaServiceSearchProperties" ma:index="22"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6ba573bc-4394-4cd9-a0ca-9a66d476603e" elementFormDefault="qualified">
    <xsd:import namespace="http://schemas.microsoft.com/office/2006/documentManagement/types"/>
    <xsd:import namespace="http://schemas.microsoft.com/office/infopath/2007/PartnerControls"/>
    <xsd:element name="SharedWithUsers" ma:index="11" nillable="true" ma:displayName="Partagé avec"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2" nillable="true" ma:displayName="Partagé avec détails" ma:internalName="SharedWithDetails" ma:readOnly="true">
      <xsd:simpleType>
        <xsd:restriction base="dms:Note">
          <xsd:maxLength value="255"/>
        </xsd:restriction>
      </xsd:simpleType>
    </xsd:element>
    <xsd:element name="TaxCatchAll" ma:index="20" nillable="true" ma:displayName="Taxonomy Catch All Column" ma:hidden="true" ma:list="{599b5b0b-a9fa-4a55-9213-3e8ef01fdc6a}" ma:internalName="TaxCatchAll" ma:showField="CatchAllData" ma:web="6ba573bc-4394-4cd9-a0ca-9a66d476603e">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ype de contenu"/>
        <xsd:element ref="dc:title" minOccurs="0" maxOccurs="1" ma:index="4" ma:displayName="Titr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40177311-e82e-4a0f-a828-cc2fbd17eef5">
      <Terms xmlns="http://schemas.microsoft.com/office/infopath/2007/PartnerControls"/>
    </lcf76f155ced4ddcb4097134ff3c332f>
    <TaxCatchAll xmlns="6ba573bc-4394-4cd9-a0ca-9a66d476603e" xsi:nil="true"/>
  </documentManagement>
</p:properties>
</file>

<file path=customXml/itemProps1.xml><?xml version="1.0" encoding="utf-8"?>
<ds:datastoreItem xmlns:ds="http://schemas.openxmlformats.org/officeDocument/2006/customXml" ds:itemID="{218EB51E-DDFB-436C-8F25-01157D3ACC32}">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40177311-e82e-4a0f-a828-cc2fbd17eef5"/>
    <ds:schemaRef ds:uri="6ba573bc-4394-4cd9-a0ca-9a66d476603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F8A8E99F-D958-42D5-82CF-926A6F38C0DF}">
  <ds:schemaRefs>
    <ds:schemaRef ds:uri="http://schemas.microsoft.com/sharepoint/v3/contenttype/forms"/>
  </ds:schemaRefs>
</ds:datastoreItem>
</file>

<file path=customXml/itemProps3.xml><?xml version="1.0" encoding="utf-8"?>
<ds:datastoreItem xmlns:ds="http://schemas.openxmlformats.org/officeDocument/2006/customXml" ds:itemID="{D6C47B35-3EB7-4A88-BE55-4DD6E2DFA45E}">
  <ds:schemaRefs>
    <ds:schemaRef ds:uri="http://schemas.microsoft.com/office/2006/metadata/properties"/>
    <ds:schemaRef ds:uri="http://schemas.microsoft.com/office/infopath/2007/PartnerControls"/>
    <ds:schemaRef ds:uri="40177311-e82e-4a0f-a828-cc2fbd17eef5"/>
    <ds:schemaRef ds:uri="6ba573bc-4394-4cd9-a0ca-9a66d476603e"/>
  </ds:schemaRefs>
</ds:datastoreItem>
</file>

<file path=docProps/app.xml><?xml version="1.0" encoding="utf-8"?>
<Properties xmlns="http://schemas.openxmlformats.org/officeDocument/2006/extended-properties" xmlns:vt="http://schemas.openxmlformats.org/officeDocument/2006/docPropsVTypes">
  <TotalTime>631</TotalTime>
  <Words>533</Words>
  <Application>Microsoft Office PowerPoint</Application>
  <PresentationFormat>Widescreen</PresentationFormat>
  <Paragraphs>46</Paragraphs>
  <Slides>9</Slides>
  <Notes>0</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Thème Office</vt:lpstr>
      <vt:lpstr>PowerPoint Presentation</vt:lpstr>
      <vt:lpstr> Si cela n’est pas déjà fait, nous vous invitons à prendre connaissance de nos présentations : - La sécurité sociale en Belgique - Quelles démarches faire lors d’une incapacité de travail </vt:lpstr>
      <vt:lpstr>PowerPoint Presentation</vt:lpstr>
      <vt:lpstr>2. L’indemnisation par la mutuelle </vt:lpstr>
      <vt:lpstr>Votre indemnité d’incapacité de travail est égale à 60 % de votre salaire journalier brut perdu.</vt:lpstr>
      <vt:lpstr>PowerPoint Presentation</vt:lpstr>
      <vt:lpstr>2. L’indemnisation par la mutuelle </vt:lpstr>
      <vt:lpstr> </vt:lpstr>
      <vt:lpstr>      Pour aller plus loin, consultez le site de l’INAMI,  l’ l'Arrêté royal du 03/07/1996 ,le site du Service public fédéral emploi, travail et concertation sociale ou l’ 'Arrêté royal du 20/07/1971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Sylvie LEJEUNE</dc:creator>
  <cp:lastModifiedBy>Sylvie LEJEUNE</cp:lastModifiedBy>
  <cp:revision>14</cp:revision>
  <dcterms:created xsi:type="dcterms:W3CDTF">2024-02-16T08:53:38Z</dcterms:created>
  <dcterms:modified xsi:type="dcterms:W3CDTF">2024-03-06T16:38:34Z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0x010100700A632A4D2D5F458839C3BBF694257E</vt:lpwstr>
  </property>
  <property fmtid="{D5CDD505-2E9C-101B-9397-08002B2CF9AE}" pid="3" name="MediaServiceImageTags">
    <vt:lpwstr/>
  </property>
</Properties>
</file>