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32EEA4-1146-5E80-23A1-9B177D200269}" v="4" dt="2024-03-06T16:27:46.014"/>
    <p1510:client id="{A901565C-14A9-4E74-AFDA-53E7F8BAE653}" v="55" dt="2024-03-06T08:41:24.8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A901565C-14A9-4E74-AFDA-53E7F8BAE653}"/>
    <pc:docChg chg="undo redo custSel addSld delSld modSld sldOrd">
      <pc:chgData name="Sylvie LEJEUNE" userId="8823c1f8-2503-4ab2-8aed-e0bf3dc10a1a" providerId="ADAL" clId="{A901565C-14A9-4E74-AFDA-53E7F8BAE653}" dt="2024-03-06T08:41:24.821" v="2108" actId="1076"/>
      <pc:docMkLst>
        <pc:docMk/>
      </pc:docMkLst>
      <pc:sldChg chg="del">
        <pc:chgData name="Sylvie LEJEUNE" userId="8823c1f8-2503-4ab2-8aed-e0bf3dc10a1a" providerId="ADAL" clId="{A901565C-14A9-4E74-AFDA-53E7F8BAE653}" dt="2024-03-05T14:26:36.318" v="37" actId="2696"/>
        <pc:sldMkLst>
          <pc:docMk/>
          <pc:sldMk cId="4064098198" sldId="256"/>
        </pc:sldMkLst>
      </pc:sldChg>
      <pc:sldChg chg="addSp delSp modSp new mod setBg">
        <pc:chgData name="Sylvie LEJEUNE" userId="8823c1f8-2503-4ab2-8aed-e0bf3dc10a1a" providerId="ADAL" clId="{A901565C-14A9-4E74-AFDA-53E7F8BAE653}" dt="2024-03-06T08:33:00.751" v="1962" actId="207"/>
        <pc:sldMkLst>
          <pc:docMk/>
          <pc:sldMk cId="1760045491" sldId="257"/>
        </pc:sldMkLst>
        <pc:spChg chg="mod">
          <ac:chgData name="Sylvie LEJEUNE" userId="8823c1f8-2503-4ab2-8aed-e0bf3dc10a1a" providerId="ADAL" clId="{A901565C-14A9-4E74-AFDA-53E7F8BAE653}" dt="2024-03-06T08:32:39.472" v="1959" actId="20577"/>
          <ac:spMkLst>
            <pc:docMk/>
            <pc:sldMk cId="1760045491" sldId="257"/>
            <ac:spMk id="2" creationId="{1C3A3CA9-093A-4EA1-F5E2-2856BB21ED0D}"/>
          </ac:spMkLst>
        </pc:spChg>
        <pc:spChg chg="add mod">
          <ac:chgData name="Sylvie LEJEUNE" userId="8823c1f8-2503-4ab2-8aed-e0bf3dc10a1a" providerId="ADAL" clId="{A901565C-14A9-4E74-AFDA-53E7F8BAE653}" dt="2024-03-06T08:32:25.062" v="1954" actId="1076"/>
          <ac:spMkLst>
            <pc:docMk/>
            <pc:sldMk cId="1760045491" sldId="257"/>
            <ac:spMk id="3" creationId="{BD979E19-446F-9806-ADB0-49B15AD99CCD}"/>
          </ac:spMkLst>
        </pc:spChg>
        <pc:spChg chg="del">
          <ac:chgData name="Sylvie LEJEUNE" userId="8823c1f8-2503-4ab2-8aed-e0bf3dc10a1a" providerId="ADAL" clId="{A901565C-14A9-4E74-AFDA-53E7F8BAE653}" dt="2024-03-05T14:27:23.456" v="43" actId="478"/>
          <ac:spMkLst>
            <pc:docMk/>
            <pc:sldMk cId="1760045491" sldId="257"/>
            <ac:spMk id="3" creationId="{E37D1A98-E30E-C235-C30F-D9A0C4C45ABA}"/>
          </ac:spMkLst>
        </pc:spChg>
        <pc:spChg chg="add mod">
          <ac:chgData name="Sylvie LEJEUNE" userId="8823c1f8-2503-4ab2-8aed-e0bf3dc10a1a" providerId="ADAL" clId="{A901565C-14A9-4E74-AFDA-53E7F8BAE653}" dt="2024-03-06T08:33:00.751" v="1962" actId="207"/>
          <ac:spMkLst>
            <pc:docMk/>
            <pc:sldMk cId="1760045491" sldId="257"/>
            <ac:spMk id="4" creationId="{054E6C81-9728-554A-AE1C-1E9B6BAF7C07}"/>
          </ac:spMkLst>
        </pc:spChg>
        <pc:spChg chg="add del mod">
          <ac:chgData name="Sylvie LEJEUNE" userId="8823c1f8-2503-4ab2-8aed-e0bf3dc10a1a" providerId="ADAL" clId="{A901565C-14A9-4E74-AFDA-53E7F8BAE653}" dt="2024-03-06T08:30:12.628" v="1940" actId="478"/>
          <ac:spMkLst>
            <pc:docMk/>
            <pc:sldMk cId="1760045491" sldId="257"/>
            <ac:spMk id="5" creationId="{CA2EEA50-0177-269A-BAFC-36D6DBA8A587}"/>
          </ac:spMkLst>
        </pc:spChg>
        <pc:spChg chg="add mod">
          <ac:chgData name="Sylvie LEJEUNE" userId="8823c1f8-2503-4ab2-8aed-e0bf3dc10a1a" providerId="ADAL" clId="{A901565C-14A9-4E74-AFDA-53E7F8BAE653}" dt="2024-03-06T08:31:47.104" v="1948" actId="26606"/>
          <ac:spMkLst>
            <pc:docMk/>
            <pc:sldMk cId="1760045491" sldId="257"/>
            <ac:spMk id="6" creationId="{39B6BD81-6913-BF48-E32D-BB327A9AB5D6}"/>
          </ac:spMkLst>
        </pc:spChg>
        <pc:spChg chg="add del">
          <ac:chgData name="Sylvie LEJEUNE" userId="8823c1f8-2503-4ab2-8aed-e0bf3dc10a1a" providerId="ADAL" clId="{A901565C-14A9-4E74-AFDA-53E7F8BAE653}" dt="2024-03-06T08:31:47.104" v="1948" actId="26606"/>
          <ac:spMkLst>
            <pc:docMk/>
            <pc:sldMk cId="1760045491" sldId="257"/>
            <ac:spMk id="1031" creationId="{ECC07320-C2CA-4E29-8481-9D9E143C7788}"/>
          </ac:spMkLst>
        </pc:spChg>
        <pc:spChg chg="add del">
          <ac:chgData name="Sylvie LEJEUNE" userId="8823c1f8-2503-4ab2-8aed-e0bf3dc10a1a" providerId="ADAL" clId="{A901565C-14A9-4E74-AFDA-53E7F8BAE653}" dt="2024-03-06T08:31:47.104" v="1948" actId="26606"/>
          <ac:spMkLst>
            <pc:docMk/>
            <pc:sldMk cId="1760045491" sldId="257"/>
            <ac:spMk id="1033" creationId="{178FB36B-5BFE-42CA-BC60-1115E0D95EEC}"/>
          </ac:spMkLst>
        </pc:spChg>
        <pc:spChg chg="add del">
          <ac:chgData name="Sylvie LEJEUNE" userId="8823c1f8-2503-4ab2-8aed-e0bf3dc10a1a" providerId="ADAL" clId="{A901565C-14A9-4E74-AFDA-53E7F8BAE653}" dt="2024-03-06T08:31:47.092" v="1947" actId="26606"/>
          <ac:spMkLst>
            <pc:docMk/>
            <pc:sldMk cId="1760045491" sldId="257"/>
            <ac:spMk id="1038" creationId="{ECC07320-C2CA-4E29-8481-9D9E143C7788}"/>
          </ac:spMkLst>
        </pc:spChg>
        <pc:spChg chg="add del">
          <ac:chgData name="Sylvie LEJEUNE" userId="8823c1f8-2503-4ab2-8aed-e0bf3dc10a1a" providerId="ADAL" clId="{A901565C-14A9-4E74-AFDA-53E7F8BAE653}" dt="2024-03-06T08:31:47.092" v="1947" actId="26606"/>
          <ac:spMkLst>
            <pc:docMk/>
            <pc:sldMk cId="1760045491" sldId="257"/>
            <ac:spMk id="1040" creationId="{178FB36B-5BFE-42CA-BC60-1115E0D95EEC}"/>
          </ac:spMkLst>
        </pc:spChg>
        <pc:spChg chg="add">
          <ac:chgData name="Sylvie LEJEUNE" userId="8823c1f8-2503-4ab2-8aed-e0bf3dc10a1a" providerId="ADAL" clId="{A901565C-14A9-4E74-AFDA-53E7F8BAE653}" dt="2024-03-06T08:31:47.104" v="1948" actId="26606"/>
          <ac:spMkLst>
            <pc:docMk/>
            <pc:sldMk cId="1760045491" sldId="257"/>
            <ac:spMk id="1042" creationId="{ECC07320-C2CA-4E29-8481-9D9E143C7788}"/>
          </ac:spMkLst>
        </pc:spChg>
        <pc:picChg chg="add del mod">
          <ac:chgData name="Sylvie LEJEUNE" userId="8823c1f8-2503-4ab2-8aed-e0bf3dc10a1a" providerId="ADAL" clId="{A901565C-14A9-4E74-AFDA-53E7F8BAE653}" dt="2024-03-05T15:10:50.551" v="765" actId="478"/>
          <ac:picMkLst>
            <pc:docMk/>
            <pc:sldMk cId="1760045491" sldId="257"/>
            <ac:picMk id="4" creationId="{486D5A4D-9E62-BBA4-2F3D-D227664FB661}"/>
          </ac:picMkLst>
        </pc:picChg>
        <pc:picChg chg="add mod ord">
          <ac:chgData name="Sylvie LEJEUNE" userId="8823c1f8-2503-4ab2-8aed-e0bf3dc10a1a" providerId="ADAL" clId="{A901565C-14A9-4E74-AFDA-53E7F8BAE653}" dt="2024-03-06T08:32:07.023" v="1949"/>
          <ac:picMkLst>
            <pc:docMk/>
            <pc:sldMk cId="1760045491" sldId="257"/>
            <ac:picMk id="1026" creationId="{AFC4ADBD-5299-0EC4-A507-BA547999058C}"/>
          </ac:picMkLst>
        </pc:picChg>
      </pc:sldChg>
      <pc:sldChg chg="modSp add mod">
        <pc:chgData name="Sylvie LEJEUNE" userId="8823c1f8-2503-4ab2-8aed-e0bf3dc10a1a" providerId="ADAL" clId="{A901565C-14A9-4E74-AFDA-53E7F8BAE653}" dt="2024-03-05T14:26:28.515" v="36" actId="113"/>
        <pc:sldMkLst>
          <pc:docMk/>
          <pc:sldMk cId="2639730508" sldId="260"/>
        </pc:sldMkLst>
        <pc:spChg chg="mod">
          <ac:chgData name="Sylvie LEJEUNE" userId="8823c1f8-2503-4ab2-8aed-e0bf3dc10a1a" providerId="ADAL" clId="{A901565C-14A9-4E74-AFDA-53E7F8BAE653}" dt="2024-03-05T14:26:28.515" v="36" actId="113"/>
          <ac:spMkLst>
            <pc:docMk/>
            <pc:sldMk cId="2639730508" sldId="260"/>
            <ac:spMk id="3" creationId="{F436B612-7D7E-3E51-7E0C-F3641356F676}"/>
          </ac:spMkLst>
        </pc:spChg>
      </pc:sldChg>
      <pc:sldChg chg="addSp modSp new mod ord">
        <pc:chgData name="Sylvie LEJEUNE" userId="8823c1f8-2503-4ab2-8aed-e0bf3dc10a1a" providerId="ADAL" clId="{A901565C-14A9-4E74-AFDA-53E7F8BAE653}" dt="2024-03-06T08:40:52.833" v="2103" actId="20577"/>
        <pc:sldMkLst>
          <pc:docMk/>
          <pc:sldMk cId="1279897578" sldId="261"/>
        </pc:sldMkLst>
        <pc:spChg chg="mod">
          <ac:chgData name="Sylvie LEJEUNE" userId="8823c1f8-2503-4ab2-8aed-e0bf3dc10a1a" providerId="ADAL" clId="{A901565C-14A9-4E74-AFDA-53E7F8BAE653}" dt="2024-03-06T07:56:44.507" v="1310" actId="403"/>
          <ac:spMkLst>
            <pc:docMk/>
            <pc:sldMk cId="1279897578" sldId="261"/>
            <ac:spMk id="2" creationId="{BA54D59D-0725-3A61-8240-3229F6BC2EBC}"/>
          </ac:spMkLst>
        </pc:spChg>
        <pc:spChg chg="mod">
          <ac:chgData name="Sylvie LEJEUNE" userId="8823c1f8-2503-4ab2-8aed-e0bf3dc10a1a" providerId="ADAL" clId="{A901565C-14A9-4E74-AFDA-53E7F8BAE653}" dt="2024-03-06T08:40:52.833" v="2103" actId="20577"/>
          <ac:spMkLst>
            <pc:docMk/>
            <pc:sldMk cId="1279897578" sldId="261"/>
            <ac:spMk id="3" creationId="{F4C6C6C7-F227-8A8A-8CEB-4EC1CAE86AE3}"/>
          </ac:spMkLst>
        </pc:spChg>
        <pc:spChg chg="add mod">
          <ac:chgData name="Sylvie LEJEUNE" userId="8823c1f8-2503-4ab2-8aed-e0bf3dc10a1a" providerId="ADAL" clId="{A901565C-14A9-4E74-AFDA-53E7F8BAE653}" dt="2024-03-06T08:36:03" v="1991" actId="1076"/>
          <ac:spMkLst>
            <pc:docMk/>
            <pc:sldMk cId="1279897578" sldId="261"/>
            <ac:spMk id="4" creationId="{9D12B0AD-0ED6-B48C-E8DC-B92E63D1E0AB}"/>
          </ac:spMkLst>
        </pc:spChg>
        <pc:spChg chg="add mod">
          <ac:chgData name="Sylvie LEJEUNE" userId="8823c1f8-2503-4ab2-8aed-e0bf3dc10a1a" providerId="ADAL" clId="{A901565C-14A9-4E74-AFDA-53E7F8BAE653}" dt="2024-03-05T14:32:37.732" v="103"/>
          <ac:spMkLst>
            <pc:docMk/>
            <pc:sldMk cId="1279897578" sldId="261"/>
            <ac:spMk id="5" creationId="{BB5BD218-5F21-4F7B-3C5E-E423B55124D7}"/>
          </ac:spMkLst>
        </pc:spChg>
        <pc:spChg chg="add mod">
          <ac:chgData name="Sylvie LEJEUNE" userId="8823c1f8-2503-4ab2-8aed-e0bf3dc10a1a" providerId="ADAL" clId="{A901565C-14A9-4E74-AFDA-53E7F8BAE653}" dt="2024-03-05T14:58:28.672" v="704" actId="20577"/>
          <ac:spMkLst>
            <pc:docMk/>
            <pc:sldMk cId="1279897578" sldId="261"/>
            <ac:spMk id="7" creationId="{F94DD5FD-EA49-06A5-9AED-3B2765CC2363}"/>
          </ac:spMkLst>
        </pc:spChg>
      </pc:sldChg>
      <pc:sldChg chg="addSp delSp modSp add mod ord setBg">
        <pc:chgData name="Sylvie LEJEUNE" userId="8823c1f8-2503-4ab2-8aed-e0bf3dc10a1a" providerId="ADAL" clId="{A901565C-14A9-4E74-AFDA-53E7F8BAE653}" dt="2024-03-06T08:34:43.687" v="1974" actId="255"/>
        <pc:sldMkLst>
          <pc:docMk/>
          <pc:sldMk cId="719616019" sldId="262"/>
        </pc:sldMkLst>
        <pc:spChg chg="del mod">
          <ac:chgData name="Sylvie LEJEUNE" userId="8823c1f8-2503-4ab2-8aed-e0bf3dc10a1a" providerId="ADAL" clId="{A901565C-14A9-4E74-AFDA-53E7F8BAE653}" dt="2024-03-05T14:46:54.991" v="212" actId="478"/>
          <ac:spMkLst>
            <pc:docMk/>
            <pc:sldMk cId="719616019" sldId="262"/>
            <ac:spMk id="2" creationId="{A4985D54-75D0-7BED-7748-D9FC7F2FAE90}"/>
          </ac:spMkLst>
        </pc:spChg>
        <pc:spChg chg="add mod">
          <ac:chgData name="Sylvie LEJEUNE" userId="8823c1f8-2503-4ab2-8aed-e0bf3dc10a1a" providerId="ADAL" clId="{A901565C-14A9-4E74-AFDA-53E7F8BAE653}" dt="2024-03-06T08:34:12.347" v="1967"/>
          <ac:spMkLst>
            <pc:docMk/>
            <pc:sldMk cId="719616019" sldId="262"/>
            <ac:spMk id="2" creationId="{F978AABE-4245-2A79-CD57-5257EC1E063A}"/>
          </ac:spMkLst>
        </pc:spChg>
        <pc:spChg chg="mod">
          <ac:chgData name="Sylvie LEJEUNE" userId="8823c1f8-2503-4ab2-8aed-e0bf3dc10a1a" providerId="ADAL" clId="{A901565C-14A9-4E74-AFDA-53E7F8BAE653}" dt="2024-03-06T08:34:43.687" v="1974" actId="255"/>
          <ac:spMkLst>
            <pc:docMk/>
            <pc:sldMk cId="719616019" sldId="262"/>
            <ac:spMk id="3" creationId="{7E4BE76D-DA59-CE00-5D50-4C5BAA2F97E0}"/>
          </ac:spMkLst>
        </pc:spChg>
        <pc:spChg chg="del mod">
          <ac:chgData name="Sylvie LEJEUNE" userId="8823c1f8-2503-4ab2-8aed-e0bf3dc10a1a" providerId="ADAL" clId="{A901565C-14A9-4E74-AFDA-53E7F8BAE653}" dt="2024-03-06T08:25:58.594" v="1920" actId="478"/>
          <ac:spMkLst>
            <pc:docMk/>
            <pc:sldMk cId="719616019" sldId="262"/>
            <ac:spMk id="4" creationId="{6BD1C2CB-1D0D-29E7-CD16-E7A0C4FBECC2}"/>
          </ac:spMkLst>
        </pc:spChg>
        <pc:spChg chg="mod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5" creationId="{146D8922-865E-BFBC-5446-782ABE3E92E2}"/>
          </ac:spMkLst>
        </pc:spChg>
        <pc:spChg chg="add mod ord">
          <ac:chgData name="Sylvie LEJEUNE" userId="8823c1f8-2503-4ab2-8aed-e0bf3dc10a1a" providerId="ADAL" clId="{A901565C-14A9-4E74-AFDA-53E7F8BAE653}" dt="2024-03-06T08:34:32.275" v="1972" actId="1076"/>
          <ac:spMkLst>
            <pc:docMk/>
            <pc:sldMk cId="719616019" sldId="262"/>
            <ac:spMk id="7" creationId="{62005429-022C-A040-5237-E7189182966C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28" creationId="{8555C5B3-193A-4749-9AFD-682E53CDDE8F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29" creationId="{2EAE06A6-F76A-41C9-827A-C561B004485C}"/>
          </ac:spMkLst>
        </pc:spChg>
        <pc:spChg chg="add del">
          <ac:chgData name="Sylvie LEJEUNE" userId="8823c1f8-2503-4ab2-8aed-e0bf3dc10a1a" providerId="ADAL" clId="{A901565C-14A9-4E74-AFDA-53E7F8BAE653}" dt="2024-03-06T08:27:37.500" v="1923" actId="26606"/>
          <ac:spMkLst>
            <pc:docMk/>
            <pc:sldMk cId="719616019" sldId="262"/>
            <ac:spMk id="1031" creationId="{362810D9-2C5A-477D-949C-C191895477F3}"/>
          </ac:spMkLst>
        </pc:spChg>
        <pc:spChg chg="add del">
          <ac:chgData name="Sylvie LEJEUNE" userId="8823c1f8-2503-4ab2-8aed-e0bf3dc10a1a" providerId="ADAL" clId="{A901565C-14A9-4E74-AFDA-53E7F8BAE653}" dt="2024-03-06T08:27:37.500" v="1923" actId="26606"/>
          <ac:spMkLst>
            <pc:docMk/>
            <pc:sldMk cId="719616019" sldId="262"/>
            <ac:spMk id="1033" creationId="{081E4A58-353D-44AE-B2FC-2A74E2E400F7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35" creationId="{89F9D4E8-0639-444B-949B-9518585061AF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37" creationId="{7E3DA7A2-ED70-4BBA-AB72-00AD461FA405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39" creationId="{FC485432-3647-4218-B5D3-15D3FA222B13}"/>
          </ac:spMkLst>
        </pc:spChg>
        <pc:spChg chg="add del">
          <ac:chgData name="Sylvie LEJEUNE" userId="8823c1f8-2503-4ab2-8aed-e0bf3dc10a1a" providerId="ADAL" clId="{A901565C-14A9-4E74-AFDA-53E7F8BAE653}" dt="2024-03-06T08:28:45.785" v="1927" actId="26606"/>
          <ac:spMkLst>
            <pc:docMk/>
            <pc:sldMk cId="719616019" sldId="262"/>
            <ac:spMk id="1041" creationId="{F4AFDDCA-6ABA-4D23-8A5C-1BF0F4308148}"/>
          </ac:spMkLst>
        </pc:spChg>
        <pc:spChg chg="add del">
          <ac:chgData name="Sylvie LEJEUNE" userId="8823c1f8-2503-4ab2-8aed-e0bf3dc10a1a" providerId="ADAL" clId="{A901565C-14A9-4E74-AFDA-53E7F8BAE653}" dt="2024-03-06T08:28:59.349" v="1931" actId="26606"/>
          <ac:spMkLst>
            <pc:docMk/>
            <pc:sldMk cId="719616019" sldId="262"/>
            <ac:spMk id="1043" creationId="{8181FC64-B306-4821-98E2-780662EFC486}"/>
          </ac:spMkLst>
        </pc:spChg>
        <pc:spChg chg="add del">
          <ac:chgData name="Sylvie LEJEUNE" userId="8823c1f8-2503-4ab2-8aed-e0bf3dc10a1a" providerId="ADAL" clId="{A901565C-14A9-4E74-AFDA-53E7F8BAE653}" dt="2024-03-06T08:28:59.349" v="1931" actId="26606"/>
          <ac:spMkLst>
            <pc:docMk/>
            <pc:sldMk cId="719616019" sldId="262"/>
            <ac:spMk id="1044" creationId="{5871FC61-DD4E-47D4-81FD-8A7E7D12B371}"/>
          </ac:spMkLst>
        </pc:spChg>
        <pc:spChg chg="add del">
          <ac:chgData name="Sylvie LEJEUNE" userId="8823c1f8-2503-4ab2-8aed-e0bf3dc10a1a" providerId="ADAL" clId="{A901565C-14A9-4E74-AFDA-53E7F8BAE653}" dt="2024-03-06T08:28:59.349" v="1931" actId="26606"/>
          <ac:spMkLst>
            <pc:docMk/>
            <pc:sldMk cId="719616019" sldId="262"/>
            <ac:spMk id="1045" creationId="{F9EC3F91-A75C-4F74-867E-E4C28C13546B}"/>
          </ac:spMkLst>
        </pc:spChg>
        <pc:spChg chg="add del">
          <ac:chgData name="Sylvie LEJEUNE" userId="8823c1f8-2503-4ab2-8aed-e0bf3dc10a1a" providerId="ADAL" clId="{A901565C-14A9-4E74-AFDA-53E7F8BAE653}" dt="2024-03-06T08:28:59.349" v="1931" actId="26606"/>
          <ac:spMkLst>
            <pc:docMk/>
            <pc:sldMk cId="719616019" sldId="262"/>
            <ac:spMk id="1046" creationId="{829A1E2C-5AC8-40FC-99E9-832069D39792}"/>
          </ac:spMkLst>
        </pc:spChg>
        <pc:spChg chg="add del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51" creationId="{94E4D846-3AFC-4F86-8C35-24B0542A269D}"/>
          </ac:spMkLst>
        </pc:spChg>
        <pc:spChg chg="add del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53" creationId="{284781B9-12CB-45C3-907A-9ED93FF72C65}"/>
          </ac:spMkLst>
        </pc:spChg>
        <pc:spChg chg="add del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55" creationId="{55D4142C-5077-457F-A6AD-3FECFDB39685}"/>
          </ac:spMkLst>
        </pc:spChg>
        <pc:spChg chg="add del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57" creationId="{7A5F0580-5EE9-419F-96EE-B6529EF6E7D0}"/>
          </ac:spMkLst>
        </pc:spChg>
        <pc:spChg chg="add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62" creationId="{04812C46-200A-4DEB-A05E-3ED6C68C2387}"/>
          </ac:spMkLst>
        </pc:spChg>
        <pc:spChg chg="add">
          <ac:chgData name="Sylvie LEJEUNE" userId="8823c1f8-2503-4ab2-8aed-e0bf3dc10a1a" providerId="ADAL" clId="{A901565C-14A9-4E74-AFDA-53E7F8BAE653}" dt="2024-03-06T08:29:26.630" v="1935" actId="26606"/>
          <ac:spMkLst>
            <pc:docMk/>
            <pc:sldMk cId="719616019" sldId="262"/>
            <ac:spMk id="1064" creationId="{D1EA859B-E555-4109-94F3-6700E046E008}"/>
          </ac:spMkLst>
        </pc:spChg>
        <pc:picChg chg="add mod ord">
          <ac:chgData name="Sylvie LEJEUNE" userId="8823c1f8-2503-4ab2-8aed-e0bf3dc10a1a" providerId="ADAL" clId="{A901565C-14A9-4E74-AFDA-53E7F8BAE653}" dt="2024-03-06T08:34:02.791" v="1966"/>
          <ac:picMkLst>
            <pc:docMk/>
            <pc:sldMk cId="719616019" sldId="262"/>
            <ac:picMk id="1026" creationId="{D7D86566-5C29-9965-59CE-AF17645FCA16}"/>
          </ac:picMkLst>
        </pc:picChg>
      </pc:sldChg>
      <pc:sldChg chg="addSp delSp modSp new mod">
        <pc:chgData name="Sylvie LEJEUNE" userId="8823c1f8-2503-4ab2-8aed-e0bf3dc10a1a" providerId="ADAL" clId="{A901565C-14A9-4E74-AFDA-53E7F8BAE653}" dt="2024-03-06T08:41:24.821" v="2108" actId="1076"/>
        <pc:sldMkLst>
          <pc:docMk/>
          <pc:sldMk cId="2761907727" sldId="263"/>
        </pc:sldMkLst>
        <pc:spChg chg="del">
          <ac:chgData name="Sylvie LEJEUNE" userId="8823c1f8-2503-4ab2-8aed-e0bf3dc10a1a" providerId="ADAL" clId="{A901565C-14A9-4E74-AFDA-53E7F8BAE653}" dt="2024-03-05T15:20:16.360" v="1009" actId="478"/>
          <ac:spMkLst>
            <pc:docMk/>
            <pc:sldMk cId="2761907727" sldId="263"/>
            <ac:spMk id="2" creationId="{8CF399AE-0373-14E9-E8A3-7C57544C84B7}"/>
          </ac:spMkLst>
        </pc:spChg>
        <pc:spChg chg="mod">
          <ac:chgData name="Sylvie LEJEUNE" userId="8823c1f8-2503-4ab2-8aed-e0bf3dc10a1a" providerId="ADAL" clId="{A901565C-14A9-4E74-AFDA-53E7F8BAE653}" dt="2024-03-06T08:41:18.011" v="2107" actId="255"/>
          <ac:spMkLst>
            <pc:docMk/>
            <pc:sldMk cId="2761907727" sldId="263"/>
            <ac:spMk id="3" creationId="{A1A7FA95-F004-E80B-2782-28DFE3E274C3}"/>
          </ac:spMkLst>
        </pc:spChg>
        <pc:spChg chg="add mod">
          <ac:chgData name="Sylvie LEJEUNE" userId="8823c1f8-2503-4ab2-8aed-e0bf3dc10a1a" providerId="ADAL" clId="{A901565C-14A9-4E74-AFDA-53E7F8BAE653}" dt="2024-03-05T15:20:21.565" v="1010"/>
          <ac:spMkLst>
            <pc:docMk/>
            <pc:sldMk cId="2761907727" sldId="263"/>
            <ac:spMk id="4" creationId="{4F02CEB2-AA87-6BC7-DA95-A8888CAF5029}"/>
          </ac:spMkLst>
        </pc:spChg>
        <pc:spChg chg="add mod">
          <ac:chgData name="Sylvie LEJEUNE" userId="8823c1f8-2503-4ab2-8aed-e0bf3dc10a1a" providerId="ADAL" clId="{A901565C-14A9-4E74-AFDA-53E7F8BAE653}" dt="2024-03-05T15:20:25.927" v="1011"/>
          <ac:spMkLst>
            <pc:docMk/>
            <pc:sldMk cId="2761907727" sldId="263"/>
            <ac:spMk id="5" creationId="{59690B4B-6D50-8B35-8B26-9D1A407A7C67}"/>
          </ac:spMkLst>
        </pc:spChg>
        <pc:spChg chg="add mod">
          <ac:chgData name="Sylvie LEJEUNE" userId="8823c1f8-2503-4ab2-8aed-e0bf3dc10a1a" providerId="ADAL" clId="{A901565C-14A9-4E74-AFDA-53E7F8BAE653}" dt="2024-03-06T08:41:10.300" v="2106" actId="1076"/>
          <ac:spMkLst>
            <pc:docMk/>
            <pc:sldMk cId="2761907727" sldId="263"/>
            <ac:spMk id="7" creationId="{E0F90BF7-E25E-D5DE-1E4A-5A693C44EE76}"/>
          </ac:spMkLst>
        </pc:spChg>
        <pc:picChg chg="add mod">
          <ac:chgData name="Sylvie LEJEUNE" userId="8823c1f8-2503-4ab2-8aed-e0bf3dc10a1a" providerId="ADAL" clId="{A901565C-14A9-4E74-AFDA-53E7F8BAE653}" dt="2024-03-06T08:41:24.821" v="2108" actId="1076"/>
          <ac:picMkLst>
            <pc:docMk/>
            <pc:sldMk cId="2761907727" sldId="263"/>
            <ac:picMk id="6" creationId="{A74CA958-0065-221E-CB97-C1F666282E52}"/>
          </ac:picMkLst>
        </pc:picChg>
      </pc:sldChg>
      <pc:sldChg chg="addSp delSp modSp add del mod ord">
        <pc:chgData name="Sylvie LEJEUNE" userId="8823c1f8-2503-4ab2-8aed-e0bf3dc10a1a" providerId="ADAL" clId="{A901565C-14A9-4E74-AFDA-53E7F8BAE653}" dt="2024-03-05T14:56:52.857" v="649" actId="2696"/>
        <pc:sldMkLst>
          <pc:docMk/>
          <pc:sldMk cId="2915730956" sldId="263"/>
        </pc:sldMkLst>
        <pc:spChg chg="del mod">
          <ac:chgData name="Sylvie LEJEUNE" userId="8823c1f8-2503-4ab2-8aed-e0bf3dc10a1a" providerId="ADAL" clId="{A901565C-14A9-4E74-AFDA-53E7F8BAE653}" dt="2024-03-05T14:53:52.154" v="449" actId="478"/>
          <ac:spMkLst>
            <pc:docMk/>
            <pc:sldMk cId="2915730956" sldId="263"/>
            <ac:spMk id="2" creationId="{783040D0-1036-5189-482B-538462664B64}"/>
          </ac:spMkLst>
        </pc:spChg>
        <pc:spChg chg="del mod">
          <ac:chgData name="Sylvie LEJEUNE" userId="8823c1f8-2503-4ab2-8aed-e0bf3dc10a1a" providerId="ADAL" clId="{A901565C-14A9-4E74-AFDA-53E7F8BAE653}" dt="2024-03-05T14:53:55.614" v="451" actId="478"/>
          <ac:spMkLst>
            <pc:docMk/>
            <pc:sldMk cId="2915730956" sldId="263"/>
            <ac:spMk id="3" creationId="{68D48339-FE2B-6EEC-8961-A262F71A16EB}"/>
          </ac:spMkLst>
        </pc:spChg>
        <pc:spChg chg="add mod">
          <ac:chgData name="Sylvie LEJEUNE" userId="8823c1f8-2503-4ab2-8aed-e0bf3dc10a1a" providerId="ADAL" clId="{A901565C-14A9-4E74-AFDA-53E7F8BAE653}" dt="2024-03-05T14:55:40.106" v="566" actId="20577"/>
          <ac:spMkLst>
            <pc:docMk/>
            <pc:sldMk cId="2915730956" sldId="263"/>
            <ac:spMk id="7" creationId="{34EA94A1-1C72-9C40-2657-374DC0270B6C}"/>
          </ac:spMkLst>
        </pc:spChg>
        <pc:spChg chg="add del mod">
          <ac:chgData name="Sylvie LEJEUNE" userId="8823c1f8-2503-4ab2-8aed-e0bf3dc10a1a" providerId="ADAL" clId="{A901565C-14A9-4E74-AFDA-53E7F8BAE653}" dt="2024-03-05T14:54:32.522" v="459" actId="478"/>
          <ac:spMkLst>
            <pc:docMk/>
            <pc:sldMk cId="2915730956" sldId="263"/>
            <ac:spMk id="9" creationId="{CAA5D1C1-D021-8988-CA4F-82B9C3831324}"/>
          </ac:spMkLst>
        </pc:spChg>
      </pc:sldChg>
      <pc:sldChg chg="addSp delSp modSp new mod">
        <pc:chgData name="Sylvie LEJEUNE" userId="8823c1f8-2503-4ab2-8aed-e0bf3dc10a1a" providerId="ADAL" clId="{A901565C-14A9-4E74-AFDA-53E7F8BAE653}" dt="2024-03-06T08:36:35.809" v="1996" actId="1076"/>
        <pc:sldMkLst>
          <pc:docMk/>
          <pc:sldMk cId="3553815172" sldId="264"/>
        </pc:sldMkLst>
        <pc:spChg chg="mod">
          <ac:chgData name="Sylvie LEJEUNE" userId="8823c1f8-2503-4ab2-8aed-e0bf3dc10a1a" providerId="ADAL" clId="{A901565C-14A9-4E74-AFDA-53E7F8BAE653}" dt="2024-03-06T08:36:35.809" v="1996" actId="1076"/>
          <ac:spMkLst>
            <pc:docMk/>
            <pc:sldMk cId="3553815172" sldId="264"/>
            <ac:spMk id="2" creationId="{07DF7BFB-5E5E-C68E-4082-78314CE239D5}"/>
          </ac:spMkLst>
        </pc:spChg>
        <pc:spChg chg="del">
          <ac:chgData name="Sylvie LEJEUNE" userId="8823c1f8-2503-4ab2-8aed-e0bf3dc10a1a" providerId="ADAL" clId="{A901565C-14A9-4E74-AFDA-53E7F8BAE653}" dt="2024-03-06T07:58:41.624" v="1350" actId="478"/>
          <ac:spMkLst>
            <pc:docMk/>
            <pc:sldMk cId="3553815172" sldId="264"/>
            <ac:spMk id="3" creationId="{108D2C15-C85F-3E0B-3188-29231F4411D9}"/>
          </ac:spMkLst>
        </pc:spChg>
        <pc:spChg chg="add mod">
          <ac:chgData name="Sylvie LEJEUNE" userId="8823c1f8-2503-4ab2-8aed-e0bf3dc10a1a" providerId="ADAL" clId="{A901565C-14A9-4E74-AFDA-53E7F8BAE653}" dt="2024-03-06T08:00:04.322" v="1359"/>
          <ac:spMkLst>
            <pc:docMk/>
            <pc:sldMk cId="3553815172" sldId="264"/>
            <ac:spMk id="4" creationId="{352D7050-E763-69BD-769A-9785F5E8445C}"/>
          </ac:spMkLst>
        </pc:spChg>
        <pc:spChg chg="add mod">
          <ac:chgData name="Sylvie LEJEUNE" userId="8823c1f8-2503-4ab2-8aed-e0bf3dc10a1a" providerId="ADAL" clId="{A901565C-14A9-4E74-AFDA-53E7F8BAE653}" dt="2024-03-06T08:00:08.624" v="1360"/>
          <ac:spMkLst>
            <pc:docMk/>
            <pc:sldMk cId="3553815172" sldId="264"/>
            <ac:spMk id="5" creationId="{DC920BF8-E915-CD35-4946-84476C44945E}"/>
          </ac:spMkLst>
        </pc:spChg>
      </pc:sldChg>
      <pc:sldChg chg="modSp add mod">
        <pc:chgData name="Sylvie LEJEUNE" userId="8823c1f8-2503-4ab2-8aed-e0bf3dc10a1a" providerId="ADAL" clId="{A901565C-14A9-4E74-AFDA-53E7F8BAE653}" dt="2024-03-06T08:38:13.026" v="2102" actId="20577"/>
        <pc:sldMkLst>
          <pc:docMk/>
          <pc:sldMk cId="1376133816" sldId="265"/>
        </pc:sldMkLst>
        <pc:spChg chg="mod">
          <ac:chgData name="Sylvie LEJEUNE" userId="8823c1f8-2503-4ab2-8aed-e0bf3dc10a1a" providerId="ADAL" clId="{A901565C-14A9-4E74-AFDA-53E7F8BAE653}" dt="2024-03-06T08:38:13.026" v="2102" actId="20577"/>
          <ac:spMkLst>
            <pc:docMk/>
            <pc:sldMk cId="1376133816" sldId="265"/>
            <ac:spMk id="2" creationId="{4D853AF2-3B64-4A86-C04E-0C9D503D3EAC}"/>
          </ac:spMkLst>
        </pc:spChg>
        <pc:spChg chg="mod">
          <ac:chgData name="Sylvie LEJEUNE" userId="8823c1f8-2503-4ab2-8aed-e0bf3dc10a1a" providerId="ADAL" clId="{A901565C-14A9-4E74-AFDA-53E7F8BAE653}" dt="2024-03-06T08:37:05.652" v="2002" actId="1076"/>
          <ac:spMkLst>
            <pc:docMk/>
            <pc:sldMk cId="1376133816" sldId="265"/>
            <ac:spMk id="4" creationId="{E8B13975-D5D1-0014-D16A-5DEFEA6B963C}"/>
          </ac:spMkLst>
        </pc:spChg>
      </pc:sldChg>
      <pc:sldChg chg="modSp add mod">
        <pc:chgData name="Sylvie LEJEUNE" userId="8823c1f8-2503-4ab2-8aed-e0bf3dc10a1a" providerId="ADAL" clId="{A901565C-14A9-4E74-AFDA-53E7F8BAE653}" dt="2024-03-06T08:14:06.944" v="1918" actId="20577"/>
        <pc:sldMkLst>
          <pc:docMk/>
          <pc:sldMk cId="2849097600" sldId="266"/>
        </pc:sldMkLst>
        <pc:spChg chg="mod">
          <ac:chgData name="Sylvie LEJEUNE" userId="8823c1f8-2503-4ab2-8aed-e0bf3dc10a1a" providerId="ADAL" clId="{A901565C-14A9-4E74-AFDA-53E7F8BAE653}" dt="2024-03-06T08:14:06.944" v="1918" actId="20577"/>
          <ac:spMkLst>
            <pc:docMk/>
            <pc:sldMk cId="2849097600" sldId="266"/>
            <ac:spMk id="2" creationId="{74E8FFF1-3B9B-1B67-DFE4-7C59E4593D08}"/>
          </ac:spMkLst>
        </pc:spChg>
      </pc:sldChg>
    </pc:docChg>
  </pc:docChgLst>
  <pc:docChgLst>
    <pc:chgData name="Pascale OPDEBEEK" userId="S::pascaleopdebeek@sosburnout.be::0befc5e9-ba26-4c0f-8f53-d54826e0dbae" providerId="AD" clId="Web-{3032EEA4-1146-5E80-23A1-9B177D200269}"/>
    <pc:docChg chg="modSld">
      <pc:chgData name="Pascale OPDEBEEK" userId="S::pascaleopdebeek@sosburnout.be::0befc5e9-ba26-4c0f-8f53-d54826e0dbae" providerId="AD" clId="Web-{3032EEA4-1146-5E80-23A1-9B177D200269}" dt="2024-03-06T16:27:43.796" v="2" actId="20577"/>
      <pc:docMkLst>
        <pc:docMk/>
      </pc:docMkLst>
      <pc:sldChg chg="modSp">
        <pc:chgData name="Pascale OPDEBEEK" userId="S::pascaleopdebeek@sosburnout.be::0befc5e9-ba26-4c0f-8f53-d54826e0dbae" providerId="AD" clId="Web-{3032EEA4-1146-5E80-23A1-9B177D200269}" dt="2024-03-06T16:27:43.796" v="2" actId="20577"/>
        <pc:sldMkLst>
          <pc:docMk/>
          <pc:sldMk cId="1376133816" sldId="265"/>
        </pc:sldMkLst>
        <pc:spChg chg="mod">
          <ac:chgData name="Pascale OPDEBEEK" userId="S::pascaleopdebeek@sosburnout.be::0befc5e9-ba26-4c0f-8f53-d54826e0dbae" providerId="AD" clId="Web-{3032EEA4-1146-5E80-23A1-9B177D200269}" dt="2024-03-06T16:27:43.796" v="2" actId="20577"/>
          <ac:spMkLst>
            <pc:docMk/>
            <pc:sldMk cId="1376133816" sldId="265"/>
            <ac:spMk id="2" creationId="{4D853AF2-3B64-4A86-C04E-0C9D503D3EA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6C8C10-C588-8038-6E00-2D68EC2D4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3B605E-B982-634E-119C-DFD3E848E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8CBDB2-55BC-D7A5-FE8C-022B7669C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060759-6E85-D051-77A0-D1F16CE89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F7901D-7779-80AE-BCC2-B86CBDD8D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40329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B64C2D-83F4-9EB7-A244-9B386760F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6572EC8-4183-8713-0EA9-D972F40CB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049D1A-EB3B-C242-5158-E3EDDEDA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F1D156-BCA5-D02F-BFAE-7254478A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E8A3ED-E08C-86A2-D1D2-00A2CB9B6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0234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9184445-83EC-6DF2-1AFC-02E0A15336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CC047B8-728E-D10D-DBEE-5D1F4FF103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966435-634B-0F2B-0E2D-88F8D0CC6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8905BE-41EF-3AB9-6E31-37BFA45D4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CA203E-83B5-A7FF-E40D-23ACE4C8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14666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C70AA-86DB-7D53-A701-9A4BA2A99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9CBCE0-0AEF-F18F-ABC1-3D108F1C0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707B59-FE4E-E497-7771-F74A138F7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3BA350-C777-350C-6696-3B1BE0ECC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9EA90B-A984-591A-93D2-A2716ADF5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270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BE87A7-1A44-7546-3C73-D02488922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540D15-6D9E-72C0-6AC8-57664A6E1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7F366C-9A29-7F21-944C-2454C3516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687FFB-16BC-7B34-6049-AFC2F9EFD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424FF0-214D-3F6D-6374-5CF071BBA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578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566E40-0B4C-9B17-1E55-4D5FBE5D7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1B9B49-7D48-1A39-5718-B40B21566B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6D2CD5-932C-9808-9117-6AD42FBDC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237532-79E4-59A6-FAB5-DA32E83C8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50B162-70C9-3F2B-8720-A56DE059C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BF56684-DD75-16C1-86AF-E9E73918A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81480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1D49F5-DD06-2918-03FB-26833C831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5ED998-8054-8C1A-D5CA-A61DF5C7A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24BAE1F-51B3-8FAC-6A9E-6B7546EC1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9D56994-341E-1523-25C1-0F5C215A13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1A2A323-9F9D-ECB7-7EAF-30F2A43658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08EC17F-3C72-8EE0-5080-81C898186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36C3F3B-8E57-E5A8-20E9-B8EE7EF07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AC97019-7AA8-5562-DCB7-96E53025B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60466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44F1D2-7EE7-A7F4-30C5-E783FEA71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267D8A9-6AB3-C114-2926-BD9851DA4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921DFBF-6749-34FF-32F3-2E5845501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72D1CB-3772-2C49-3827-36C63969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904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CB5BCF-EB8E-98F3-825B-90EB02583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6F76D36-D815-AFA6-7396-5746661BB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BC8BA5-CE8B-B84B-88D9-AEC47A0C6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8276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8CC640-4663-22E3-3BFC-A070F1EF7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26D8B6-988B-A342-EE14-15E69E8C6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7038D5-1C8F-E441-40E9-E979B7F7AE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EFF4989-5017-726E-0C38-8F5E8B735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5CF0AD-39B7-FC5B-5149-4DB86E98E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AF7258-C66E-D23E-AA8F-CDCB001F0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3598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CC41AC-E4B1-C75C-E1B9-867E8EF4A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D9E1689-EA95-8302-725C-1F2D6E3915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CECE00-B9A2-1D4B-6EE3-AA0BF8460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4B500A-CBA8-EBC0-CB9B-DFC14FFF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A940DCD-A84D-98CD-A44E-95D8D807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80DDA4-7417-A1EC-3AA0-C20B08EC3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0046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3FD7FB4-8226-D98D-79B8-DF7627EC0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9E71B6-D15C-FA4E-0DDD-C7A926EE5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EBBD03-028B-802E-5C33-504A783760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DDEA7E-D31F-415C-AA76-27D22514E9A8}" type="datetimeFigureOut">
              <a:rPr lang="fr-BE" smtClean="0"/>
              <a:t>06-03-24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643776-BB7B-4D55-5A00-E94DCD6655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8F69B0-D941-195F-426D-1EDD1DAB5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8317BB-38B6-4B37-9F6D-CD2C5479C2E8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402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taamb.openjustice.be/fr/loi-du-03-octobre-2022_n2022206360.html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436B612-7D7E-3E51-7E0C-F3641356F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3016" y="2699094"/>
            <a:ext cx="4384804" cy="1760596"/>
          </a:xfrm>
        </p:spPr>
        <p:txBody>
          <a:bodyPr>
            <a:normAutofit/>
          </a:bodyPr>
          <a:lstStyle/>
          <a:p>
            <a:pPr algn="l"/>
            <a:endParaRPr lang="fr-BE" dirty="0">
              <a:latin typeface="Century Gothic" panose="020B0502020202020204" pitchFamily="34" charset="0"/>
            </a:endParaRPr>
          </a:p>
          <a:p>
            <a:pPr algn="l"/>
            <a:r>
              <a:rPr lang="fr-BE" dirty="0">
                <a:latin typeface="Century Gothic" panose="020B0502020202020204" pitchFamily="34" charset="0"/>
              </a:rPr>
              <a:t>Le droit à la </a:t>
            </a:r>
            <a:r>
              <a:rPr lang="fr-BE" b="1" dirty="0">
                <a:solidFill>
                  <a:schemeClr val="accent4">
                    <a:lumMod val="50000"/>
                  </a:schemeClr>
                </a:solidFill>
                <a:latin typeface="Century Gothic" panose="020B0502020202020204" pitchFamily="34" charset="0"/>
              </a:rPr>
              <a:t>déconnexion</a:t>
            </a:r>
            <a:endParaRPr lang="fr-BE" dirty="0">
              <a:latin typeface="Century Gothic" panose="020B0502020202020204" pitchFamily="34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B33917C-3CB0-CD6D-85C6-25A6CAFE32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781"/>
          <a:stretch/>
        </p:blipFill>
        <p:spPr>
          <a:xfrm>
            <a:off x="5349241" y="0"/>
            <a:ext cx="6842759" cy="6857990"/>
          </a:xfrm>
          <a:prstGeom prst="rect">
            <a:avLst/>
          </a:prstGeom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637FD37-AFB2-F8DA-55D7-2268562D6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263973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C3A3CA9-093A-4EA1-F5E2-2856BB21E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5892" y="1521725"/>
            <a:ext cx="4428699" cy="2745688"/>
          </a:xfrm>
          <a:noFill/>
        </p:spPr>
        <p:txBody>
          <a:bodyPr>
            <a:normAutofit/>
          </a:bodyPr>
          <a:lstStyle/>
          <a:p>
            <a:pPr algn="l"/>
            <a:r>
              <a:rPr lang="fr-FR" sz="2000" b="0" i="0" dirty="0">
                <a:effectLst/>
                <a:latin typeface="Century Gothic" panose="020B0502020202020204" pitchFamily="34" charset="0"/>
              </a:rPr>
              <a:t>Contre le stress excessif  lié au travail et </a:t>
            </a:r>
            <a:r>
              <a:rPr lang="fr-FR" sz="2000" dirty="0">
                <a:latin typeface="Century Gothic" panose="020B0502020202020204" pitchFamily="34" charset="0"/>
              </a:rPr>
              <a:t>face aux </a:t>
            </a:r>
            <a:r>
              <a:rPr lang="fr-FR" sz="2000" b="0" i="0" dirty="0">
                <a:effectLst/>
                <a:latin typeface="Century Gothic" panose="020B0502020202020204" pitchFamily="34" charset="0"/>
              </a:rPr>
              <a:t>nouvelles formes d’organisation du travail, un </a:t>
            </a:r>
            <a:r>
              <a:rPr lang="fr-FR" sz="2000" b="1" i="0" dirty="0">
                <a:effectLst/>
                <a:latin typeface="Century Gothic" panose="020B0502020202020204" pitchFamily="34" charset="0"/>
              </a:rPr>
              <a:t>droit à la déconnexion</a:t>
            </a:r>
            <a:r>
              <a:rPr lang="fr-FR" sz="2000" dirty="0">
                <a:latin typeface="Century Gothic" panose="020B0502020202020204" pitchFamily="34" charset="0"/>
              </a:rPr>
              <a:t> a été inscrit au chapitre 8 de la loi du 3 octobre 2022.</a:t>
            </a:r>
            <a:br>
              <a:rPr lang="fr-FR" sz="2000" dirty="0">
                <a:latin typeface="Century Gothic" panose="020B0502020202020204" pitchFamily="34" charset="0"/>
              </a:rPr>
            </a:br>
            <a:br>
              <a:rPr lang="fr-FR" sz="2000" dirty="0">
                <a:latin typeface="Century Gothic" panose="020B0502020202020204" pitchFamily="34" charset="0"/>
              </a:rPr>
            </a:br>
            <a:r>
              <a:rPr lang="fr-FR" sz="2000" b="0" i="0" dirty="0">
                <a:effectLst/>
                <a:latin typeface="Century Gothic" panose="020B0502020202020204" pitchFamily="34" charset="0"/>
              </a:rPr>
              <a:t> </a:t>
            </a:r>
            <a:endParaRPr lang="fr-BE" sz="2000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Gratuit Échelle De Jugement Et Marteau Dans Le Bureau Du Juge Photos">
            <a:extLst>
              <a:ext uri="{FF2B5EF4-FFF2-40B4-BE49-F238E27FC236}">
                <a16:creationId xmlns:a16="http://schemas.microsoft.com/office/drawing/2014/main" id="{AFC4ADBD-5299-0EC4-A507-BA54799905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94" r="1" b="4353"/>
          <a:stretch/>
        </p:blipFill>
        <p:spPr bwMode="auto">
          <a:xfrm>
            <a:off x="1" y="10"/>
            <a:ext cx="6832674" cy="6857990"/>
          </a:xfrm>
          <a:custGeom>
            <a:avLst/>
            <a:gdLst/>
            <a:ahLst/>
            <a:cxnLst/>
            <a:rect l="l" t="t" r="r" b="b"/>
            <a:pathLst>
              <a:path w="6832674" h="6858000">
                <a:moveTo>
                  <a:pt x="0" y="0"/>
                </a:moveTo>
                <a:lnTo>
                  <a:pt x="6832674" y="0"/>
                </a:lnTo>
                <a:lnTo>
                  <a:pt x="6749707" y="183520"/>
                </a:lnTo>
                <a:cubicBezTo>
                  <a:pt x="6327787" y="1181050"/>
                  <a:pt x="6094475" y="2277779"/>
                  <a:pt x="6094475" y="3429000"/>
                </a:cubicBezTo>
                <a:cubicBezTo>
                  <a:pt x="6094475" y="4580222"/>
                  <a:pt x="6327787" y="5676950"/>
                  <a:pt x="6749707" y="6674481"/>
                </a:cubicBezTo>
                <a:lnTo>
                  <a:pt x="683267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u pied de page 1">
            <a:extLst>
              <a:ext uri="{FF2B5EF4-FFF2-40B4-BE49-F238E27FC236}">
                <a16:creationId xmlns:a16="http://schemas.microsoft.com/office/drawing/2014/main" id="{39B6BD81-6913-BF48-E32D-BB327A9AB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1248" y="6356350"/>
            <a:ext cx="411480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BE">
                <a:solidFill>
                  <a:srgbClr val="FFFFFF"/>
                </a:solidFill>
              </a:rPr>
              <a:t>© SOS Burnout Belgique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BD979E19-446F-9806-ADB0-49B15AD99CCD}"/>
              </a:ext>
            </a:extLst>
          </p:cNvPr>
          <p:cNvSpPr/>
          <p:nvPr/>
        </p:nvSpPr>
        <p:spPr>
          <a:xfrm>
            <a:off x="0" y="0"/>
            <a:ext cx="3909527" cy="3210257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/>
          </a:p>
        </p:txBody>
      </p:sp>
      <p:sp>
        <p:nvSpPr>
          <p:cNvPr id="4" name="Espace réservé du pied de page 1">
            <a:extLst>
              <a:ext uri="{FF2B5EF4-FFF2-40B4-BE49-F238E27FC236}">
                <a16:creationId xmlns:a16="http://schemas.microsoft.com/office/drawing/2014/main" id="{054E6C81-9728-554A-AE1C-1E9B6BAF7C07}"/>
              </a:ext>
            </a:extLst>
          </p:cNvPr>
          <p:cNvSpPr txBox="1">
            <a:spLocks/>
          </p:cNvSpPr>
          <p:nvPr/>
        </p:nvSpPr>
        <p:spPr>
          <a:xfrm>
            <a:off x="4215882" y="639010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 dirty="0">
                <a:solidFill>
                  <a:schemeClr val="tx1"/>
                </a:solidFill>
              </a:rPr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1760045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54D59D-0725-3A61-8240-3229F6BC2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4783" y="1552332"/>
            <a:ext cx="9072465" cy="757432"/>
          </a:xfrm>
        </p:spPr>
        <p:txBody>
          <a:bodyPr>
            <a:normAutofit/>
          </a:bodyPr>
          <a:lstStyle/>
          <a:p>
            <a:pPr algn="l"/>
            <a:r>
              <a:rPr lang="fr-BE" sz="1800" dirty="0">
                <a:latin typeface="Century Gothic" panose="020B0502020202020204" pitchFamily="34" charset="0"/>
              </a:rPr>
              <a:t>Tous les employeurs qui occupent au moins 20 travailleurs.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C6C6C7-F227-8A8A-8CEB-4EC1CAE86A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4783" y="2677886"/>
            <a:ext cx="9144000" cy="1863754"/>
          </a:xfrm>
        </p:spPr>
        <p:txBody>
          <a:bodyPr>
            <a:normAutofit/>
          </a:bodyPr>
          <a:lstStyle/>
          <a:p>
            <a:pPr algn="l"/>
            <a:r>
              <a:rPr lang="fr-FR" sz="1800" dirty="0">
                <a:solidFill>
                  <a:srgbClr val="343A40"/>
                </a:solidFill>
                <a:latin typeface="Century Gothic" panose="020B0502020202020204" pitchFamily="34" charset="0"/>
                <a:ea typeface="+mj-ea"/>
                <a:cs typeface="+mj-cs"/>
              </a:rPr>
              <a:t>Les dispositions pour assurer ce droit sont prises par voie de Convention Collective de Travail ou, en l’absence de CCT, par inscription dans le règlement du travail. </a:t>
            </a:r>
          </a:p>
          <a:p>
            <a:pPr algn="l"/>
            <a:endParaRPr lang="fr-FR" sz="1800" dirty="0">
              <a:solidFill>
                <a:srgbClr val="343A40"/>
              </a:solidFill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D12B0AD-0ED6-B48C-E8DC-B92E63D1E0AB}"/>
              </a:ext>
            </a:extLst>
          </p:cNvPr>
          <p:cNvSpPr/>
          <p:nvPr/>
        </p:nvSpPr>
        <p:spPr>
          <a:xfrm rot="10800000">
            <a:off x="8282473" y="3647743"/>
            <a:ext cx="3909527" cy="3210257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1">
            <a:extLst>
              <a:ext uri="{FF2B5EF4-FFF2-40B4-BE49-F238E27FC236}">
                <a16:creationId xmlns:a16="http://schemas.microsoft.com/office/drawing/2014/main" id="{BB5BD218-5F21-4F7B-3C5E-E423B5512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94DD5FD-EA49-06A5-9AED-3B2765CC2363}"/>
              </a:ext>
            </a:extLst>
          </p:cNvPr>
          <p:cNvSpPr txBox="1"/>
          <p:nvPr/>
        </p:nvSpPr>
        <p:spPr>
          <a:xfrm>
            <a:off x="1884783" y="1052507"/>
            <a:ext cx="6097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sz="1800" u="sng" dirty="0">
                <a:latin typeface="Century Gothic" panose="020B0502020202020204" pitchFamily="34" charset="0"/>
              </a:rPr>
              <a:t>Qui est concerné ?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79897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A3C635-75C8-6656-8BDF-5F5D120C9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2" name="Rectangle 1061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Gratuit Macbook Pro à Côté De L'ipad Blanc Photos">
            <a:extLst>
              <a:ext uri="{FF2B5EF4-FFF2-40B4-BE49-F238E27FC236}">
                <a16:creationId xmlns:a16="http://schemas.microsoft.com/office/drawing/2014/main" id="{D7D86566-5C29-9965-59CE-AF17645FCA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84" t="2031" r="251"/>
          <a:stretch/>
        </p:blipFill>
        <p:spPr bwMode="auto">
          <a:xfrm>
            <a:off x="105158" y="136525"/>
            <a:ext cx="6591300" cy="6584950"/>
          </a:xfrm>
          <a:prstGeom prst="flowChartDelay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4" name="Rectangle 1063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62005429-022C-A040-5237-E71891829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04220" y="328307"/>
            <a:ext cx="3822189" cy="189991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1800" u="sng" dirty="0" err="1">
                <a:latin typeface="Century Gothic" panose="020B0502020202020204" pitchFamily="34" charset="0"/>
                <a:ea typeface="+mn-ea"/>
                <a:cs typeface="+mn-cs"/>
              </a:rPr>
              <a:t>Qu’est-ce</a:t>
            </a:r>
            <a:r>
              <a:rPr lang="en-US" sz="1800" u="sng" dirty="0">
                <a:latin typeface="Century Gothic" panose="020B0502020202020204" pitchFamily="34" charset="0"/>
                <a:ea typeface="+mn-ea"/>
                <a:cs typeface="+mn-cs"/>
              </a:rPr>
              <a:t> que </a:t>
            </a:r>
            <a:r>
              <a:rPr lang="en-US" sz="1800" u="sng" dirty="0" err="1">
                <a:latin typeface="Century Gothic" panose="020B0502020202020204" pitchFamily="34" charset="0"/>
                <a:ea typeface="+mn-ea"/>
                <a:cs typeface="+mn-cs"/>
              </a:rPr>
              <a:t>cela</a:t>
            </a:r>
            <a:r>
              <a:rPr lang="en-US" sz="1800" u="sng" dirty="0"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lang="en-US" sz="1800" u="sng" dirty="0" err="1">
                <a:latin typeface="Century Gothic" panose="020B0502020202020204" pitchFamily="34" charset="0"/>
                <a:ea typeface="+mn-ea"/>
                <a:cs typeface="+mn-cs"/>
              </a:rPr>
              <a:t>implique</a:t>
            </a:r>
            <a:r>
              <a:rPr lang="en-US" sz="1800" u="sng" dirty="0">
                <a:latin typeface="Century Gothic" panose="020B050202020202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4BE76D-DA59-CE00-5D50-4C5BAA2F9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5282" y="1735494"/>
            <a:ext cx="4318517" cy="4441469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1700" dirty="0"/>
          </a:p>
          <a:p>
            <a:pPr algn="l"/>
            <a:r>
              <a:rPr lang="en-US" sz="1800" b="0" i="0" dirty="0">
                <a:effectLst/>
                <a:latin typeface="Century Gothic" panose="020B0502020202020204" pitchFamily="34" charset="0"/>
              </a:rPr>
              <a:t>Le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travailleur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dirty="0">
                <a:latin typeface="Century Gothic" panose="020B0502020202020204" pitchFamily="34" charset="0"/>
              </a:rPr>
              <a:t>a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le droit de ne pas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être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connecté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aux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outils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numériques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professionnels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en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dehors de son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horaire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de travail et le droit de ne pas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être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contacté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.</a:t>
            </a:r>
            <a:br>
              <a:rPr lang="en-US" sz="1800" b="0" i="0" dirty="0">
                <a:effectLst/>
                <a:latin typeface="Century Gothic" panose="020B0502020202020204" pitchFamily="34" charset="0"/>
              </a:rPr>
            </a:br>
            <a:endParaRPr lang="en-US" sz="1800" dirty="0">
              <a:latin typeface="Century Gothic" panose="020B0502020202020204" pitchFamily="34" charset="0"/>
            </a:endParaRPr>
          </a:p>
          <a:p>
            <a:pPr algn="l"/>
            <a:r>
              <a:rPr lang="en-US" sz="1800" dirty="0">
                <a:latin typeface="Century Gothic" panose="020B0502020202020204" pitchFamily="34" charset="0"/>
              </a:rPr>
              <a:t>Le </a:t>
            </a:r>
            <a:r>
              <a:rPr lang="en-US" sz="1800" dirty="0" err="1">
                <a:latin typeface="Century Gothic" panose="020B0502020202020204" pitchFamily="34" charset="0"/>
              </a:rPr>
              <a:t>corolaire</a:t>
            </a:r>
            <a:r>
              <a:rPr lang="en-US" sz="1800" dirty="0">
                <a:latin typeface="Century Gothic" panose="020B0502020202020204" pitchFamily="34" charset="0"/>
              </a:rPr>
              <a:t> à </a:t>
            </a:r>
            <a:r>
              <a:rPr lang="en-US" sz="1800" dirty="0" err="1">
                <a:latin typeface="Century Gothic" panose="020B0502020202020204" pitchFamily="34" charset="0"/>
              </a:rPr>
              <a:t>ce</a:t>
            </a:r>
            <a:r>
              <a:rPr lang="en-US" sz="1800" dirty="0">
                <a:latin typeface="Century Gothic" panose="020B0502020202020204" pitchFamily="34" charset="0"/>
              </a:rPr>
              <a:t> droit </a:t>
            </a:r>
            <a:r>
              <a:rPr lang="en-US" sz="1800" dirty="0" err="1">
                <a:latin typeface="Century Gothic" panose="020B0502020202020204" pitchFamily="34" charset="0"/>
              </a:rPr>
              <a:t>est</a:t>
            </a:r>
            <a:r>
              <a:rPr lang="en-US" sz="1800" dirty="0">
                <a:latin typeface="Century Gothic" panose="020B0502020202020204" pitchFamily="34" charset="0"/>
              </a:rPr>
              <a:t> que </a:t>
            </a:r>
            <a:r>
              <a:rPr lang="en-US" sz="1800" dirty="0" err="1">
                <a:latin typeface="Century Gothic" panose="020B0502020202020204" pitchFamily="34" charset="0"/>
              </a:rPr>
              <a:t>l’employeur</a:t>
            </a:r>
            <a:r>
              <a:rPr lang="en-US" sz="1800" dirty="0">
                <a:latin typeface="Century Gothic" panose="020B0502020202020204" pitchFamily="34" charset="0"/>
              </a:rPr>
              <a:t> ne </a:t>
            </a:r>
            <a:r>
              <a:rPr lang="en-US" sz="1800" dirty="0" err="1">
                <a:latin typeface="Century Gothic" panose="020B0502020202020204" pitchFamily="34" charset="0"/>
              </a:rPr>
              <a:t>pourrait</a:t>
            </a:r>
            <a:r>
              <a:rPr lang="en-US" sz="1800" dirty="0">
                <a:latin typeface="Century Gothic" panose="020B0502020202020204" pitchFamily="34" charset="0"/>
              </a:rPr>
              <a:t> pas </a:t>
            </a:r>
            <a:r>
              <a:rPr lang="en-US" sz="1800" dirty="0" err="1">
                <a:latin typeface="Century Gothic" panose="020B0502020202020204" pitchFamily="34" charset="0"/>
              </a:rPr>
              <a:t>sanctionner</a:t>
            </a:r>
            <a:r>
              <a:rPr lang="en-US" sz="1800" dirty="0">
                <a:latin typeface="Century Gothic" panose="020B0502020202020204" pitchFamily="34" charset="0"/>
              </a:rPr>
              <a:t> un </a:t>
            </a:r>
            <a:r>
              <a:rPr lang="en-US" sz="1800" dirty="0" err="1">
                <a:latin typeface="Century Gothic" panose="020B0502020202020204" pitchFamily="34" charset="0"/>
              </a:rPr>
              <a:t>salarié</a:t>
            </a:r>
            <a:r>
              <a:rPr lang="en-US" sz="1800" dirty="0">
                <a:latin typeface="Century Gothic" panose="020B0502020202020204" pitchFamily="34" charset="0"/>
              </a:rPr>
              <a:t> 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qui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n’aurait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pas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été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accessible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en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dehors de son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horaire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de travail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ou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qui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n’aurait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pas pris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connaissance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de </a:t>
            </a:r>
            <a:r>
              <a:rPr lang="en-US" sz="1800" b="0" i="0" dirty="0" err="1">
                <a:effectLst/>
                <a:latin typeface="Century Gothic" panose="020B0502020202020204" pitchFamily="34" charset="0"/>
              </a:rPr>
              <a:t>ses</a:t>
            </a:r>
            <a:r>
              <a:rPr lang="en-US" sz="1800" b="0" i="0" dirty="0">
                <a:effectLst/>
                <a:latin typeface="Century Gothic" panose="020B0502020202020204" pitchFamily="34" charset="0"/>
              </a:rPr>
              <a:t> emails.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sp>
        <p:nvSpPr>
          <p:cNvPr id="5" name="Espace réservé du pied de page 1">
            <a:extLst>
              <a:ext uri="{FF2B5EF4-FFF2-40B4-BE49-F238E27FC236}">
                <a16:creationId xmlns:a16="http://schemas.microsoft.com/office/drawing/2014/main" id="{146D8922-865E-BFBC-5446-782ABE3E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978AABE-4245-2A79-CD57-5257EC1E063A}"/>
              </a:ext>
            </a:extLst>
          </p:cNvPr>
          <p:cNvSpPr txBox="1">
            <a:spLocks/>
          </p:cNvSpPr>
          <p:nvPr/>
        </p:nvSpPr>
        <p:spPr>
          <a:xfrm>
            <a:off x="3478763" y="637501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BE"/>
              <a:t>© SOS Burnout Belgique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19616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A7FA95-F004-E80B-2782-28DFE3E27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1600199"/>
            <a:ext cx="7579567" cy="4054152"/>
          </a:xfrm>
        </p:spPr>
        <p:txBody>
          <a:bodyPr/>
          <a:lstStyle/>
          <a:p>
            <a:pPr marL="0" indent="0">
              <a:buNone/>
            </a:pPr>
            <a:r>
              <a:rPr lang="fr-FR" sz="1800" dirty="0">
                <a:latin typeface="Century Gothic" panose="020B0502020202020204" pitchFamily="34" charset="0"/>
              </a:rPr>
              <a:t>Des dérogations sont prévues </a:t>
            </a:r>
            <a:r>
              <a:rPr lang="fr-FR" sz="1800" b="0" i="0" dirty="0">
                <a:effectLst/>
                <a:latin typeface="Century Gothic" panose="020B0502020202020204" pitchFamily="34" charset="0"/>
              </a:rPr>
              <a:t>en cas de nécessité absolue, p</a:t>
            </a:r>
            <a:r>
              <a:rPr lang="fr-FR" sz="1800" dirty="0">
                <a:latin typeface="Century Gothic" panose="020B0502020202020204" pitchFamily="34" charset="0"/>
              </a:rPr>
              <a:t>ar exemple, dans le cas où une action urgente  ne pourrait être entreprise que par vous, ou dans le cadre des missions de garde.</a:t>
            </a:r>
          </a:p>
          <a:p>
            <a:pPr marL="0" indent="0">
              <a:buNone/>
            </a:pPr>
            <a:endParaRPr lang="fr-FR" sz="1800" dirty="0">
              <a:solidFill>
                <a:srgbClr val="202124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fr-FR" sz="1600" dirty="0">
              <a:solidFill>
                <a:srgbClr val="202124"/>
              </a:solidFill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  <p:sp>
        <p:nvSpPr>
          <p:cNvPr id="4" name="Espace réservé du pied de page 1">
            <a:extLst>
              <a:ext uri="{FF2B5EF4-FFF2-40B4-BE49-F238E27FC236}">
                <a16:creationId xmlns:a16="http://schemas.microsoft.com/office/drawing/2014/main" id="{4F02CEB2-AA87-6BC7-DA95-A8888CAF5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9690B4B-6D50-8B35-8B26-9D1A407A7C67}"/>
              </a:ext>
            </a:extLst>
          </p:cNvPr>
          <p:cNvSpPr/>
          <p:nvPr/>
        </p:nvSpPr>
        <p:spPr>
          <a:xfrm>
            <a:off x="0" y="-4929"/>
            <a:ext cx="3909527" cy="3210257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/>
          </a:p>
        </p:txBody>
      </p:sp>
      <p:pic>
        <p:nvPicPr>
          <p:cNvPr id="6" name="Picture 2" descr="Gratuit Ampoule Photos">
            <a:extLst>
              <a:ext uri="{FF2B5EF4-FFF2-40B4-BE49-F238E27FC236}">
                <a16:creationId xmlns:a16="http://schemas.microsoft.com/office/drawing/2014/main" id="{A74CA958-0065-221E-CB97-C1F666282E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-3"/>
          <a:stretch/>
        </p:blipFill>
        <p:spPr bwMode="auto">
          <a:xfrm>
            <a:off x="8946502" y="3205328"/>
            <a:ext cx="2644061" cy="2644061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0F90BF7-E25E-D5DE-1E4A-5A693C44EE76}"/>
              </a:ext>
            </a:extLst>
          </p:cNvPr>
          <p:cNvSpPr txBox="1"/>
          <p:nvPr/>
        </p:nvSpPr>
        <p:spPr>
          <a:xfrm>
            <a:off x="1779815" y="3304109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800" dirty="0">
                <a:solidFill>
                  <a:srgbClr val="343A40"/>
                </a:solidFill>
                <a:latin typeface="Century Gothic" panose="020B0502020202020204" pitchFamily="34" charset="0"/>
                <a:ea typeface="+mj-ea"/>
                <a:cs typeface="+mj-cs"/>
              </a:rPr>
              <a:t>L’employeur est tenu d’établir les modalités pratiques qui garantissent le droit à la déconnexion.  </a:t>
            </a:r>
            <a:endParaRPr lang="fr-BE" sz="1800" dirty="0">
              <a:solidFill>
                <a:srgbClr val="343A40"/>
              </a:solidFill>
              <a:latin typeface="Century Gothic" panose="020B05020202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61907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DF7BFB-5E5E-C68E-4082-78314CE23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448" y="2221235"/>
            <a:ext cx="9259077" cy="3780552"/>
          </a:xfrm>
        </p:spPr>
        <p:txBody>
          <a:bodyPr>
            <a:normAutofit fontScale="90000"/>
          </a:bodyPr>
          <a:lstStyle/>
          <a:p>
            <a:pPr algn="l"/>
            <a:r>
              <a:rPr lang="fr-FR" sz="2700" u="sng" dirty="0">
                <a:latin typeface="Century Gothic" panose="020B0502020202020204" pitchFamily="34" charset="0"/>
              </a:rPr>
              <a:t>Mesures pratiques à mettre en place par l’employeur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Roboto" panose="02000000000000000000" pitchFamily="2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Roboto" panose="02000000000000000000" pitchFamily="2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Indiquer dans la signature électronique qu’il n’est pas impératif de répondre à l’email dans l’immédiat;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Permettre d’activer des messages d’absence ou de réorientation automatiques;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Mettre en œuvre des dispositifs de mise en veille des serveurs informatiques en dehors des heures de travail;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Informer le collaborateur qui aurait répondu à des emails durant ses congés ou en dehors des heures de travail qu’il ne doit pas le faire;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Organiser des séances de sensibilisation aux méfaits de l’hyper connexion;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  <a:t>……</a:t>
            </a:r>
            <a:br>
              <a:rPr lang="fr-FR" sz="2000" b="0" i="0" dirty="0">
                <a:solidFill>
                  <a:srgbClr val="37403F"/>
                </a:solidFill>
                <a:effectLst/>
                <a:latin typeface="Century Gothic" panose="020B0502020202020204" pitchFamily="34" charset="0"/>
              </a:rPr>
            </a:br>
            <a:endParaRPr lang="fr-BE" sz="2000" dirty="0">
              <a:latin typeface="Century Gothic" panose="020B0502020202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352D7050-E763-69BD-769A-9785F5E8445C}"/>
              </a:ext>
            </a:extLst>
          </p:cNvPr>
          <p:cNvSpPr/>
          <p:nvPr/>
        </p:nvSpPr>
        <p:spPr>
          <a:xfrm>
            <a:off x="0" y="-4929"/>
            <a:ext cx="3909527" cy="3210257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1">
            <a:extLst>
              <a:ext uri="{FF2B5EF4-FFF2-40B4-BE49-F238E27FC236}">
                <a16:creationId xmlns:a16="http://schemas.microsoft.com/office/drawing/2014/main" id="{DC920BF8-E915-CD35-4946-84476C449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553815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7B5CB-434F-305A-634D-143617CCE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853AF2-3B64-4A86-C04E-0C9D503D3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4298" y="976669"/>
            <a:ext cx="9324391" cy="4276203"/>
          </a:xfrm>
        </p:spPr>
        <p:txBody>
          <a:bodyPr>
            <a:normAutofit/>
          </a:bodyPr>
          <a:lstStyle/>
          <a:p>
            <a:pPr algn="l"/>
            <a:r>
              <a:rPr lang="fr-FR" sz="2700" u="sng" dirty="0">
                <a:latin typeface="Century Gothic"/>
              </a:rPr>
              <a:t>Mesures pratiques à mettre en place par le travailleur</a:t>
            </a:r>
            <a:br>
              <a:rPr lang="fr-FR" sz="2000" b="0" i="0" dirty="0">
                <a:effectLst/>
                <a:latin typeface="Roboto" panose="02000000000000000000" pitchFamily="2" charset="0"/>
              </a:rPr>
            </a:br>
            <a:br>
              <a:rPr lang="fr-FR" sz="2000" b="0" i="0" dirty="0">
                <a:effectLst/>
                <a:latin typeface="Roboto" panose="02000000000000000000" pitchFamily="2" charset="0"/>
              </a:rPr>
            </a:br>
            <a:br>
              <a:rPr lang="fr-FR" sz="2000" b="0" i="0" dirty="0">
                <a:effectLst/>
                <a:latin typeface="Roboto" panose="02000000000000000000" pitchFamily="2" charset="0"/>
              </a:rPr>
            </a:br>
            <a:r>
              <a:rPr lang="fr-FR" sz="1800" b="0" i="0" dirty="0">
                <a:solidFill>
                  <a:srgbClr val="37403F"/>
                </a:solidFill>
                <a:effectLst/>
                <a:latin typeface="Century Gothic"/>
              </a:rPr>
              <a:t>Activer des messages d’absence ou de réorientation automatiques;</a:t>
            </a:r>
            <a:br>
              <a:rPr lang="fr-FR" sz="1800" b="0" i="0" dirty="0">
                <a:effectLst/>
                <a:latin typeface="Century Gothic" panose="020B0502020202020204" pitchFamily="34" charset="0"/>
              </a:rPr>
            </a:br>
            <a:br>
              <a:rPr lang="fr-FR" sz="1800" b="0" i="0" dirty="0">
                <a:effectLst/>
                <a:latin typeface="Century Gothic" panose="020B0502020202020204" pitchFamily="34" charset="0"/>
              </a:rPr>
            </a:br>
            <a:r>
              <a:rPr lang="fr-FR" sz="1800" dirty="0">
                <a:solidFill>
                  <a:srgbClr val="37403F"/>
                </a:solidFill>
                <a:latin typeface="Century Gothic"/>
              </a:rPr>
              <a:t>C</a:t>
            </a:r>
            <a:r>
              <a:rPr lang="fr-FR" sz="1800" b="0" i="0" dirty="0">
                <a:solidFill>
                  <a:srgbClr val="37403F"/>
                </a:solidFill>
                <a:effectLst/>
                <a:latin typeface="Century Gothic"/>
              </a:rPr>
              <a:t>ouper son GSM </a:t>
            </a:r>
            <a:r>
              <a:rPr lang="fr-FR" sz="1800" dirty="0" err="1">
                <a:solidFill>
                  <a:srgbClr val="37403F"/>
                </a:solidFill>
                <a:latin typeface="Century Gothic"/>
              </a:rPr>
              <a:t>professionne</a:t>
            </a:r>
            <a:r>
              <a:rPr lang="fr-FR" sz="1800" b="0" i="0" dirty="0">
                <a:solidFill>
                  <a:srgbClr val="37403F"/>
                </a:solidFill>
                <a:effectLst/>
                <a:latin typeface="Century Gothic"/>
              </a:rPr>
              <a:t> et son PC professionnels en dehors de ses heures de travail;</a:t>
            </a:r>
            <a:br>
              <a:rPr lang="fr-FR" sz="1800" b="0" i="0" dirty="0">
                <a:effectLst/>
                <a:latin typeface="Century Gothic" panose="020B0502020202020204" pitchFamily="34" charset="0"/>
              </a:rPr>
            </a:br>
            <a:br>
              <a:rPr lang="fr-FR" sz="1800" b="0" i="0" dirty="0">
                <a:effectLst/>
                <a:latin typeface="Century Gothic" panose="020B0502020202020204" pitchFamily="34" charset="0"/>
              </a:rPr>
            </a:br>
            <a:r>
              <a:rPr lang="fr-FR" sz="1800" b="0" i="0" dirty="0">
                <a:solidFill>
                  <a:srgbClr val="37403F"/>
                </a:solidFill>
                <a:effectLst/>
                <a:latin typeface="Century Gothic"/>
              </a:rPr>
              <a:t>Désactiver les alertes et notifications en dehors des heures de travail;</a:t>
            </a:r>
            <a:br>
              <a:rPr lang="fr-FR" sz="1800" b="0" i="0" dirty="0">
                <a:effectLst/>
                <a:latin typeface="Century Gothic" panose="020B0502020202020204" pitchFamily="34" charset="0"/>
              </a:rPr>
            </a:br>
            <a:br>
              <a:rPr lang="fr-FR" sz="1800" b="0" i="0" dirty="0">
                <a:effectLst/>
                <a:latin typeface="Century Gothic" panose="020B0502020202020204" pitchFamily="34" charset="0"/>
              </a:rPr>
            </a:br>
            <a:r>
              <a:rPr lang="fr-FR" sz="1800" b="0" i="0" dirty="0">
                <a:solidFill>
                  <a:srgbClr val="37403F"/>
                </a:solidFill>
                <a:effectLst/>
                <a:latin typeface="Century Gothic"/>
              </a:rPr>
              <a:t>Informer ses collègues de ses </a:t>
            </a:r>
            <a:r>
              <a:rPr lang="fr-FR" sz="1800" dirty="0">
                <a:solidFill>
                  <a:srgbClr val="37403F"/>
                </a:solidFill>
                <a:latin typeface="Century Gothic"/>
              </a:rPr>
              <a:t>indisponibilités</a:t>
            </a:r>
            <a:r>
              <a:rPr lang="fr-FR" sz="1800" b="0" i="0" dirty="0">
                <a:solidFill>
                  <a:srgbClr val="37403F"/>
                </a:solidFill>
                <a:effectLst/>
                <a:latin typeface="Century Gothic"/>
              </a:rPr>
              <a:t>.</a:t>
            </a:r>
            <a:br>
              <a:rPr lang="fr-FR" sz="1800" b="0" i="0" dirty="0">
                <a:effectLst/>
                <a:latin typeface="Century Gothic" panose="020B0502020202020204" pitchFamily="34" charset="0"/>
              </a:rPr>
            </a:br>
            <a:br>
              <a:rPr lang="fr-FR" sz="1800" b="0" i="0" dirty="0">
                <a:effectLst/>
                <a:latin typeface="Century Gothic" panose="020B0502020202020204" pitchFamily="34" charset="0"/>
              </a:rPr>
            </a:br>
            <a:br>
              <a:rPr lang="fr-FR" sz="1800" b="0" i="0" dirty="0">
                <a:effectLst/>
                <a:latin typeface="Century Gothic" panose="020B0502020202020204" pitchFamily="34" charset="0"/>
              </a:rPr>
            </a:br>
            <a:r>
              <a:rPr lang="fr-FR" sz="1800" b="0" i="0" dirty="0">
                <a:solidFill>
                  <a:srgbClr val="37403F"/>
                </a:solidFill>
                <a:effectLst/>
                <a:latin typeface="Century Gothic"/>
              </a:rPr>
              <a:t>……</a:t>
            </a:r>
            <a:br>
              <a:rPr lang="fr-FR" sz="1800" b="0" i="0" dirty="0">
                <a:effectLst/>
                <a:latin typeface="Century Gothic" panose="020B0502020202020204" pitchFamily="34" charset="0"/>
              </a:rPr>
            </a:br>
            <a:endParaRPr lang="fr-BE" sz="1800" dirty="0">
              <a:latin typeface="Century Gothic" panose="020B0502020202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E8B13975-D5D1-0014-D16A-5DEFEA6B963C}"/>
              </a:ext>
            </a:extLst>
          </p:cNvPr>
          <p:cNvSpPr/>
          <p:nvPr/>
        </p:nvSpPr>
        <p:spPr>
          <a:xfrm rot="10800000">
            <a:off x="8282473" y="3647743"/>
            <a:ext cx="3909527" cy="3210257"/>
          </a:xfrm>
          <a:custGeom>
            <a:avLst/>
            <a:gdLst/>
            <a:ahLst/>
            <a:cxnLst/>
            <a:rect l="l" t="t" r="r" b="b"/>
            <a:pathLst>
              <a:path w="6510766" h="6510766">
                <a:moveTo>
                  <a:pt x="0" y="0"/>
                </a:moveTo>
                <a:lnTo>
                  <a:pt x="6510766" y="0"/>
                </a:lnTo>
                <a:lnTo>
                  <a:pt x="6510766" y="6510766"/>
                </a:lnTo>
                <a:lnTo>
                  <a:pt x="0" y="65107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BE"/>
          </a:p>
        </p:txBody>
      </p:sp>
      <p:sp>
        <p:nvSpPr>
          <p:cNvPr id="5" name="Espace réservé du pied de page 1">
            <a:extLst>
              <a:ext uri="{FF2B5EF4-FFF2-40B4-BE49-F238E27FC236}">
                <a16:creationId xmlns:a16="http://schemas.microsoft.com/office/drawing/2014/main" id="{D4D8FA45-84F6-DBF9-1243-CBCCB5107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 dirty="0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1376133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-82894" y="0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400006"/>
            <a:ext cx="10766603" cy="513890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br>
              <a:rPr lang="en-US" sz="3600" b="1" dirty="0"/>
            </a:br>
            <a:r>
              <a:rPr lang="en-US" sz="3600" b="1" dirty="0">
                <a:latin typeface="Century Gothic" panose="020B0502020202020204" pitchFamily="34" charset="0"/>
              </a:rPr>
              <a:t>Pour aller plus loin, </a:t>
            </a:r>
            <a:r>
              <a:rPr lang="en-US" sz="3600" b="1" dirty="0" err="1">
                <a:latin typeface="Century Gothic" panose="020B0502020202020204" pitchFamily="34" charset="0"/>
              </a:rPr>
              <a:t>consultez</a:t>
            </a:r>
            <a:r>
              <a:rPr lang="en-US" sz="3600" b="1" dirty="0">
                <a:latin typeface="Century Gothic" panose="020B0502020202020204" pitchFamily="34" charset="0"/>
              </a:rPr>
              <a:t> la  </a:t>
            </a:r>
            <a:r>
              <a:rPr lang="fr-FR" sz="3600" b="1" dirty="0">
                <a:latin typeface="Century Gothic" panose="020B0502020202020204" pitchFamily="34" charset="0"/>
                <a:hlinkClick r:id="rId3"/>
              </a:rPr>
              <a:t>loi du 3 octobre 2022 portant des dispositions diverses relatives au travail</a:t>
            </a:r>
            <a:br>
              <a:rPr lang="en-US" sz="3600" b="1" dirty="0">
                <a:latin typeface="Century Gothic" panose="020B0502020202020204" pitchFamily="34" charset="0"/>
              </a:rPr>
            </a:br>
            <a:br>
              <a:rPr lang="fr-FR" sz="3600" b="1" dirty="0">
                <a:latin typeface="Century Gothic" panose="020B0502020202020204" pitchFamily="34" charset="0"/>
              </a:rPr>
            </a:br>
            <a:r>
              <a:rPr lang="fr-BE" sz="1800" b="0" i="0" u="none" strike="noStrike" baseline="0" dirty="0">
                <a:latin typeface="DejaVuSans"/>
              </a:rPr>
              <a:t> </a:t>
            </a:r>
            <a:br>
              <a:rPr lang="fr-BE" sz="1800" b="0" i="0" u="none" strike="noStrike" baseline="0" dirty="0">
                <a:latin typeface="DejaVuSans"/>
              </a:rPr>
            </a:br>
            <a:br>
              <a:rPr lang="en-US" sz="3600" b="1" dirty="0">
                <a:latin typeface="Century Gothic" panose="020B0502020202020204" pitchFamily="34" charset="0"/>
              </a:rPr>
            </a:br>
            <a:br>
              <a:rPr lang="en-US" sz="3600" b="1" dirty="0">
                <a:latin typeface="Century Gothic" panose="020B0502020202020204" pitchFamily="34" charset="0"/>
              </a:rPr>
            </a:br>
            <a:br>
              <a:rPr lang="en-US" sz="3600" b="1" dirty="0">
                <a:latin typeface="Century Gothic" panose="020B0502020202020204" pitchFamily="34" charset="0"/>
              </a:rPr>
            </a:br>
            <a:br>
              <a:rPr lang="fr-BE" sz="1800" dirty="0"/>
            </a:br>
            <a:br>
              <a:rPr lang="fr-FR" sz="3600" b="1" dirty="0"/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fr-FR" sz="1400" b="0" i="0" dirty="0">
                <a:solidFill>
                  <a:srgbClr val="2C2C2C"/>
                </a:solidFill>
                <a:effectLst/>
                <a:latin typeface="PT Sans" panose="020B0503020203020204" pitchFamily="34" charset="0"/>
              </a:rPr>
            </a:br>
            <a:br>
              <a:rPr lang="en-US" sz="3600" b="1" dirty="0"/>
            </a:br>
            <a:endParaRPr lang="en-US" sz="3600" b="1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chemeClr val="tx1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DF89CE-AA7E-4D59-996B-B81A9778CD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06AFD5-ABCE-4545-A0F5-21B2865D3E63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customXml/itemProps3.xml><?xml version="1.0" encoding="utf-8"?>
<ds:datastoreItem xmlns:ds="http://schemas.openxmlformats.org/officeDocument/2006/customXml" ds:itemID="{D173F08F-44C6-46C5-9B81-5D4EBA915E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177311-e82e-4a0f-a828-cc2fbd17eef5"/>
    <ds:schemaRef ds:uri="6ba573bc-4394-4cd9-a0ca-9a66d4766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460</Words>
  <Application>Microsoft Office PowerPoint</Application>
  <PresentationFormat>Widescreen</PresentationFormat>
  <Paragraphs>25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Thème Office</vt:lpstr>
      <vt:lpstr>PowerPoint Presentation</vt:lpstr>
      <vt:lpstr>Contre le stress excessif  lié au travail et face aux nouvelles formes d’organisation du travail, un droit à la déconnexion a été inscrit au chapitre 8 de la loi du 3 octobre 2022.   </vt:lpstr>
      <vt:lpstr>Tous les employeurs qui occupent au moins 20 travailleurs.</vt:lpstr>
      <vt:lpstr>Qu’est-ce que cela implique?</vt:lpstr>
      <vt:lpstr>PowerPoint Presentation</vt:lpstr>
      <vt:lpstr>Mesures pratiques à mettre en place par l’employeur  Indiquer dans la signature électronique qu’il n’est pas impératif de répondre à l’email dans l’immédiat;  Permettre d’activer des messages d’absence ou de réorientation automatiques;  Mettre en œuvre des dispositifs de mise en veille des serveurs informatiques en dehors des heures de travail;  Informer le collaborateur qui aurait répondu à des emails durant ses congés ou en dehors des heures de travail qu’il ne doit pas le faire;  Organiser des séances de sensibilisation aux méfaits de l’hyper connexion;  …… </vt:lpstr>
      <vt:lpstr>Mesures pratiques à mettre en place par le travailleur   Activer des messages d’absence ou de réorientation automatiques;  Couper son GSM professionne et son PC professionnels en dehors de ses heures de travail;  Désactiver les alertes et notifications en dehors des heures de travail;  Informer ses collègues de ses indisponibilités.   …… </vt:lpstr>
      <vt:lpstr>      Pour aller plus loin, consultez la  loi du 3 octobre 2022 portant des dispositions diverses relatives au travail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Droit à la déconnexion</dc:title>
  <dc:creator>Sylvie LEJEUNE</dc:creator>
  <cp:lastModifiedBy>Sylvie LEJEUNE</cp:lastModifiedBy>
  <cp:revision>5</cp:revision>
  <dcterms:created xsi:type="dcterms:W3CDTF">2024-02-09T11:17:01Z</dcterms:created>
  <dcterms:modified xsi:type="dcterms:W3CDTF">2024-03-06T16:27:50Z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