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4" r:id="rId5"/>
    <p:sldId id="265" r:id="rId6"/>
    <p:sldId id="262" r:id="rId7"/>
    <p:sldId id="258" r:id="rId8"/>
    <p:sldId id="260" r:id="rId9"/>
    <p:sldId id="261" r:id="rId10"/>
    <p:sldId id="263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56EFA9-54E7-4596-BD8C-77052A6F82B5}" v="15" dt="2024-02-13T10:08:32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B556EFA9-54E7-4596-BD8C-77052A6F82B5}"/>
    <pc:docChg chg="undo custSel addSld delSld modSld">
      <pc:chgData name="Sylvie LEJEUNE" userId="8823c1f8-2503-4ab2-8aed-e0bf3dc10a1a" providerId="ADAL" clId="{B556EFA9-54E7-4596-BD8C-77052A6F82B5}" dt="2024-02-15T10:52:31.311" v="531" actId="255"/>
      <pc:docMkLst>
        <pc:docMk/>
      </pc:docMkLst>
      <pc:sldChg chg="addSp delSp modSp del mod">
        <pc:chgData name="Sylvie LEJEUNE" userId="8823c1f8-2503-4ab2-8aed-e0bf3dc10a1a" providerId="ADAL" clId="{B556EFA9-54E7-4596-BD8C-77052A6F82B5}" dt="2024-02-13T09:58:18.134" v="463" actId="2696"/>
        <pc:sldMkLst>
          <pc:docMk/>
          <pc:sldMk cId="3081654501" sldId="256"/>
        </pc:sldMkLst>
        <pc:spChg chg="mod">
          <ac:chgData name="Sylvie LEJEUNE" userId="8823c1f8-2503-4ab2-8aed-e0bf3dc10a1a" providerId="ADAL" clId="{B556EFA9-54E7-4596-BD8C-77052A6F82B5}" dt="2023-12-22T10:07:08.354" v="305" actId="26606"/>
          <ac:spMkLst>
            <pc:docMk/>
            <pc:sldMk cId="3081654501" sldId="256"/>
            <ac:spMk id="2" creationId="{62FFEE47-EF0B-D515-52FE-F951E4548836}"/>
          </ac:spMkLst>
        </pc:spChg>
        <pc:spChg chg="del mod">
          <ac:chgData name="Sylvie LEJEUNE" userId="8823c1f8-2503-4ab2-8aed-e0bf3dc10a1a" providerId="ADAL" clId="{B556EFA9-54E7-4596-BD8C-77052A6F82B5}" dt="2023-11-30T13:33:41.413" v="46" actId="478"/>
          <ac:spMkLst>
            <pc:docMk/>
            <pc:sldMk cId="3081654501" sldId="256"/>
            <ac:spMk id="3" creationId="{91FA5A25-D036-B7D3-DB48-DFF50F46661D}"/>
          </ac:spMkLst>
        </pc:spChg>
        <pc:spChg chg="mod">
          <ac:chgData name="Sylvie LEJEUNE" userId="8823c1f8-2503-4ab2-8aed-e0bf3dc10a1a" providerId="ADAL" clId="{B556EFA9-54E7-4596-BD8C-77052A6F82B5}" dt="2023-12-22T10:07:08.354" v="305" actId="26606"/>
          <ac:spMkLst>
            <pc:docMk/>
            <pc:sldMk cId="3081654501" sldId="256"/>
            <ac:spMk id="5" creationId="{501B3D48-F4A3-6999-E7CA-102D5AA13E84}"/>
          </ac:spMkLst>
        </pc:spChg>
        <pc:spChg chg="add del mod">
          <ac:chgData name="Sylvie LEJEUNE" userId="8823c1f8-2503-4ab2-8aed-e0bf3dc10a1a" providerId="ADAL" clId="{B556EFA9-54E7-4596-BD8C-77052A6F82B5}" dt="2023-11-30T13:33:46.742" v="47" actId="478"/>
          <ac:spMkLst>
            <pc:docMk/>
            <pc:sldMk cId="3081654501" sldId="256"/>
            <ac:spMk id="6" creationId="{268C2355-5D58-05D9-B7DB-831B5E62C4C8}"/>
          </ac:spMkLst>
        </pc:spChg>
        <pc:spChg chg="add del">
          <ac:chgData name="Sylvie LEJEUNE" userId="8823c1f8-2503-4ab2-8aed-e0bf3dc10a1a" providerId="ADAL" clId="{B556EFA9-54E7-4596-BD8C-77052A6F82B5}" dt="2023-12-22T10:07:08.354" v="305" actId="26606"/>
          <ac:spMkLst>
            <pc:docMk/>
            <pc:sldMk cId="3081654501" sldId="256"/>
            <ac:spMk id="10" creationId="{FFD48BC7-DC40-47DE-87EE-9F4B6ECB9ABB}"/>
          </ac:spMkLst>
        </pc:spChg>
        <pc:spChg chg="add del">
          <ac:chgData name="Sylvie LEJEUNE" userId="8823c1f8-2503-4ab2-8aed-e0bf3dc10a1a" providerId="ADAL" clId="{B556EFA9-54E7-4596-BD8C-77052A6F82B5}" dt="2023-12-22T10:07:08.354" v="305" actId="26606"/>
          <ac:spMkLst>
            <pc:docMk/>
            <pc:sldMk cId="3081654501" sldId="256"/>
            <ac:spMk id="12" creationId="{E502BBC7-2C76-46F3-BC24-5985BC13DB88}"/>
          </ac:spMkLst>
        </pc:spChg>
        <pc:spChg chg="add del">
          <ac:chgData name="Sylvie LEJEUNE" userId="8823c1f8-2503-4ab2-8aed-e0bf3dc10a1a" providerId="ADAL" clId="{B556EFA9-54E7-4596-BD8C-77052A6F82B5}" dt="2023-12-22T10:07:08.354" v="305" actId="26606"/>
          <ac:spMkLst>
            <pc:docMk/>
            <pc:sldMk cId="3081654501" sldId="256"/>
            <ac:spMk id="14" creationId="{C7F28D52-2A5F-4D23-81AE-7CB8B591C7AF}"/>
          </ac:spMkLst>
        </pc:spChg>
        <pc:spChg chg="add del">
          <ac:chgData name="Sylvie LEJEUNE" userId="8823c1f8-2503-4ab2-8aed-e0bf3dc10a1a" providerId="ADAL" clId="{B556EFA9-54E7-4596-BD8C-77052A6F82B5}" dt="2023-12-22T10:07:08.354" v="305" actId="26606"/>
          <ac:spMkLst>
            <pc:docMk/>
            <pc:sldMk cId="3081654501" sldId="256"/>
            <ac:spMk id="16" creationId="{3629484E-3792-4B3D-89AD-7C8A1ED0E0D4}"/>
          </ac:spMkLst>
        </pc:spChg>
        <pc:spChg chg="add">
          <ac:chgData name="Sylvie LEJEUNE" userId="8823c1f8-2503-4ab2-8aed-e0bf3dc10a1a" providerId="ADAL" clId="{B556EFA9-54E7-4596-BD8C-77052A6F82B5}" dt="2023-12-22T10:07:08.354" v="305" actId="26606"/>
          <ac:spMkLst>
            <pc:docMk/>
            <pc:sldMk cId="3081654501" sldId="256"/>
            <ac:spMk id="21" creationId="{4522B21E-B2B9-4C72-9A71-C87EFD137480}"/>
          </ac:spMkLst>
        </pc:spChg>
        <pc:spChg chg="add del">
          <ac:chgData name="Sylvie LEJEUNE" userId="8823c1f8-2503-4ab2-8aed-e0bf3dc10a1a" providerId="ADAL" clId="{B556EFA9-54E7-4596-BD8C-77052A6F82B5}" dt="2023-12-22T10:07:08.341" v="304" actId="26606"/>
          <ac:spMkLst>
            <pc:docMk/>
            <pc:sldMk cId="3081654501" sldId="256"/>
            <ac:spMk id="22" creationId="{934F1179-B481-4F9E-BCA3-AFB972070F83}"/>
          </ac:spMkLst>
        </pc:spChg>
        <pc:spChg chg="add">
          <ac:chgData name="Sylvie LEJEUNE" userId="8823c1f8-2503-4ab2-8aed-e0bf3dc10a1a" providerId="ADAL" clId="{B556EFA9-54E7-4596-BD8C-77052A6F82B5}" dt="2023-12-22T10:07:08.354" v="305" actId="26606"/>
          <ac:spMkLst>
            <pc:docMk/>
            <pc:sldMk cId="3081654501" sldId="256"/>
            <ac:spMk id="23" creationId="{5EB7D2A2-F448-44D4-938C-DC84CBCB3B1E}"/>
          </ac:spMkLst>
        </pc:spChg>
        <pc:spChg chg="add del">
          <ac:chgData name="Sylvie LEJEUNE" userId="8823c1f8-2503-4ab2-8aed-e0bf3dc10a1a" providerId="ADAL" clId="{B556EFA9-54E7-4596-BD8C-77052A6F82B5}" dt="2023-12-22T10:07:08.341" v="304" actId="26606"/>
          <ac:spMkLst>
            <pc:docMk/>
            <pc:sldMk cId="3081654501" sldId="256"/>
            <ac:spMk id="24" creationId="{827DC2C4-B485-428A-BF4A-472D2967F47F}"/>
          </ac:spMkLst>
        </pc:spChg>
        <pc:spChg chg="add">
          <ac:chgData name="Sylvie LEJEUNE" userId="8823c1f8-2503-4ab2-8aed-e0bf3dc10a1a" providerId="ADAL" clId="{B556EFA9-54E7-4596-BD8C-77052A6F82B5}" dt="2023-12-22T10:07:08.354" v="305" actId="26606"/>
          <ac:spMkLst>
            <pc:docMk/>
            <pc:sldMk cId="3081654501" sldId="256"/>
            <ac:spMk id="25" creationId="{871AEA07-1E14-44B4-8E55-64EF049CD66F}"/>
          </ac:spMkLst>
        </pc:spChg>
        <pc:spChg chg="add del">
          <ac:chgData name="Sylvie LEJEUNE" userId="8823c1f8-2503-4ab2-8aed-e0bf3dc10a1a" providerId="ADAL" clId="{B556EFA9-54E7-4596-BD8C-77052A6F82B5}" dt="2023-12-22T10:07:08.341" v="304" actId="26606"/>
          <ac:spMkLst>
            <pc:docMk/>
            <pc:sldMk cId="3081654501" sldId="256"/>
            <ac:spMk id="26" creationId="{EE04B5EB-F158-4507-90DD-BD23620C7CC9}"/>
          </ac:spMkLst>
        </pc:spChg>
        <pc:picChg chg="add del">
          <ac:chgData name="Sylvie LEJEUNE" userId="8823c1f8-2503-4ab2-8aed-e0bf3dc10a1a" providerId="ADAL" clId="{B556EFA9-54E7-4596-BD8C-77052A6F82B5}" dt="2023-12-22T10:07:08.341" v="304" actId="26606"/>
          <ac:picMkLst>
            <pc:docMk/>
            <pc:sldMk cId="3081654501" sldId="256"/>
            <ac:picMk id="18" creationId="{1DADC369-07BD-D81E-EC85-BA9BD162DCC6}"/>
          </ac:picMkLst>
        </pc:picChg>
        <pc:cxnChg chg="add">
          <ac:chgData name="Sylvie LEJEUNE" userId="8823c1f8-2503-4ab2-8aed-e0bf3dc10a1a" providerId="ADAL" clId="{B556EFA9-54E7-4596-BD8C-77052A6F82B5}" dt="2023-12-22T10:07:08.354" v="305" actId="26606"/>
          <ac:cxnSpMkLst>
            <pc:docMk/>
            <pc:sldMk cId="3081654501" sldId="256"/>
            <ac:cxnSpMk id="27" creationId="{F7C8EA93-3210-4C62-99E9-153C275E3A87}"/>
          </ac:cxnSpMkLst>
        </pc:cxnChg>
      </pc:sldChg>
      <pc:sldChg chg="addSp delSp modSp new del mod setBg">
        <pc:chgData name="Sylvie LEJEUNE" userId="8823c1f8-2503-4ab2-8aed-e0bf3dc10a1a" providerId="ADAL" clId="{B556EFA9-54E7-4596-BD8C-77052A6F82B5}" dt="2024-02-13T10:01:34.980" v="478" actId="2696"/>
        <pc:sldMkLst>
          <pc:docMk/>
          <pc:sldMk cId="2473948429" sldId="257"/>
        </pc:sldMkLst>
        <pc:spChg chg="mod">
          <ac:chgData name="Sylvie LEJEUNE" userId="8823c1f8-2503-4ab2-8aed-e0bf3dc10a1a" providerId="ADAL" clId="{B556EFA9-54E7-4596-BD8C-77052A6F82B5}" dt="2023-12-22T10:04:34.616" v="295" actId="26606"/>
          <ac:spMkLst>
            <pc:docMk/>
            <pc:sldMk cId="2473948429" sldId="257"/>
            <ac:spMk id="2" creationId="{50137985-EBB9-13FC-A0DC-9FECF87F946C}"/>
          </ac:spMkLst>
        </pc:spChg>
        <pc:spChg chg="mod">
          <ac:chgData name="Sylvie LEJEUNE" userId="8823c1f8-2503-4ab2-8aed-e0bf3dc10a1a" providerId="ADAL" clId="{B556EFA9-54E7-4596-BD8C-77052A6F82B5}" dt="2023-12-22T10:04:34.616" v="295" actId="26606"/>
          <ac:spMkLst>
            <pc:docMk/>
            <pc:sldMk cId="2473948429" sldId="257"/>
            <ac:spMk id="3" creationId="{DF3BB8A0-6656-585C-C7FC-A852CE7A176F}"/>
          </ac:spMkLst>
        </pc:spChg>
        <pc:spChg chg="del">
          <ac:chgData name="Sylvie LEJEUNE" userId="8823c1f8-2503-4ab2-8aed-e0bf3dc10a1a" providerId="ADAL" clId="{B556EFA9-54E7-4596-BD8C-77052A6F82B5}" dt="2023-11-30T13:59:45.807" v="68" actId="478"/>
          <ac:spMkLst>
            <pc:docMk/>
            <pc:sldMk cId="2473948429" sldId="257"/>
            <ac:spMk id="4" creationId="{43837DF3-3051-D740-6874-6F678CFE2CE7}"/>
          </ac:spMkLst>
        </pc:spChg>
        <pc:spChg chg="mod">
          <ac:chgData name="Sylvie LEJEUNE" userId="8823c1f8-2503-4ab2-8aed-e0bf3dc10a1a" providerId="ADAL" clId="{B556EFA9-54E7-4596-BD8C-77052A6F82B5}" dt="2023-12-22T10:04:52.231" v="297" actId="688"/>
          <ac:spMkLst>
            <pc:docMk/>
            <pc:sldMk cId="2473948429" sldId="257"/>
            <ac:spMk id="5" creationId="{A2AD7CDB-B1B7-7341-26C6-937822264B8F}"/>
          </ac:spMkLst>
        </pc:spChg>
        <pc:spChg chg="add">
          <ac:chgData name="Sylvie LEJEUNE" userId="8823c1f8-2503-4ab2-8aed-e0bf3dc10a1a" providerId="ADAL" clId="{B556EFA9-54E7-4596-BD8C-77052A6F82B5}" dt="2023-12-22T10:04:34.616" v="295" actId="26606"/>
          <ac:spMkLst>
            <pc:docMk/>
            <pc:sldMk cId="2473948429" sldId="257"/>
            <ac:spMk id="10" creationId="{934F1179-B481-4F9E-BCA3-AFB972070F83}"/>
          </ac:spMkLst>
        </pc:spChg>
        <pc:spChg chg="add">
          <ac:chgData name="Sylvie LEJEUNE" userId="8823c1f8-2503-4ab2-8aed-e0bf3dc10a1a" providerId="ADAL" clId="{B556EFA9-54E7-4596-BD8C-77052A6F82B5}" dt="2023-12-22T10:04:34.616" v="295" actId="26606"/>
          <ac:spMkLst>
            <pc:docMk/>
            <pc:sldMk cId="2473948429" sldId="257"/>
            <ac:spMk id="12" creationId="{827DC2C4-B485-428A-BF4A-472D2967F47F}"/>
          </ac:spMkLst>
        </pc:spChg>
        <pc:spChg chg="add">
          <ac:chgData name="Sylvie LEJEUNE" userId="8823c1f8-2503-4ab2-8aed-e0bf3dc10a1a" providerId="ADAL" clId="{B556EFA9-54E7-4596-BD8C-77052A6F82B5}" dt="2023-12-22T10:04:34.616" v="295" actId="26606"/>
          <ac:spMkLst>
            <pc:docMk/>
            <pc:sldMk cId="2473948429" sldId="257"/>
            <ac:spMk id="14" creationId="{EE04B5EB-F158-4507-90DD-BD23620C7CC9}"/>
          </ac:spMkLst>
        </pc:spChg>
      </pc:sldChg>
      <pc:sldChg chg="addSp delSp modSp new mod">
        <pc:chgData name="Sylvie LEJEUNE" userId="8823c1f8-2503-4ab2-8aed-e0bf3dc10a1a" providerId="ADAL" clId="{B556EFA9-54E7-4596-BD8C-77052A6F82B5}" dt="2024-02-13T10:08:07.360" v="527" actId="1076"/>
        <pc:sldMkLst>
          <pc:docMk/>
          <pc:sldMk cId="2513099087" sldId="258"/>
        </pc:sldMkLst>
        <pc:spChg chg="del mod">
          <ac:chgData name="Sylvie LEJEUNE" userId="8823c1f8-2503-4ab2-8aed-e0bf3dc10a1a" providerId="ADAL" clId="{B556EFA9-54E7-4596-BD8C-77052A6F82B5}" dt="2023-12-22T10:00:50.401" v="240" actId="478"/>
          <ac:spMkLst>
            <pc:docMk/>
            <pc:sldMk cId="2513099087" sldId="258"/>
            <ac:spMk id="2" creationId="{2DA0923C-7B43-5A2E-1DC9-34200484BFBB}"/>
          </ac:spMkLst>
        </pc:spChg>
        <pc:spChg chg="add mod">
          <ac:chgData name="Sylvie LEJEUNE" userId="8823c1f8-2503-4ab2-8aed-e0bf3dc10a1a" providerId="ADAL" clId="{B556EFA9-54E7-4596-BD8C-77052A6F82B5}" dt="2024-02-13T10:08:07.360" v="527" actId="1076"/>
          <ac:spMkLst>
            <pc:docMk/>
            <pc:sldMk cId="2513099087" sldId="258"/>
            <ac:spMk id="2" creationId="{5ECFF140-DF5E-A55C-A053-F2F264378D17}"/>
          </ac:spMkLst>
        </pc:spChg>
        <pc:spChg chg="mod">
          <ac:chgData name="Sylvie LEJEUNE" userId="8823c1f8-2503-4ab2-8aed-e0bf3dc10a1a" providerId="ADAL" clId="{B556EFA9-54E7-4596-BD8C-77052A6F82B5}" dt="2023-12-22T10:00:15.910" v="236" actId="27636"/>
          <ac:spMkLst>
            <pc:docMk/>
            <pc:sldMk cId="2513099087" sldId="258"/>
            <ac:spMk id="3" creationId="{8B6D73DE-CA05-C729-3F82-AB0B63488237}"/>
          </ac:spMkLst>
        </pc:spChg>
        <pc:spChg chg="del">
          <ac:chgData name="Sylvie LEJEUNE" userId="8823c1f8-2503-4ab2-8aed-e0bf3dc10a1a" providerId="ADAL" clId="{B556EFA9-54E7-4596-BD8C-77052A6F82B5}" dt="2023-11-30T14:01:26.229" v="172" actId="478"/>
          <ac:spMkLst>
            <pc:docMk/>
            <pc:sldMk cId="2513099087" sldId="258"/>
            <ac:spMk id="4" creationId="{100C1146-E94F-0C9B-3744-3C96DC6E43BC}"/>
          </ac:spMkLst>
        </pc:spChg>
        <pc:spChg chg="mod">
          <ac:chgData name="Sylvie LEJEUNE" userId="8823c1f8-2503-4ab2-8aed-e0bf3dc10a1a" providerId="ADAL" clId="{B556EFA9-54E7-4596-BD8C-77052A6F82B5}" dt="2024-02-13T10:04:19.236" v="512" actId="5793"/>
          <ac:spMkLst>
            <pc:docMk/>
            <pc:sldMk cId="2513099087" sldId="258"/>
            <ac:spMk id="5" creationId="{DE27EA5A-9ED3-5919-524C-CC190B148367}"/>
          </ac:spMkLst>
        </pc:spChg>
        <pc:spChg chg="add mod">
          <ac:chgData name="Sylvie LEJEUNE" userId="8823c1f8-2503-4ab2-8aed-e0bf3dc10a1a" providerId="ADAL" clId="{B556EFA9-54E7-4596-BD8C-77052A6F82B5}" dt="2023-12-22T10:00:43.447" v="237"/>
          <ac:spMkLst>
            <pc:docMk/>
            <pc:sldMk cId="2513099087" sldId="258"/>
            <ac:spMk id="6" creationId="{0E722543-2E0E-4B1E-621E-5AC55F8B274E}"/>
          </ac:spMkLst>
        </pc:spChg>
        <pc:spChg chg="add mod">
          <ac:chgData name="Sylvie LEJEUNE" userId="8823c1f8-2503-4ab2-8aed-e0bf3dc10a1a" providerId="ADAL" clId="{B556EFA9-54E7-4596-BD8C-77052A6F82B5}" dt="2023-12-22T10:00:43.447" v="237"/>
          <ac:spMkLst>
            <pc:docMk/>
            <pc:sldMk cId="2513099087" sldId="258"/>
            <ac:spMk id="7" creationId="{22CB8492-78BF-5AA3-EE26-B88EEA9D49FA}"/>
          </ac:spMkLst>
        </pc:spChg>
        <pc:spChg chg="add del mod">
          <ac:chgData name="Sylvie LEJEUNE" userId="8823c1f8-2503-4ab2-8aed-e0bf3dc10a1a" providerId="ADAL" clId="{B556EFA9-54E7-4596-BD8C-77052A6F82B5}" dt="2023-12-22T10:00:52.968" v="241" actId="478"/>
          <ac:spMkLst>
            <pc:docMk/>
            <pc:sldMk cId="2513099087" sldId="258"/>
            <ac:spMk id="9" creationId="{CC743518-E57F-1177-B776-795E06493BAB}"/>
          </ac:spMkLst>
        </pc:spChg>
        <pc:grpChg chg="add mod">
          <ac:chgData name="Sylvie LEJEUNE" userId="8823c1f8-2503-4ab2-8aed-e0bf3dc10a1a" providerId="ADAL" clId="{B556EFA9-54E7-4596-BD8C-77052A6F82B5}" dt="2023-12-22T10:00:56.684" v="242" actId="1076"/>
          <ac:grpSpMkLst>
            <pc:docMk/>
            <pc:sldMk cId="2513099087" sldId="258"/>
            <ac:grpSpMk id="4" creationId="{73B99AB0-2795-CA40-DA14-2EB8A3BEA006}"/>
          </ac:grpSpMkLst>
        </pc:grpChg>
      </pc:sldChg>
      <pc:sldChg chg="new del">
        <pc:chgData name="Sylvie LEJEUNE" userId="8823c1f8-2503-4ab2-8aed-e0bf3dc10a1a" providerId="ADAL" clId="{B556EFA9-54E7-4596-BD8C-77052A6F82B5}" dt="2024-01-30T13:58:13.493" v="306" actId="2696"/>
        <pc:sldMkLst>
          <pc:docMk/>
          <pc:sldMk cId="1965030568" sldId="259"/>
        </pc:sldMkLst>
      </pc:sldChg>
      <pc:sldChg chg="addSp delSp modSp add mod">
        <pc:chgData name="Sylvie LEJEUNE" userId="8823c1f8-2503-4ab2-8aed-e0bf3dc10a1a" providerId="ADAL" clId="{B556EFA9-54E7-4596-BD8C-77052A6F82B5}" dt="2024-02-13T10:08:20.613" v="528"/>
        <pc:sldMkLst>
          <pc:docMk/>
          <pc:sldMk cId="1951837655" sldId="260"/>
        </pc:sldMkLst>
        <pc:spChg chg="del mod">
          <ac:chgData name="Sylvie LEJEUNE" userId="8823c1f8-2503-4ab2-8aed-e0bf3dc10a1a" providerId="ADAL" clId="{B556EFA9-54E7-4596-BD8C-77052A6F82B5}" dt="2023-12-22T10:01:11.917" v="243" actId="478"/>
          <ac:spMkLst>
            <pc:docMk/>
            <pc:sldMk cId="1951837655" sldId="260"/>
            <ac:spMk id="2" creationId="{2DA0923C-7B43-5A2E-1DC9-34200484BFBB}"/>
          </ac:spMkLst>
        </pc:spChg>
        <pc:spChg chg="add mod">
          <ac:chgData name="Sylvie LEJEUNE" userId="8823c1f8-2503-4ab2-8aed-e0bf3dc10a1a" providerId="ADAL" clId="{B556EFA9-54E7-4596-BD8C-77052A6F82B5}" dt="2024-02-13T10:08:20.613" v="528"/>
          <ac:spMkLst>
            <pc:docMk/>
            <pc:sldMk cId="1951837655" sldId="260"/>
            <ac:spMk id="2" creationId="{5895A431-09E6-4B0D-009A-623E40A48CB9}"/>
          </ac:spMkLst>
        </pc:spChg>
        <pc:spChg chg="mod">
          <ac:chgData name="Sylvie LEJEUNE" userId="8823c1f8-2503-4ab2-8aed-e0bf3dc10a1a" providerId="ADAL" clId="{B556EFA9-54E7-4596-BD8C-77052A6F82B5}" dt="2023-12-22T10:01:43.500" v="247"/>
          <ac:spMkLst>
            <pc:docMk/>
            <pc:sldMk cId="1951837655" sldId="260"/>
            <ac:spMk id="3" creationId="{8B6D73DE-CA05-C729-3F82-AB0B63488237}"/>
          </ac:spMkLst>
        </pc:spChg>
        <pc:spChg chg="del">
          <ac:chgData name="Sylvie LEJEUNE" userId="8823c1f8-2503-4ab2-8aed-e0bf3dc10a1a" providerId="ADAL" clId="{B556EFA9-54E7-4596-BD8C-77052A6F82B5}" dt="2023-11-30T14:01:23.350" v="171" actId="478"/>
          <ac:spMkLst>
            <pc:docMk/>
            <pc:sldMk cId="1951837655" sldId="260"/>
            <ac:spMk id="4" creationId="{100C1146-E94F-0C9B-3744-3C96DC6E43BC}"/>
          </ac:spMkLst>
        </pc:spChg>
        <pc:spChg chg="mod">
          <ac:chgData name="Sylvie LEJEUNE" userId="8823c1f8-2503-4ab2-8aed-e0bf3dc10a1a" providerId="ADAL" clId="{B556EFA9-54E7-4596-BD8C-77052A6F82B5}" dt="2024-02-13T10:04:26.044" v="518" actId="20577"/>
          <ac:spMkLst>
            <pc:docMk/>
            <pc:sldMk cId="1951837655" sldId="260"/>
            <ac:spMk id="5" creationId="{DE27EA5A-9ED3-5919-524C-CC190B148367}"/>
          </ac:spMkLst>
        </pc:spChg>
        <pc:spChg chg="add del mod">
          <ac:chgData name="Sylvie LEJEUNE" userId="8823c1f8-2503-4ab2-8aed-e0bf3dc10a1a" providerId="ADAL" clId="{B556EFA9-54E7-4596-BD8C-77052A6F82B5}" dt="2023-12-22T10:01:13.049" v="244" actId="478"/>
          <ac:spMkLst>
            <pc:docMk/>
            <pc:sldMk cId="1951837655" sldId="260"/>
            <ac:spMk id="6" creationId="{998C499E-A5B8-0E79-B93A-1A3A4EE81AFF}"/>
          </ac:spMkLst>
        </pc:spChg>
        <pc:spChg chg="add mod">
          <ac:chgData name="Sylvie LEJEUNE" userId="8823c1f8-2503-4ab2-8aed-e0bf3dc10a1a" providerId="ADAL" clId="{B556EFA9-54E7-4596-BD8C-77052A6F82B5}" dt="2023-12-22T10:01:14.700" v="245"/>
          <ac:spMkLst>
            <pc:docMk/>
            <pc:sldMk cId="1951837655" sldId="260"/>
            <ac:spMk id="8" creationId="{7F9B108E-766A-6D34-09FD-F510AC073E76}"/>
          </ac:spMkLst>
        </pc:spChg>
        <pc:spChg chg="add mod">
          <ac:chgData name="Sylvie LEJEUNE" userId="8823c1f8-2503-4ab2-8aed-e0bf3dc10a1a" providerId="ADAL" clId="{B556EFA9-54E7-4596-BD8C-77052A6F82B5}" dt="2023-12-22T10:01:14.700" v="245"/>
          <ac:spMkLst>
            <pc:docMk/>
            <pc:sldMk cId="1951837655" sldId="260"/>
            <ac:spMk id="9" creationId="{605571CD-404E-344B-A71B-0191563BFABF}"/>
          </ac:spMkLst>
        </pc:spChg>
        <pc:grpChg chg="add mod">
          <ac:chgData name="Sylvie LEJEUNE" userId="8823c1f8-2503-4ab2-8aed-e0bf3dc10a1a" providerId="ADAL" clId="{B556EFA9-54E7-4596-BD8C-77052A6F82B5}" dt="2023-12-22T10:01:17.278" v="246" actId="1076"/>
          <ac:grpSpMkLst>
            <pc:docMk/>
            <pc:sldMk cId="1951837655" sldId="260"/>
            <ac:grpSpMk id="7" creationId="{B0CB4C3D-A599-2F31-4A51-8665FC8AB9ED}"/>
          </ac:grpSpMkLst>
        </pc:grpChg>
      </pc:sldChg>
      <pc:sldChg chg="addSp delSp modSp add mod">
        <pc:chgData name="Sylvie LEJEUNE" userId="8823c1f8-2503-4ab2-8aed-e0bf3dc10a1a" providerId="ADAL" clId="{B556EFA9-54E7-4596-BD8C-77052A6F82B5}" dt="2024-02-13T10:08:32.783" v="529"/>
        <pc:sldMkLst>
          <pc:docMk/>
          <pc:sldMk cId="1871690782" sldId="261"/>
        </pc:sldMkLst>
        <pc:spChg chg="del mod">
          <ac:chgData name="Sylvie LEJEUNE" userId="8823c1f8-2503-4ab2-8aed-e0bf3dc10a1a" providerId="ADAL" clId="{B556EFA9-54E7-4596-BD8C-77052A6F82B5}" dt="2023-12-22T10:02:18.870" v="248" actId="478"/>
          <ac:spMkLst>
            <pc:docMk/>
            <pc:sldMk cId="1871690782" sldId="261"/>
            <ac:spMk id="2" creationId="{2DA0923C-7B43-5A2E-1DC9-34200484BFBB}"/>
          </ac:spMkLst>
        </pc:spChg>
        <pc:spChg chg="add mod">
          <ac:chgData name="Sylvie LEJEUNE" userId="8823c1f8-2503-4ab2-8aed-e0bf3dc10a1a" providerId="ADAL" clId="{B556EFA9-54E7-4596-BD8C-77052A6F82B5}" dt="2024-02-13T10:08:32.783" v="529"/>
          <ac:spMkLst>
            <pc:docMk/>
            <pc:sldMk cId="1871690782" sldId="261"/>
            <ac:spMk id="2" creationId="{A7EE8988-9ECC-B59B-1B8E-51C0FFA6F187}"/>
          </ac:spMkLst>
        </pc:spChg>
        <pc:spChg chg="mod">
          <ac:chgData name="Sylvie LEJEUNE" userId="8823c1f8-2503-4ab2-8aed-e0bf3dc10a1a" providerId="ADAL" clId="{B556EFA9-54E7-4596-BD8C-77052A6F82B5}" dt="2023-12-22T10:02:56.556" v="252"/>
          <ac:spMkLst>
            <pc:docMk/>
            <pc:sldMk cId="1871690782" sldId="261"/>
            <ac:spMk id="3" creationId="{8B6D73DE-CA05-C729-3F82-AB0B63488237}"/>
          </ac:spMkLst>
        </pc:spChg>
        <pc:spChg chg="del">
          <ac:chgData name="Sylvie LEJEUNE" userId="8823c1f8-2503-4ab2-8aed-e0bf3dc10a1a" providerId="ADAL" clId="{B556EFA9-54E7-4596-BD8C-77052A6F82B5}" dt="2023-11-30T14:01:20.662" v="170" actId="478"/>
          <ac:spMkLst>
            <pc:docMk/>
            <pc:sldMk cId="1871690782" sldId="261"/>
            <ac:spMk id="4" creationId="{100C1146-E94F-0C9B-3744-3C96DC6E43BC}"/>
          </ac:spMkLst>
        </pc:spChg>
        <pc:spChg chg="mod">
          <ac:chgData name="Sylvie LEJEUNE" userId="8823c1f8-2503-4ab2-8aed-e0bf3dc10a1a" providerId="ADAL" clId="{B556EFA9-54E7-4596-BD8C-77052A6F82B5}" dt="2024-02-13T10:04:31.048" v="523" actId="5793"/>
          <ac:spMkLst>
            <pc:docMk/>
            <pc:sldMk cId="1871690782" sldId="261"/>
            <ac:spMk id="5" creationId="{DE27EA5A-9ED3-5919-524C-CC190B148367}"/>
          </ac:spMkLst>
        </pc:spChg>
        <pc:spChg chg="add del mod">
          <ac:chgData name="Sylvie LEJEUNE" userId="8823c1f8-2503-4ab2-8aed-e0bf3dc10a1a" providerId="ADAL" clId="{B556EFA9-54E7-4596-BD8C-77052A6F82B5}" dt="2023-12-22T10:02:21.200" v="249" actId="478"/>
          <ac:spMkLst>
            <pc:docMk/>
            <pc:sldMk cId="1871690782" sldId="261"/>
            <ac:spMk id="6" creationId="{44980DCA-D14B-56BA-570D-75951A7FB596}"/>
          </ac:spMkLst>
        </pc:spChg>
        <pc:spChg chg="add mod">
          <ac:chgData name="Sylvie LEJEUNE" userId="8823c1f8-2503-4ab2-8aed-e0bf3dc10a1a" providerId="ADAL" clId="{B556EFA9-54E7-4596-BD8C-77052A6F82B5}" dt="2023-12-22T10:02:22.979" v="250"/>
          <ac:spMkLst>
            <pc:docMk/>
            <pc:sldMk cId="1871690782" sldId="261"/>
            <ac:spMk id="8" creationId="{64DD706E-D507-0AB0-5325-F7450E1BB2EE}"/>
          </ac:spMkLst>
        </pc:spChg>
        <pc:spChg chg="add mod">
          <ac:chgData name="Sylvie LEJEUNE" userId="8823c1f8-2503-4ab2-8aed-e0bf3dc10a1a" providerId="ADAL" clId="{B556EFA9-54E7-4596-BD8C-77052A6F82B5}" dt="2023-12-22T10:02:22.979" v="250"/>
          <ac:spMkLst>
            <pc:docMk/>
            <pc:sldMk cId="1871690782" sldId="261"/>
            <ac:spMk id="9" creationId="{E9B7BEBC-79EC-817F-9078-76E1BB965814}"/>
          </ac:spMkLst>
        </pc:spChg>
        <pc:grpChg chg="add mod">
          <ac:chgData name="Sylvie LEJEUNE" userId="8823c1f8-2503-4ab2-8aed-e0bf3dc10a1a" providerId="ADAL" clId="{B556EFA9-54E7-4596-BD8C-77052A6F82B5}" dt="2023-12-22T10:02:25.217" v="251" actId="1076"/>
          <ac:grpSpMkLst>
            <pc:docMk/>
            <pc:sldMk cId="1871690782" sldId="261"/>
            <ac:grpSpMk id="7" creationId="{F9B8A324-A7F2-61E4-DEB6-EE02FA337337}"/>
          </ac:grpSpMkLst>
        </pc:grpChg>
      </pc:sldChg>
      <pc:sldChg chg="addSp delSp modSp add mod setBg delDesignElem">
        <pc:chgData name="Sylvie LEJEUNE" userId="8823c1f8-2503-4ab2-8aed-e0bf3dc10a1a" providerId="ADAL" clId="{B556EFA9-54E7-4596-BD8C-77052A6F82B5}" dt="2024-02-13T10:04:53.692" v="525" actId="1076"/>
        <pc:sldMkLst>
          <pc:docMk/>
          <pc:sldMk cId="3655479294" sldId="262"/>
        </pc:sldMkLst>
        <pc:spChg chg="mod">
          <ac:chgData name="Sylvie LEJEUNE" userId="8823c1f8-2503-4ab2-8aed-e0bf3dc10a1a" providerId="ADAL" clId="{B556EFA9-54E7-4596-BD8C-77052A6F82B5}" dt="2024-02-13T10:04:05.776" v="507" actId="20577"/>
          <ac:spMkLst>
            <pc:docMk/>
            <pc:sldMk cId="3655479294" sldId="262"/>
            <ac:spMk id="2" creationId="{965C5C4E-2A9F-0F63-5B62-96FBA860C766}"/>
          </ac:spMkLst>
        </pc:spChg>
        <pc:spChg chg="add mod">
          <ac:chgData name="Sylvie LEJEUNE" userId="8823c1f8-2503-4ab2-8aed-e0bf3dc10a1a" providerId="ADAL" clId="{B556EFA9-54E7-4596-BD8C-77052A6F82B5}" dt="2024-02-13T10:04:53.692" v="525" actId="1076"/>
          <ac:spMkLst>
            <pc:docMk/>
            <pc:sldMk cId="3655479294" sldId="262"/>
            <ac:spMk id="3" creationId="{48A46D2D-9F4D-8092-BEEC-E53AF5448231}"/>
          </ac:spMkLst>
        </pc:spChg>
        <pc:spChg chg="del mod">
          <ac:chgData name="Sylvie LEJEUNE" userId="8823c1f8-2503-4ab2-8aed-e0bf3dc10a1a" providerId="ADAL" clId="{B556EFA9-54E7-4596-BD8C-77052A6F82B5}" dt="2023-12-04T08:57:50.620" v="222" actId="478"/>
          <ac:spMkLst>
            <pc:docMk/>
            <pc:sldMk cId="3655479294" sldId="262"/>
            <ac:spMk id="3" creationId="{54CEAD1F-AD61-37AD-272A-6BF193701E3C}"/>
          </ac:spMkLst>
        </pc:spChg>
        <pc:spChg chg="del">
          <ac:chgData name="Sylvie LEJEUNE" userId="8823c1f8-2503-4ab2-8aed-e0bf3dc10a1a" providerId="ADAL" clId="{B556EFA9-54E7-4596-BD8C-77052A6F82B5}" dt="2023-12-01T14:02:43.620" v="207"/>
          <ac:spMkLst>
            <pc:docMk/>
            <pc:sldMk cId="3655479294" sldId="262"/>
            <ac:spMk id="14" creationId="{2E442304-DDBD-4F7B-8017-36BCC863FB40}"/>
          </ac:spMkLst>
        </pc:spChg>
        <pc:spChg chg="del">
          <ac:chgData name="Sylvie LEJEUNE" userId="8823c1f8-2503-4ab2-8aed-e0bf3dc10a1a" providerId="ADAL" clId="{B556EFA9-54E7-4596-BD8C-77052A6F82B5}" dt="2023-12-01T14:02:43.620" v="207"/>
          <ac:spMkLst>
            <pc:docMk/>
            <pc:sldMk cId="3655479294" sldId="262"/>
            <ac:spMk id="16" creationId="{5E107275-3853-46FD-A241-DE4355A42675}"/>
          </ac:spMkLst>
        </pc:spChg>
      </pc:sldChg>
      <pc:sldChg chg="modSp add mod">
        <pc:chgData name="Sylvie LEJEUNE" userId="8823c1f8-2503-4ab2-8aed-e0bf3dc10a1a" providerId="ADAL" clId="{B556EFA9-54E7-4596-BD8C-77052A6F82B5}" dt="2023-12-22T10:06:44.384" v="302" actId="1076"/>
        <pc:sldMkLst>
          <pc:docMk/>
          <pc:sldMk cId="2849097600" sldId="263"/>
        </pc:sldMkLst>
        <pc:spChg chg="mod">
          <ac:chgData name="Sylvie LEJEUNE" userId="8823c1f8-2503-4ab2-8aed-e0bf3dc10a1a" providerId="ADAL" clId="{B556EFA9-54E7-4596-BD8C-77052A6F82B5}" dt="2023-12-22T10:06:39.047" v="301" actId="14100"/>
          <ac:spMkLst>
            <pc:docMk/>
            <pc:sldMk cId="2849097600" sldId="263"/>
            <ac:spMk id="2" creationId="{74E8FFF1-3B9B-1B67-DFE4-7C59E4593D08}"/>
          </ac:spMkLst>
        </pc:spChg>
        <pc:spChg chg="mod">
          <ac:chgData name="Sylvie LEJEUNE" userId="8823c1f8-2503-4ab2-8aed-e0bf3dc10a1a" providerId="ADAL" clId="{B556EFA9-54E7-4596-BD8C-77052A6F82B5}" dt="2023-12-22T10:06:44.384" v="302" actId="1076"/>
          <ac:spMkLst>
            <pc:docMk/>
            <pc:sldMk cId="2849097600" sldId="263"/>
            <ac:spMk id="6" creationId="{28C52230-E86E-90A4-5248-7E90756478D4}"/>
          </ac:spMkLst>
        </pc:spChg>
        <pc:picChg chg="mod">
          <ac:chgData name="Sylvie LEJEUNE" userId="8823c1f8-2503-4ab2-8aed-e0bf3dc10a1a" providerId="ADAL" clId="{B556EFA9-54E7-4596-BD8C-77052A6F82B5}" dt="2023-12-22T10:06:08.411" v="299" actId="1076"/>
          <ac:picMkLst>
            <pc:docMk/>
            <pc:sldMk cId="2849097600" sldId="263"/>
            <ac:picMk id="42" creationId="{55AEAB5A-0D69-4642-C0E4-8683FAF7DA5F}"/>
          </ac:picMkLst>
        </pc:picChg>
      </pc:sldChg>
      <pc:sldChg chg="modSp add mod">
        <pc:chgData name="Sylvie LEJEUNE" userId="8823c1f8-2503-4ab2-8aed-e0bf3dc10a1a" providerId="ADAL" clId="{B556EFA9-54E7-4596-BD8C-77052A6F82B5}" dt="2024-02-13T09:59:00.985" v="466" actId="14100"/>
        <pc:sldMkLst>
          <pc:docMk/>
          <pc:sldMk cId="2639730508" sldId="264"/>
        </pc:sldMkLst>
        <pc:spChg chg="mod">
          <ac:chgData name="Sylvie LEJEUNE" userId="8823c1f8-2503-4ab2-8aed-e0bf3dc10a1a" providerId="ADAL" clId="{B556EFA9-54E7-4596-BD8C-77052A6F82B5}" dt="2024-02-13T09:59:00.985" v="466" actId="14100"/>
          <ac:spMkLst>
            <pc:docMk/>
            <pc:sldMk cId="2639730508" sldId="264"/>
            <ac:spMk id="3" creationId="{F436B612-7D7E-3E51-7E0C-F3641356F676}"/>
          </ac:spMkLst>
        </pc:spChg>
      </pc:sldChg>
      <pc:sldChg chg="addSp delSp modSp add mod">
        <pc:chgData name="Sylvie LEJEUNE" userId="8823c1f8-2503-4ab2-8aed-e0bf3dc10a1a" providerId="ADAL" clId="{B556EFA9-54E7-4596-BD8C-77052A6F82B5}" dt="2024-02-15T10:52:31.311" v="531" actId="255"/>
        <pc:sldMkLst>
          <pc:docMk/>
          <pc:sldMk cId="0" sldId="265"/>
        </pc:sldMkLst>
        <pc:spChg chg="del">
          <ac:chgData name="Sylvie LEJEUNE" userId="8823c1f8-2503-4ab2-8aed-e0bf3dc10a1a" providerId="ADAL" clId="{B556EFA9-54E7-4596-BD8C-77052A6F82B5}" dt="2024-02-13T10:00:55.106" v="469" actId="478"/>
          <ac:spMkLst>
            <pc:docMk/>
            <pc:sldMk cId="0" sldId="265"/>
            <ac:spMk id="4" creationId="{00000000-0000-0000-0000-000000000000}"/>
          </ac:spMkLst>
        </pc:spChg>
        <pc:spChg chg="del mod">
          <ac:chgData name="Sylvie LEJEUNE" userId="8823c1f8-2503-4ab2-8aed-e0bf3dc10a1a" providerId="ADAL" clId="{B556EFA9-54E7-4596-BD8C-77052A6F82B5}" dt="2024-02-13T10:01:05.219" v="470" actId="478"/>
          <ac:spMkLst>
            <pc:docMk/>
            <pc:sldMk cId="0" sldId="265"/>
            <ac:spMk id="5" creationId="{00000000-0000-0000-0000-000000000000}"/>
          </ac:spMkLst>
        </pc:spChg>
        <pc:spChg chg="del">
          <ac:chgData name="Sylvie LEJEUNE" userId="8823c1f8-2503-4ab2-8aed-e0bf3dc10a1a" providerId="ADAL" clId="{B556EFA9-54E7-4596-BD8C-77052A6F82B5}" dt="2024-02-13T10:01:08.039" v="471" actId="478"/>
          <ac:spMkLst>
            <pc:docMk/>
            <pc:sldMk cId="0" sldId="265"/>
            <ac:spMk id="6" creationId="{00000000-0000-0000-0000-000000000000}"/>
          </ac:spMkLst>
        </pc:spChg>
        <pc:spChg chg="del">
          <ac:chgData name="Sylvie LEJEUNE" userId="8823c1f8-2503-4ab2-8aed-e0bf3dc10a1a" providerId="ADAL" clId="{B556EFA9-54E7-4596-BD8C-77052A6F82B5}" dt="2024-02-13T10:01:09.106" v="472" actId="478"/>
          <ac:spMkLst>
            <pc:docMk/>
            <pc:sldMk cId="0" sldId="265"/>
            <ac:spMk id="7" creationId="{00000000-0000-0000-0000-000000000000}"/>
          </ac:spMkLst>
        </pc:spChg>
        <pc:spChg chg="add mod">
          <ac:chgData name="Sylvie LEJEUNE" userId="8823c1f8-2503-4ab2-8aed-e0bf3dc10a1a" providerId="ADAL" clId="{B556EFA9-54E7-4596-BD8C-77052A6F82B5}" dt="2024-02-15T10:52:31.311" v="531" actId="255"/>
          <ac:spMkLst>
            <pc:docMk/>
            <pc:sldMk cId="0" sldId="265"/>
            <ac:spMk id="14" creationId="{7437369B-8926-B69D-8922-DE2B5797C5A3}"/>
          </ac:spMkLst>
        </pc:spChg>
        <pc:spChg chg="mod">
          <ac:chgData name="Sylvie LEJEUNE" userId="8823c1f8-2503-4ab2-8aed-e0bf3dc10a1a" providerId="ADAL" clId="{B556EFA9-54E7-4596-BD8C-77052A6F82B5}" dt="2024-02-13T10:03:57.550" v="500" actId="20577"/>
          <ac:spMkLst>
            <pc:docMk/>
            <pc:sldMk cId="0" sldId="265"/>
            <ac:spMk id="15" creationId="{FFCE3C55-8C71-7114-D340-95D84CF73B19}"/>
          </ac:spMkLst>
        </pc:spChg>
        <pc:spChg chg="add del mod">
          <ac:chgData name="Sylvie LEJEUNE" userId="8823c1f8-2503-4ab2-8aed-e0bf3dc10a1a" providerId="ADAL" clId="{B556EFA9-54E7-4596-BD8C-77052A6F82B5}" dt="2024-02-13T10:03:51.903" v="493"/>
          <ac:spMkLst>
            <pc:docMk/>
            <pc:sldMk cId="0" sldId="265"/>
            <ac:spMk id="16" creationId="{77FBC4FA-FA37-219D-DD18-713115758557}"/>
          </ac:spMkLst>
        </pc:spChg>
        <pc:grpChg chg="del">
          <ac:chgData name="Sylvie LEJEUNE" userId="8823c1f8-2503-4ab2-8aed-e0bf3dc10a1a" providerId="ADAL" clId="{B556EFA9-54E7-4596-BD8C-77052A6F82B5}" dt="2024-02-13T10:01:10.614" v="473" actId="478"/>
          <ac:grpSpMkLst>
            <pc:docMk/>
            <pc:sldMk cId="0" sldId="265"/>
            <ac:grpSpMk id="8" creationId="{00000000-0000-0000-0000-000000000000}"/>
          </ac:grpSpMkLst>
        </pc:grpChg>
        <pc:picChg chg="add mod">
          <ac:chgData name="Sylvie LEJEUNE" userId="8823c1f8-2503-4ab2-8aed-e0bf3dc10a1a" providerId="ADAL" clId="{B556EFA9-54E7-4596-BD8C-77052A6F82B5}" dt="2024-02-13T10:03:34.660" v="490" actId="1076"/>
          <ac:picMkLst>
            <pc:docMk/>
            <pc:sldMk cId="0" sldId="265"/>
            <ac:picMk id="1026" creationId="{A2F571DF-2AD6-E2F8-E157-1D8792C0937D}"/>
          </ac:picMkLst>
        </pc:picChg>
      </pc:sldChg>
      <pc:sldChg chg="del">
        <pc:chgData name="Sylvie LEJEUNE" userId="8823c1f8-2503-4ab2-8aed-e0bf3dc10a1a" providerId="ADAL" clId="{B556EFA9-54E7-4596-BD8C-77052A6F82B5}" dt="2023-11-30T13:34:06.992" v="50" actId="2696"/>
        <pc:sldMkLst>
          <pc:docMk/>
          <pc:sldMk cId="2974620879" sldId="274"/>
        </pc:sldMkLst>
      </pc:sldChg>
      <pc:sldChg chg="del">
        <pc:chgData name="Sylvie LEJEUNE" userId="8823c1f8-2503-4ab2-8aed-e0bf3dc10a1a" providerId="ADAL" clId="{B556EFA9-54E7-4596-BD8C-77052A6F82B5}" dt="2023-11-30T13:34:06.992" v="50" actId="2696"/>
        <pc:sldMkLst>
          <pc:docMk/>
          <pc:sldMk cId="1656407220" sldId="275"/>
        </pc:sldMkLst>
      </pc:sldChg>
      <pc:sldChg chg="del">
        <pc:chgData name="Sylvie LEJEUNE" userId="8823c1f8-2503-4ab2-8aed-e0bf3dc10a1a" providerId="ADAL" clId="{B556EFA9-54E7-4596-BD8C-77052A6F82B5}" dt="2023-11-30T13:34:06.992" v="50" actId="2696"/>
        <pc:sldMkLst>
          <pc:docMk/>
          <pc:sldMk cId="2429436365" sldId="276"/>
        </pc:sldMkLst>
      </pc:sldChg>
      <pc:sldChg chg="del">
        <pc:chgData name="Sylvie LEJEUNE" userId="8823c1f8-2503-4ab2-8aed-e0bf3dc10a1a" providerId="ADAL" clId="{B556EFA9-54E7-4596-BD8C-77052A6F82B5}" dt="2023-11-30T13:34:06.992" v="50" actId="2696"/>
        <pc:sldMkLst>
          <pc:docMk/>
          <pc:sldMk cId="1677665176" sldId="277"/>
        </pc:sldMkLst>
      </pc:sldChg>
    </pc:docChg>
  </pc:docChgLst>
  <pc:docChgLst>
    <pc:chgData name="Pascale OPDEBEEK" userId="S::pascaleopdebeek@sosburnout.be::0befc5e9-ba26-4c0f-8f53-d54826e0dbae" providerId="AD" clId="Web-{74282774-F1AC-44CA-8905-C423694754BE}"/>
    <pc:docChg chg="modSld">
      <pc:chgData name="Pascale OPDEBEEK" userId="S::pascaleopdebeek@sosburnout.be::0befc5e9-ba26-4c0f-8f53-d54826e0dbae" providerId="AD" clId="Web-{74282774-F1AC-44CA-8905-C423694754BE}" dt="2024-02-09T09:00:39.733" v="1" actId="20577"/>
      <pc:docMkLst>
        <pc:docMk/>
      </pc:docMkLst>
      <pc:sldChg chg="modSp">
        <pc:chgData name="Pascale OPDEBEEK" userId="S::pascaleopdebeek@sosburnout.be::0befc5e9-ba26-4c0f-8f53-d54826e0dbae" providerId="AD" clId="Web-{74282774-F1AC-44CA-8905-C423694754BE}" dt="2024-02-09T09:00:39.733" v="1" actId="20577"/>
        <pc:sldMkLst>
          <pc:docMk/>
          <pc:sldMk cId="2513099087" sldId="258"/>
        </pc:sldMkLst>
        <pc:spChg chg="mod">
          <ac:chgData name="Pascale OPDEBEEK" userId="S::pascaleopdebeek@sosburnout.be::0befc5e9-ba26-4c0f-8f53-d54826e0dbae" providerId="AD" clId="Web-{74282774-F1AC-44CA-8905-C423694754BE}" dt="2024-02-09T09:00:39.733" v="1" actId="20577"/>
          <ac:spMkLst>
            <pc:docMk/>
            <pc:sldMk cId="2513099087" sldId="258"/>
            <ac:spMk id="3" creationId="{8B6D73DE-CA05-C729-3F82-AB0B6348823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E636D5-14F6-46DC-AE61-3112B4CDFE31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23230F6-4041-4421-A8C4-F184D4F220FC}">
      <dgm:prSet/>
      <dgm:spPr/>
      <dgm:t>
        <a:bodyPr/>
        <a:lstStyle/>
        <a:p>
          <a:r>
            <a:rPr lang="fr-BE" dirty="0"/>
            <a:t>Système de sécurité sociale belge </a:t>
          </a:r>
        </a:p>
        <a:p>
          <a:r>
            <a:rPr lang="fr-BE" dirty="0"/>
            <a:t>3 régimes</a:t>
          </a:r>
          <a:endParaRPr lang="en-US" dirty="0"/>
        </a:p>
      </dgm:t>
    </dgm:pt>
    <dgm:pt modelId="{F3683CDC-A52E-468E-A6D5-186270DE1612}" type="parTrans" cxnId="{BEF4F25F-A1DD-4172-AB76-1FA8C51AC8AC}">
      <dgm:prSet/>
      <dgm:spPr/>
      <dgm:t>
        <a:bodyPr/>
        <a:lstStyle/>
        <a:p>
          <a:endParaRPr lang="en-US"/>
        </a:p>
      </dgm:t>
    </dgm:pt>
    <dgm:pt modelId="{5657E30D-F691-408F-B591-252F36360F7F}" type="sibTrans" cxnId="{BEF4F25F-A1DD-4172-AB76-1FA8C51AC8AC}">
      <dgm:prSet/>
      <dgm:spPr/>
      <dgm:t>
        <a:bodyPr/>
        <a:lstStyle/>
        <a:p>
          <a:endParaRPr lang="en-US"/>
        </a:p>
      </dgm:t>
    </dgm:pt>
    <dgm:pt modelId="{B565690A-9D1C-45CB-824B-9B83B953D8EA}">
      <dgm:prSet/>
      <dgm:spPr/>
      <dgm:t>
        <a:bodyPr/>
        <a:lstStyle/>
        <a:p>
          <a:r>
            <a:rPr lang="fr-BE" dirty="0"/>
            <a:t>Régime des salariés</a:t>
          </a:r>
          <a:endParaRPr lang="en-US" dirty="0"/>
        </a:p>
      </dgm:t>
    </dgm:pt>
    <dgm:pt modelId="{6CCD9DF8-84BC-4EEF-B17E-7E0D03455B03}" type="parTrans" cxnId="{DC78AEDC-8209-448A-9EA1-D13FB7F061D3}">
      <dgm:prSet/>
      <dgm:spPr/>
      <dgm:t>
        <a:bodyPr/>
        <a:lstStyle/>
        <a:p>
          <a:endParaRPr lang="en-US"/>
        </a:p>
      </dgm:t>
    </dgm:pt>
    <dgm:pt modelId="{EE726855-E827-43C7-A295-01449A44C446}" type="sibTrans" cxnId="{DC78AEDC-8209-448A-9EA1-D13FB7F061D3}">
      <dgm:prSet/>
      <dgm:spPr/>
      <dgm:t>
        <a:bodyPr/>
        <a:lstStyle/>
        <a:p>
          <a:endParaRPr lang="en-US"/>
        </a:p>
      </dgm:t>
    </dgm:pt>
    <dgm:pt modelId="{28C0D67E-537A-4C0A-AB7E-285971A19BCD}">
      <dgm:prSet/>
      <dgm:spPr/>
      <dgm:t>
        <a:bodyPr/>
        <a:lstStyle/>
        <a:p>
          <a:r>
            <a:rPr lang="fr-BE" dirty="0"/>
            <a:t>Régime des indépendants</a:t>
          </a:r>
          <a:endParaRPr lang="en-US" dirty="0"/>
        </a:p>
      </dgm:t>
    </dgm:pt>
    <dgm:pt modelId="{7DABCA1B-7D96-437D-AF85-302707B7BFB5}" type="parTrans" cxnId="{BFB1A551-540B-4782-B2B2-DE7078148612}">
      <dgm:prSet/>
      <dgm:spPr/>
      <dgm:t>
        <a:bodyPr/>
        <a:lstStyle/>
        <a:p>
          <a:endParaRPr lang="en-US"/>
        </a:p>
      </dgm:t>
    </dgm:pt>
    <dgm:pt modelId="{685CF59D-0DB2-40F4-B5E2-8A4032CC89CD}" type="sibTrans" cxnId="{BFB1A551-540B-4782-B2B2-DE7078148612}">
      <dgm:prSet/>
      <dgm:spPr/>
      <dgm:t>
        <a:bodyPr/>
        <a:lstStyle/>
        <a:p>
          <a:endParaRPr lang="en-US"/>
        </a:p>
      </dgm:t>
    </dgm:pt>
    <dgm:pt modelId="{B5452263-B42E-4B45-B39D-2603D0499928}">
      <dgm:prSet/>
      <dgm:spPr/>
      <dgm:t>
        <a:bodyPr/>
        <a:lstStyle/>
        <a:p>
          <a:r>
            <a:rPr lang="fr-BE" dirty="0"/>
            <a:t>Régime des fonctionnaires</a:t>
          </a:r>
          <a:endParaRPr lang="en-US" dirty="0"/>
        </a:p>
      </dgm:t>
    </dgm:pt>
    <dgm:pt modelId="{20CD2604-CEEE-4539-8836-848A4ABA0E5C}" type="parTrans" cxnId="{3605C787-2D1F-4E4F-BC2E-C2DB44B8B41D}">
      <dgm:prSet/>
      <dgm:spPr/>
      <dgm:t>
        <a:bodyPr/>
        <a:lstStyle/>
        <a:p>
          <a:endParaRPr lang="en-US"/>
        </a:p>
      </dgm:t>
    </dgm:pt>
    <dgm:pt modelId="{17A3A217-7297-4428-87BA-AD3F7EF393C8}" type="sibTrans" cxnId="{3605C787-2D1F-4E4F-BC2E-C2DB44B8B41D}">
      <dgm:prSet/>
      <dgm:spPr/>
      <dgm:t>
        <a:bodyPr/>
        <a:lstStyle/>
        <a:p>
          <a:endParaRPr lang="en-US"/>
        </a:p>
      </dgm:t>
    </dgm:pt>
    <dgm:pt modelId="{BA27A9CB-26A2-48F9-BB83-86F1CCF7A43D}" type="pres">
      <dgm:prSet presAssocID="{BEE636D5-14F6-46DC-AE61-3112B4CDFE31}" presName="matrix" presStyleCnt="0">
        <dgm:presLayoutVars>
          <dgm:chMax val="1"/>
          <dgm:dir/>
          <dgm:resizeHandles val="exact"/>
        </dgm:presLayoutVars>
      </dgm:prSet>
      <dgm:spPr/>
    </dgm:pt>
    <dgm:pt modelId="{29579758-3ED0-43A3-BDDD-64F4FF22F61E}" type="pres">
      <dgm:prSet presAssocID="{BEE636D5-14F6-46DC-AE61-3112B4CDFE31}" presName="diamond" presStyleLbl="bgShp" presStyleIdx="0" presStyleCnt="1"/>
      <dgm:spPr/>
    </dgm:pt>
    <dgm:pt modelId="{FA3C6E37-E13E-47CF-BC39-A12AC82286C2}" type="pres">
      <dgm:prSet presAssocID="{BEE636D5-14F6-46DC-AE61-3112B4CDFE31}" presName="quad1" presStyleLbl="node1" presStyleIdx="0" presStyleCnt="4" custScaleX="257209" custLinFactNeighborX="49058" custLinFactNeighborY="-18526">
        <dgm:presLayoutVars>
          <dgm:chMax val="0"/>
          <dgm:chPref val="0"/>
          <dgm:bulletEnabled val="1"/>
        </dgm:presLayoutVars>
      </dgm:prSet>
      <dgm:spPr/>
    </dgm:pt>
    <dgm:pt modelId="{DECAAE04-A0BF-4E49-A66D-55AF137E8875}" type="pres">
      <dgm:prSet presAssocID="{BEE636D5-14F6-46DC-AE61-3112B4CDFE31}" presName="quad2" presStyleLbl="node1" presStyleIdx="1" presStyleCnt="4" custLinFactX="-82802" custLinFactY="4777" custLinFactNeighborX="-100000" custLinFactNeighborY="100000">
        <dgm:presLayoutVars>
          <dgm:chMax val="0"/>
          <dgm:chPref val="0"/>
          <dgm:bulletEnabled val="1"/>
        </dgm:presLayoutVars>
      </dgm:prSet>
      <dgm:spPr/>
    </dgm:pt>
    <dgm:pt modelId="{8CC959BA-DC33-4599-8D9B-DD865FC5288A}" type="pres">
      <dgm:prSet presAssocID="{BEE636D5-14F6-46DC-AE61-3112B4CDFE31}" presName="quad3" presStyleLbl="node1" presStyleIdx="2" presStyleCnt="4" custLinFactNeighborX="29277" custLinFactNeighborY="-2915">
        <dgm:presLayoutVars>
          <dgm:chMax val="0"/>
          <dgm:chPref val="0"/>
          <dgm:bulletEnabled val="1"/>
        </dgm:presLayoutVars>
      </dgm:prSet>
      <dgm:spPr/>
    </dgm:pt>
    <dgm:pt modelId="{B4625079-5703-4664-8FD1-089BC7D95919}" type="pres">
      <dgm:prSet presAssocID="{BEE636D5-14F6-46DC-AE61-3112B4CDFE31}" presName="quad4" presStyleLbl="node1" presStyleIdx="3" presStyleCnt="4" custLinFactNeighborX="56180" custLinFactNeighborY="-2915">
        <dgm:presLayoutVars>
          <dgm:chMax val="0"/>
          <dgm:chPref val="0"/>
          <dgm:bulletEnabled val="1"/>
        </dgm:presLayoutVars>
      </dgm:prSet>
      <dgm:spPr/>
    </dgm:pt>
  </dgm:ptLst>
  <dgm:cxnLst>
    <dgm:cxn modelId="{7D219839-1E18-412C-A107-68236B7A3BA1}" type="presOf" srcId="{28C0D67E-537A-4C0A-AB7E-285971A19BCD}" destId="{8CC959BA-DC33-4599-8D9B-DD865FC5288A}" srcOrd="0" destOrd="0" presId="urn:microsoft.com/office/officeart/2005/8/layout/matrix3"/>
    <dgm:cxn modelId="{BEF4F25F-A1DD-4172-AB76-1FA8C51AC8AC}" srcId="{BEE636D5-14F6-46DC-AE61-3112B4CDFE31}" destId="{523230F6-4041-4421-A8C4-F184D4F220FC}" srcOrd="0" destOrd="0" parTransId="{F3683CDC-A52E-468E-A6D5-186270DE1612}" sibTransId="{5657E30D-F691-408F-B591-252F36360F7F}"/>
    <dgm:cxn modelId="{F4528D68-C3DD-4B9D-AA6D-C147A9704547}" type="presOf" srcId="{BEE636D5-14F6-46DC-AE61-3112B4CDFE31}" destId="{BA27A9CB-26A2-48F9-BB83-86F1CCF7A43D}" srcOrd="0" destOrd="0" presId="urn:microsoft.com/office/officeart/2005/8/layout/matrix3"/>
    <dgm:cxn modelId="{2927486C-870C-43B5-95CE-8667E37B2412}" type="presOf" srcId="{B565690A-9D1C-45CB-824B-9B83B953D8EA}" destId="{DECAAE04-A0BF-4E49-A66D-55AF137E8875}" srcOrd="0" destOrd="0" presId="urn:microsoft.com/office/officeart/2005/8/layout/matrix3"/>
    <dgm:cxn modelId="{43A63E6D-B3D0-49E2-A210-1128A72EA3B3}" type="presOf" srcId="{523230F6-4041-4421-A8C4-F184D4F220FC}" destId="{FA3C6E37-E13E-47CF-BC39-A12AC82286C2}" srcOrd="0" destOrd="0" presId="urn:microsoft.com/office/officeart/2005/8/layout/matrix3"/>
    <dgm:cxn modelId="{BFB1A551-540B-4782-B2B2-DE7078148612}" srcId="{BEE636D5-14F6-46DC-AE61-3112B4CDFE31}" destId="{28C0D67E-537A-4C0A-AB7E-285971A19BCD}" srcOrd="2" destOrd="0" parTransId="{7DABCA1B-7D96-437D-AF85-302707B7BFB5}" sibTransId="{685CF59D-0DB2-40F4-B5E2-8A4032CC89CD}"/>
    <dgm:cxn modelId="{3605C787-2D1F-4E4F-BC2E-C2DB44B8B41D}" srcId="{BEE636D5-14F6-46DC-AE61-3112B4CDFE31}" destId="{B5452263-B42E-4B45-B39D-2603D0499928}" srcOrd="3" destOrd="0" parTransId="{20CD2604-CEEE-4539-8836-848A4ABA0E5C}" sibTransId="{17A3A217-7297-4428-87BA-AD3F7EF393C8}"/>
    <dgm:cxn modelId="{DC78AEDC-8209-448A-9EA1-D13FB7F061D3}" srcId="{BEE636D5-14F6-46DC-AE61-3112B4CDFE31}" destId="{B565690A-9D1C-45CB-824B-9B83B953D8EA}" srcOrd="1" destOrd="0" parTransId="{6CCD9DF8-84BC-4EEF-B17E-7E0D03455B03}" sibTransId="{EE726855-E827-43C7-A295-01449A44C446}"/>
    <dgm:cxn modelId="{B91B51EE-339B-4FE9-A1D4-AABA7BC135EC}" type="presOf" srcId="{B5452263-B42E-4B45-B39D-2603D0499928}" destId="{B4625079-5703-4664-8FD1-089BC7D95919}" srcOrd="0" destOrd="0" presId="urn:microsoft.com/office/officeart/2005/8/layout/matrix3"/>
    <dgm:cxn modelId="{683E0AE8-CDA4-4E78-A110-99ED5C025802}" type="presParOf" srcId="{BA27A9CB-26A2-48F9-BB83-86F1CCF7A43D}" destId="{29579758-3ED0-43A3-BDDD-64F4FF22F61E}" srcOrd="0" destOrd="0" presId="urn:microsoft.com/office/officeart/2005/8/layout/matrix3"/>
    <dgm:cxn modelId="{8527140C-3EE6-41EA-843B-593C32510FB1}" type="presParOf" srcId="{BA27A9CB-26A2-48F9-BB83-86F1CCF7A43D}" destId="{FA3C6E37-E13E-47CF-BC39-A12AC82286C2}" srcOrd="1" destOrd="0" presId="urn:microsoft.com/office/officeart/2005/8/layout/matrix3"/>
    <dgm:cxn modelId="{2F512CE2-05A8-4A75-AEE8-AC2F620BE8EF}" type="presParOf" srcId="{BA27A9CB-26A2-48F9-BB83-86F1CCF7A43D}" destId="{DECAAE04-A0BF-4E49-A66D-55AF137E8875}" srcOrd="2" destOrd="0" presId="urn:microsoft.com/office/officeart/2005/8/layout/matrix3"/>
    <dgm:cxn modelId="{F95C4548-1BD7-4E53-82A8-1723E7111625}" type="presParOf" srcId="{BA27A9CB-26A2-48F9-BB83-86F1CCF7A43D}" destId="{8CC959BA-DC33-4599-8D9B-DD865FC5288A}" srcOrd="3" destOrd="0" presId="urn:microsoft.com/office/officeart/2005/8/layout/matrix3"/>
    <dgm:cxn modelId="{AEDCD109-570A-4F78-97D0-02D6F9F6A80C}" type="presParOf" srcId="{BA27A9CB-26A2-48F9-BB83-86F1CCF7A43D}" destId="{B4625079-5703-4664-8FD1-089BC7D9591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79758-3ED0-43A3-BDDD-64F4FF22F61E}">
      <dsp:nvSpPr>
        <dsp:cNvPr id="0" name=""/>
        <dsp:cNvSpPr/>
      </dsp:nvSpPr>
      <dsp:spPr>
        <a:xfrm>
          <a:off x="1267791" y="0"/>
          <a:ext cx="5536141" cy="5536141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3C6E37-E13E-47CF-BC39-A12AC82286C2}">
      <dsp:nvSpPr>
        <dsp:cNvPr id="0" name=""/>
        <dsp:cNvSpPr/>
      </dsp:nvSpPr>
      <dsp:spPr>
        <a:xfrm>
          <a:off x="1155788" y="125939"/>
          <a:ext cx="5553386" cy="21590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300" kern="1200" dirty="0"/>
            <a:t>Système de sécurité sociale belge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300" kern="1200" dirty="0"/>
            <a:t>3 régimes</a:t>
          </a:r>
          <a:endParaRPr lang="en-US" sz="2300" kern="1200" dirty="0"/>
        </a:p>
      </dsp:txBody>
      <dsp:txXfrm>
        <a:off x="1261186" y="231337"/>
        <a:ext cx="5342590" cy="1948298"/>
      </dsp:txXfrm>
    </dsp:sp>
    <dsp:sp modelId="{DECAAE04-A0BF-4E49-A66D-55AF137E8875}">
      <dsp:nvSpPr>
        <dsp:cNvPr id="0" name=""/>
        <dsp:cNvSpPr/>
      </dsp:nvSpPr>
      <dsp:spPr>
        <a:xfrm>
          <a:off x="172035" y="2788168"/>
          <a:ext cx="2159094" cy="215909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300" kern="1200" dirty="0"/>
            <a:t>Régime des salariés</a:t>
          </a:r>
          <a:endParaRPr lang="en-US" sz="2300" kern="1200" dirty="0"/>
        </a:p>
      </dsp:txBody>
      <dsp:txXfrm>
        <a:off x="277433" y="2893566"/>
        <a:ext cx="1948298" cy="1948298"/>
      </dsp:txXfrm>
    </dsp:sp>
    <dsp:sp modelId="{8CC959BA-DC33-4599-8D9B-DD865FC5288A}">
      <dsp:nvSpPr>
        <dsp:cNvPr id="0" name=""/>
        <dsp:cNvSpPr/>
      </dsp:nvSpPr>
      <dsp:spPr>
        <a:xfrm>
          <a:off x="2425843" y="2788174"/>
          <a:ext cx="2159094" cy="215909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300" kern="1200" dirty="0"/>
            <a:t>Régime des indépendants</a:t>
          </a:r>
          <a:endParaRPr lang="en-US" sz="2300" kern="1200" dirty="0"/>
        </a:p>
      </dsp:txBody>
      <dsp:txXfrm>
        <a:off x="2531241" y="2893572"/>
        <a:ext cx="1948298" cy="1948298"/>
      </dsp:txXfrm>
    </dsp:sp>
    <dsp:sp modelId="{B4625079-5703-4664-8FD1-089BC7D95919}">
      <dsp:nvSpPr>
        <dsp:cNvPr id="0" name=""/>
        <dsp:cNvSpPr/>
      </dsp:nvSpPr>
      <dsp:spPr>
        <a:xfrm>
          <a:off x="4741417" y="2788174"/>
          <a:ext cx="2159094" cy="21590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300" kern="1200" dirty="0"/>
            <a:t>Régime des fonctionnaires</a:t>
          </a:r>
          <a:endParaRPr lang="en-US" sz="2300" kern="1200" dirty="0"/>
        </a:p>
      </dsp:txBody>
      <dsp:txXfrm>
        <a:off x="4846815" y="2893572"/>
        <a:ext cx="1948298" cy="1948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7287-D2F9-4F78-92EA-3DB65F56355A}" type="datetimeFigureOut">
              <a:rPr lang="fr-BE" smtClean="0"/>
              <a:t>15-02-24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C6E22-41C6-4F78-9D68-078E9CD188B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883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C227D-B05D-0050-8B8C-2CFCFA65E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53F594-D26B-473F-40FF-3A6CCE128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34AD8B-E867-7AD7-EF35-EA1C4FFF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BD3-3996-458C-A37B-461AE35F72CF}" type="datetime7">
              <a:rPr lang="fr-BE" smtClean="0"/>
              <a:t>févr.-24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09FE76-C741-5CFE-35B7-B6F49914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E5FFCD-33D5-2AB8-CC40-68BC3814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749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3204F-61D9-0877-F5E5-3A017F53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AE6D37-4F0A-BC5F-ED75-A1C34F6FC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3D67A7-7379-2080-0C67-6C247A0FC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056F-6ADE-420E-A9DE-B5A68820304D}" type="datetime7">
              <a:rPr lang="fr-BE" smtClean="0"/>
              <a:t>févr.-24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64D6B7-8C27-F9AF-E2AE-F5845226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451EFA-B927-AFCD-BC73-0FB20075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009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779EA0-AD59-3660-E32E-1B3EE832C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899AA1-4439-4BB2-D22B-66DECD767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757793-67B7-1030-F9C0-541123B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F2B1-1E31-4E78-8975-6A737865A51D}" type="datetime7">
              <a:rPr lang="fr-BE" smtClean="0"/>
              <a:t>févr.-24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995198-5CE7-4E27-F859-A232437FB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81AEE3-43E7-6B8D-101A-EEE3FF44E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046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69E7CE-2413-EE2B-71A0-3277EC3C0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D50CA2-2EED-15BD-D851-FE4F44180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DD63-936C-E87A-F7F2-FA8D61C5E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5DF4-BE88-444B-A78F-0B89E47518EB}" type="datetime7">
              <a:rPr lang="fr-BE" smtClean="0"/>
              <a:t>févr.-24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B8B8FB-1309-FF6A-8D43-F4B9889E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72BEC9-F34B-9388-E194-09EE73AF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170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77686B-DA9D-C63E-E65A-E559F7D2A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239B0-9397-2B5C-8ECD-54CBDDA81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1349B2-D8E5-8928-BFB3-DFE00F2D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A68DB-84F7-4DF2-95F3-848682B46DE8}" type="datetime7">
              <a:rPr lang="fr-BE" smtClean="0"/>
              <a:t>févr.-24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78816-92C4-97D4-950A-AEFB3D3D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768475-76B0-462F-65CE-D89C84F4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120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F6DE6-9FC7-55B9-2090-E417D6A0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F3C1C5-3C3F-2C62-A1BC-90344AEBA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3AD146-73EA-047C-6442-8BACC77E0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AF27EC-E0D5-0570-5754-696502E13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105D1-FE36-4D9C-8680-396B106D9586}" type="datetime7">
              <a:rPr lang="fr-BE" smtClean="0"/>
              <a:t>févr.-24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01A82E-F797-F4DF-B379-DE2594336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A47497-9893-A3F3-2781-1DF307DF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729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8CBF3C-39CD-94B1-FDEF-C56DB42D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A09488-576C-9269-D091-047BA32CC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25B2EA-18B3-51EE-FEE3-7A2319CBE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4FED6D-34D3-610F-65E9-605EB5B88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DCCEB50-61B1-8A3D-1C0E-0457F8DCD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A881F1A-E42B-835D-3BD4-08E45A00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A8FEA-F179-4B68-AA2C-EA949BAF2DFB}" type="datetime7">
              <a:rPr lang="fr-BE" smtClean="0"/>
              <a:t>févr.-24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228DF2-4E0C-78DE-7181-DB1B928A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9EDCEA-4220-29A0-A542-3522387A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04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FCB992-01AB-5840-CF6D-18D7BAC86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7390D3-994E-F765-1692-E54C599A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98C1C-7D2E-458A-946A-6AEE97600774}" type="datetime7">
              <a:rPr lang="fr-BE" smtClean="0"/>
              <a:t>févr.-24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DD3846-35A7-D6F6-6223-55D92065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641EAE-1AFC-A5C6-6FE9-695B77EE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6156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787FA4F-4FD2-48E0-ECE2-287195316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FC82-84EE-4DD8-9CED-3CA789D20778}" type="datetime7">
              <a:rPr lang="fr-BE" smtClean="0"/>
              <a:t>févr.-24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5DF443-664F-B542-2B2D-347A77BD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CF5EF3-8A98-88B3-05B3-2C6B21F9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572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96636-A17F-4F1D-1EEE-47C15A4B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4C9F00-9281-3FB5-7DFD-8EB898316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5E852B-8853-CED6-3BC4-EBF2D9B6F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D4073A-D98F-513A-E9C2-FDC50A3CE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A012-C200-4E2A-B17F-923692FF8FE0}" type="datetime7">
              <a:rPr lang="fr-BE" smtClean="0"/>
              <a:t>févr.-24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342601-32E7-2C80-0134-DED01D43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1F0211-33EA-73BA-1414-5BFA8353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589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7C9B8-0831-4F29-E5FC-37B456AB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3A498A7-9769-A69A-B78F-41DC7897E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534F62-D563-CB6C-C805-A95B168E3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3D1D34-821E-181E-21A4-81F972C9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2B34-2B30-4540-9432-4F865954AB68}" type="datetime7">
              <a:rPr lang="fr-BE" smtClean="0"/>
              <a:t>févr.-24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E15B85-4BBA-285B-9DE2-A7DB3481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003407-3342-2F1E-5DC4-582B1304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11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C8E24A-722D-494D-393A-B3B307B4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B59872-6FBA-5C20-338E-88A18F953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3A323-04BF-658E-2ABC-2EDE632361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3F5F0-695E-494E-AAE1-7DC2A151F71B}" type="datetime7">
              <a:rPr lang="fr-BE" smtClean="0"/>
              <a:t>févr.-24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7433D2-1FEB-016A-92CF-D6FF7732F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371C8E-03D8-97AE-1F0B-6622E5A23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949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osburnout.sharepoint.com/sites/asbl/Documents%20partages/Site%20Web/droits%20et%20devoirs/obligations/La%20d&#233;claration%20d&#8217;incapacit&#233;%20de%20travail%20interimaire.pptx" TargetMode="External"/><Relationship Id="rId2" Type="http://schemas.openxmlformats.org/officeDocument/2006/relationships/hyperlink" Target="https://sosburnout.sharepoint.com/sites/asbl/Documents%20partages/Site%20Web/droits%20et%20devoirs/obligations/La%20d&#233;claration%20d&#8217;incapacit&#233;%20de%20travail%20SALARIE.pptx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hyperlink" Target="https://sosburnout.sharepoint.com/sites/asbl/Documents%20partages/Site%20Web/droits%20et%20devoirs/obligations/La%20d&#233;claration%20d&#8217;incapacit&#233;%20de%20travail%20Demandeur%20d'emploi.ppt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osburnout.sharepoint.com/sites/asbl/Documents%20partages/Site%20Web/droits%20et%20devoirs/obligations/La%20d&#233;claration%20d&#8217;incapacit&#233;%20de%20travail%20INDEPENDANT.pptx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osburnout.sharepoint.com/sites/asbl/Documents%20partages/Site%20Web/droits%20et%20devoirs/obligations/La%20d&#233;claration%20d&#8217;incapacit&#233;%20de%20travail%20du%20fonctionnaire.pptx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incapacite-travail/Pages/default.aspx#Les_diff%C3%A9rents_r%C3%A9gimes_d_indemnit%C3%A9s_d_incapacit%C3%A9_de_travai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436B612-7D7E-3E51-7E0C-F3641356F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114" y="2307208"/>
            <a:ext cx="4114800" cy="1760596"/>
          </a:xfrm>
        </p:spPr>
        <p:txBody>
          <a:bodyPr>
            <a:normAutofit/>
          </a:bodyPr>
          <a:lstStyle/>
          <a:p>
            <a:pPr algn="l"/>
            <a:r>
              <a:rPr lang="fr-BE" dirty="0"/>
              <a:t>Quelles </a:t>
            </a:r>
            <a:r>
              <a:rPr lang="fr-BE" b="1" dirty="0">
                <a:solidFill>
                  <a:srgbClr val="00A87C"/>
                </a:solidFill>
              </a:rPr>
              <a:t>démarches effectuer </a:t>
            </a:r>
            <a:r>
              <a:rPr lang="fr-BE" dirty="0"/>
              <a:t>en cas d’incapacité de travail?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33917C-3CB0-CD6D-85C6-25A6CAFE32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781"/>
          <a:stretch/>
        </p:blipFill>
        <p:spPr>
          <a:xfrm>
            <a:off x="5349241" y="0"/>
            <a:ext cx="6842759" cy="6857990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637FD37-AFB2-F8DA-55D7-2268562D6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/>
              <a:t>(c)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63973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62082"/>
            <a:ext cx="4340511" cy="4340511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 sz="1200"/>
          </a:p>
        </p:txBody>
      </p:sp>
      <p:sp>
        <p:nvSpPr>
          <p:cNvPr id="3" name="Freeform 3"/>
          <p:cNvSpPr/>
          <p:nvPr/>
        </p:nvSpPr>
        <p:spPr>
          <a:xfrm rot="-10800000">
            <a:off x="7851489" y="2517489"/>
            <a:ext cx="4340511" cy="4340511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 sz="120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437369B-8926-B69D-8922-DE2B5797C5A3}"/>
              </a:ext>
            </a:extLst>
          </p:cNvPr>
          <p:cNvSpPr txBox="1"/>
          <p:nvPr/>
        </p:nvSpPr>
        <p:spPr>
          <a:xfrm>
            <a:off x="1333832" y="2551837"/>
            <a:ext cx="699795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Century Gothic" panose="020B0502020202020204" pitchFamily="34" charset="0"/>
              </a:rPr>
              <a:t>Les démarches à effectuer en </a:t>
            </a:r>
            <a:r>
              <a:rPr lang="fr-FR" sz="2000" b="0" i="0" dirty="0">
                <a:effectLst/>
                <a:latin typeface="Century Gothic" panose="020B0502020202020204" pitchFamily="34" charset="0"/>
              </a:rPr>
              <a:t>cas d'incapacité de travail dépendent de votre </a:t>
            </a:r>
            <a:r>
              <a:rPr lang="fr-FR" sz="2000" b="1" i="0" dirty="0">
                <a:effectLst/>
                <a:latin typeface="Century Gothic" panose="020B0502020202020204" pitchFamily="34" charset="0"/>
              </a:rPr>
              <a:t>statut</a:t>
            </a:r>
            <a:r>
              <a:rPr lang="fr-FR" sz="2000" dirty="0">
                <a:latin typeface="Century Gothic" panose="020B0502020202020204" pitchFamily="34" charset="0"/>
              </a:rPr>
              <a:t>.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r>
              <a:rPr lang="fr-FR" sz="2000" dirty="0">
                <a:latin typeface="Century Gothic" panose="020B0502020202020204" pitchFamily="34" charset="0"/>
              </a:rPr>
              <a:t>E</a:t>
            </a:r>
            <a:r>
              <a:rPr lang="fr-FR" sz="2000" b="0" i="0" dirty="0">
                <a:effectLst/>
                <a:latin typeface="Century Gothic" panose="020B0502020202020204" pitchFamily="34" charset="0"/>
              </a:rPr>
              <a:t>tes-vous travailleur salarié, indépendant ou fonctionnaire ?</a:t>
            </a:r>
            <a:endParaRPr lang="fr-BE" sz="2000" dirty="0">
              <a:latin typeface="Century Gothic" panose="020B0502020202020204" pitchFamily="34" charset="0"/>
            </a:endParaRPr>
          </a:p>
          <a:p>
            <a:br>
              <a:rPr lang="fr-FR" sz="2000" dirty="0">
                <a:latin typeface="Century Gothic" panose="020B0502020202020204" pitchFamily="34" charset="0"/>
              </a:rPr>
            </a:br>
            <a:endParaRPr lang="fr-BE" sz="2000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Gratuit Ampoule Photos">
            <a:extLst>
              <a:ext uri="{FF2B5EF4-FFF2-40B4-BE49-F238E27FC236}">
                <a16:creationId xmlns:a16="http://schemas.microsoft.com/office/drawing/2014/main" id="{A2F571DF-2AD6-E2F8-E157-1D8792C09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4872" y="304195"/>
            <a:ext cx="2964413" cy="2964413"/>
          </a:xfrm>
          <a:prstGeom prst="plaqu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Espace réservé du pied de page 14">
            <a:extLst>
              <a:ext uri="{FF2B5EF4-FFF2-40B4-BE49-F238E27FC236}">
                <a16:creationId xmlns:a16="http://schemas.microsoft.com/office/drawing/2014/main" id="{FFCE3C55-8C71-7114-D340-95D84CF73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Espace réservé du contenu 6">
            <a:extLst>
              <a:ext uri="{FF2B5EF4-FFF2-40B4-BE49-F238E27FC236}">
                <a16:creationId xmlns:a16="http://schemas.microsoft.com/office/drawing/2014/main" id="{786F7722-99EF-093A-1F58-97FFC15A910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65C5C4E-2A9F-0F63-5B62-96FBA860C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</a:t>
            </a:r>
            <a:endParaRPr lang="fr-BE" dirty="0"/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48A46D2D-9F4D-8092-BEEC-E53AF5448231}"/>
              </a:ext>
            </a:extLst>
          </p:cNvPr>
          <p:cNvSpPr/>
          <p:nvPr/>
        </p:nvSpPr>
        <p:spPr>
          <a:xfrm>
            <a:off x="0" y="0"/>
            <a:ext cx="4340511" cy="4340511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 sz="1200"/>
          </a:p>
        </p:txBody>
      </p:sp>
    </p:spTree>
    <p:extLst>
      <p:ext uri="{BB962C8B-B14F-4D97-AF65-F5344CB8AC3E}">
        <p14:creationId xmlns:p14="http://schemas.microsoft.com/office/powerpoint/2010/main" val="365547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B6D73DE-CA05-C729-3F82-AB0B63488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>
                <a:hlinkClick r:id="rId2"/>
              </a:rPr>
              <a:t>La déclaration d'incapacité de travail du salarié</a:t>
            </a:r>
            <a:endParaRPr lang="fr-FR" dirty="0"/>
          </a:p>
          <a:p>
            <a:r>
              <a:rPr lang="fr-FR" dirty="0">
                <a:hlinkClick r:id="rId3"/>
              </a:rPr>
              <a:t>La déclaration d’incapacité de travail de l'intérimaire</a:t>
            </a:r>
            <a:endParaRPr lang="fr-FR" dirty="0"/>
          </a:p>
          <a:p>
            <a:r>
              <a:rPr lang="fr-FR" dirty="0">
                <a:hlinkClick r:id="rId4"/>
              </a:rPr>
              <a:t>La déclaration d’incapacité de travail du demandeur d'emploi</a:t>
            </a:r>
            <a:endParaRPr lang="fr-FR" dirty="0"/>
          </a:p>
          <a:p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27EA5A-9ED3-5919-524C-CC190B148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SOS Burnout Belgique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73B99AB0-2795-CA40-DA14-2EB8A3BEA006}"/>
              </a:ext>
            </a:extLst>
          </p:cNvPr>
          <p:cNvGrpSpPr/>
          <p:nvPr/>
        </p:nvGrpSpPr>
        <p:grpSpPr>
          <a:xfrm>
            <a:off x="5016453" y="1031554"/>
            <a:ext cx="2159094" cy="2159094"/>
            <a:chOff x="172035" y="2788168"/>
            <a:chExt cx="2159094" cy="2159094"/>
          </a:xfrm>
        </p:grpSpPr>
        <p:sp>
          <p:nvSpPr>
            <p:cNvPr id="6" name="Rectangle : coins arrondis 5">
              <a:extLst>
                <a:ext uri="{FF2B5EF4-FFF2-40B4-BE49-F238E27FC236}">
                  <a16:creationId xmlns:a16="http://schemas.microsoft.com/office/drawing/2014/main" id="{0E722543-2E0E-4B1E-621E-5AC55F8B274E}"/>
                </a:ext>
              </a:extLst>
            </p:cNvPr>
            <p:cNvSpPr/>
            <p:nvPr/>
          </p:nvSpPr>
          <p:spPr>
            <a:xfrm>
              <a:off x="172035" y="2788168"/>
              <a:ext cx="2159094" cy="215909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7" name="Rectangle : coins arrondis 4">
              <a:extLst>
                <a:ext uri="{FF2B5EF4-FFF2-40B4-BE49-F238E27FC236}">
                  <a16:creationId xmlns:a16="http://schemas.microsoft.com/office/drawing/2014/main" id="{22CB8492-78BF-5AA3-EE26-B88EEA9D49FA}"/>
                </a:ext>
              </a:extLst>
            </p:cNvPr>
            <p:cNvSpPr txBox="1"/>
            <p:nvPr/>
          </p:nvSpPr>
          <p:spPr>
            <a:xfrm>
              <a:off x="277433" y="2893566"/>
              <a:ext cx="1948298" cy="1948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300" kern="1200" dirty="0"/>
                <a:t>Régime des salariés</a:t>
              </a:r>
              <a:endParaRPr lang="en-US" sz="2300" kern="1200" dirty="0"/>
            </a:p>
          </p:txBody>
        </p:sp>
      </p:grpSp>
      <p:sp>
        <p:nvSpPr>
          <p:cNvPr id="2" name="Freeform 2">
            <a:extLst>
              <a:ext uri="{FF2B5EF4-FFF2-40B4-BE49-F238E27FC236}">
                <a16:creationId xmlns:a16="http://schemas.microsoft.com/office/drawing/2014/main" id="{5ECFF140-DF5E-A55C-A053-F2F264378D17}"/>
              </a:ext>
            </a:extLst>
          </p:cNvPr>
          <p:cNvSpPr/>
          <p:nvPr/>
        </p:nvSpPr>
        <p:spPr>
          <a:xfrm>
            <a:off x="0" y="0"/>
            <a:ext cx="4340511" cy="4340511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 sz="1200"/>
          </a:p>
        </p:txBody>
      </p:sp>
    </p:spTree>
    <p:extLst>
      <p:ext uri="{BB962C8B-B14F-4D97-AF65-F5344CB8AC3E}">
        <p14:creationId xmlns:p14="http://schemas.microsoft.com/office/powerpoint/2010/main" val="251309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B6D73DE-CA05-C729-3F82-AB0B63488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/>
          <a:lstStyle/>
          <a:p>
            <a:r>
              <a:rPr lang="fr-FR" dirty="0">
                <a:hlinkClick r:id="rId2"/>
              </a:rPr>
              <a:t>La déclaration d’incapacité de travail INDEPENDANT</a:t>
            </a:r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27EA5A-9ED3-5919-524C-CC190B148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 SOS Burnout Belgique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B0CB4C3D-A599-2F31-4A51-8665FC8AB9ED}"/>
              </a:ext>
            </a:extLst>
          </p:cNvPr>
          <p:cNvGrpSpPr/>
          <p:nvPr/>
        </p:nvGrpSpPr>
        <p:grpSpPr>
          <a:xfrm>
            <a:off x="5016453" y="755557"/>
            <a:ext cx="2159094" cy="2159094"/>
            <a:chOff x="2425843" y="2788174"/>
            <a:chExt cx="2159094" cy="2159094"/>
          </a:xfrm>
        </p:grpSpPr>
        <p:sp>
          <p:nvSpPr>
            <p:cNvPr id="8" name="Rectangle : coins arrondis 7">
              <a:extLst>
                <a:ext uri="{FF2B5EF4-FFF2-40B4-BE49-F238E27FC236}">
                  <a16:creationId xmlns:a16="http://schemas.microsoft.com/office/drawing/2014/main" id="{7F9B108E-766A-6D34-09FD-F510AC073E76}"/>
                </a:ext>
              </a:extLst>
            </p:cNvPr>
            <p:cNvSpPr/>
            <p:nvPr/>
          </p:nvSpPr>
          <p:spPr>
            <a:xfrm>
              <a:off x="2425843" y="2788174"/>
              <a:ext cx="2159094" cy="215909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9" name="Rectangle : coins arrondis 4">
              <a:extLst>
                <a:ext uri="{FF2B5EF4-FFF2-40B4-BE49-F238E27FC236}">
                  <a16:creationId xmlns:a16="http://schemas.microsoft.com/office/drawing/2014/main" id="{605571CD-404E-344B-A71B-0191563BFABF}"/>
                </a:ext>
              </a:extLst>
            </p:cNvPr>
            <p:cNvSpPr txBox="1"/>
            <p:nvPr/>
          </p:nvSpPr>
          <p:spPr>
            <a:xfrm>
              <a:off x="2531241" y="2893572"/>
              <a:ext cx="1948298" cy="1948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300" kern="1200" dirty="0"/>
                <a:t>Régime des indépendants</a:t>
              </a:r>
              <a:endParaRPr lang="en-US" sz="2300" kern="1200" dirty="0"/>
            </a:p>
          </p:txBody>
        </p:sp>
      </p:grpSp>
      <p:sp>
        <p:nvSpPr>
          <p:cNvPr id="2" name="Freeform 3">
            <a:extLst>
              <a:ext uri="{FF2B5EF4-FFF2-40B4-BE49-F238E27FC236}">
                <a16:creationId xmlns:a16="http://schemas.microsoft.com/office/drawing/2014/main" id="{5895A431-09E6-4B0D-009A-623E40A48CB9}"/>
              </a:ext>
            </a:extLst>
          </p:cNvPr>
          <p:cNvSpPr/>
          <p:nvPr/>
        </p:nvSpPr>
        <p:spPr>
          <a:xfrm rot="-10800000">
            <a:off x="7851489" y="2517489"/>
            <a:ext cx="4340511" cy="4340511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 sz="1200"/>
          </a:p>
        </p:txBody>
      </p:sp>
    </p:spTree>
    <p:extLst>
      <p:ext uri="{BB962C8B-B14F-4D97-AF65-F5344CB8AC3E}">
        <p14:creationId xmlns:p14="http://schemas.microsoft.com/office/powerpoint/2010/main" val="1951837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B6D73DE-CA05-C729-3F82-AB0B63488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/>
          <a:lstStyle/>
          <a:p>
            <a:r>
              <a:rPr lang="fr-FR" dirty="0">
                <a:hlinkClick r:id="rId2"/>
              </a:rPr>
              <a:t>La déclaration d’incapacité de travail du fonctionnaire</a:t>
            </a:r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27EA5A-9ED3-5919-524C-CC190B148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SOS Burnout Belgique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F9B8A324-A7F2-61E4-DEB6-EE02FA337337}"/>
              </a:ext>
            </a:extLst>
          </p:cNvPr>
          <p:cNvGrpSpPr/>
          <p:nvPr/>
        </p:nvGrpSpPr>
        <p:grpSpPr>
          <a:xfrm>
            <a:off x="5016453" y="837894"/>
            <a:ext cx="2159094" cy="2159094"/>
            <a:chOff x="4741417" y="2788174"/>
            <a:chExt cx="2159094" cy="2159094"/>
          </a:xfrm>
        </p:grpSpPr>
        <p:sp>
          <p:nvSpPr>
            <p:cNvPr id="8" name="Rectangle : coins arrondis 7">
              <a:extLst>
                <a:ext uri="{FF2B5EF4-FFF2-40B4-BE49-F238E27FC236}">
                  <a16:creationId xmlns:a16="http://schemas.microsoft.com/office/drawing/2014/main" id="{64DD706E-D507-0AB0-5325-F7450E1BB2EE}"/>
                </a:ext>
              </a:extLst>
            </p:cNvPr>
            <p:cNvSpPr/>
            <p:nvPr/>
          </p:nvSpPr>
          <p:spPr>
            <a:xfrm>
              <a:off x="4741417" y="2788174"/>
              <a:ext cx="2159094" cy="215909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9" name="Rectangle : coins arrondis 4">
              <a:extLst>
                <a:ext uri="{FF2B5EF4-FFF2-40B4-BE49-F238E27FC236}">
                  <a16:creationId xmlns:a16="http://schemas.microsoft.com/office/drawing/2014/main" id="{E9B7BEBC-79EC-817F-9078-76E1BB965814}"/>
                </a:ext>
              </a:extLst>
            </p:cNvPr>
            <p:cNvSpPr txBox="1"/>
            <p:nvPr/>
          </p:nvSpPr>
          <p:spPr>
            <a:xfrm>
              <a:off x="4846815" y="2893572"/>
              <a:ext cx="1948298" cy="1948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300" kern="1200" dirty="0"/>
                <a:t>Régime des fonctionnaires</a:t>
              </a:r>
              <a:endParaRPr lang="en-US" sz="2300" kern="1200" dirty="0"/>
            </a:p>
          </p:txBody>
        </p:sp>
      </p:grpSp>
      <p:sp>
        <p:nvSpPr>
          <p:cNvPr id="2" name="Freeform 2">
            <a:extLst>
              <a:ext uri="{FF2B5EF4-FFF2-40B4-BE49-F238E27FC236}">
                <a16:creationId xmlns:a16="http://schemas.microsoft.com/office/drawing/2014/main" id="{A7EE8988-9ECC-B59B-1B8E-51C0FFA6F187}"/>
              </a:ext>
            </a:extLst>
          </p:cNvPr>
          <p:cNvSpPr/>
          <p:nvPr/>
        </p:nvSpPr>
        <p:spPr>
          <a:xfrm>
            <a:off x="0" y="0"/>
            <a:ext cx="4340511" cy="4340511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 sz="1200"/>
          </a:p>
        </p:txBody>
      </p:sp>
    </p:spTree>
    <p:extLst>
      <p:ext uri="{BB962C8B-B14F-4D97-AF65-F5344CB8AC3E}">
        <p14:creationId xmlns:p14="http://schemas.microsoft.com/office/powerpoint/2010/main" val="1871690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21" y="-8718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48" y="57816"/>
            <a:ext cx="9559602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dirty="0"/>
              <a:t>Pour aller plus loin, </a:t>
            </a:r>
            <a:r>
              <a:rPr lang="en-US" sz="3600" b="1" dirty="0" err="1"/>
              <a:t>consultez</a:t>
            </a:r>
            <a:r>
              <a:rPr lang="en-US" sz="3600" b="1" dirty="0"/>
              <a:t> le site de </a:t>
            </a:r>
            <a:r>
              <a:rPr lang="en-US" sz="3600" b="1" dirty="0" err="1"/>
              <a:t>l’INAMI</a:t>
            </a:r>
            <a:endParaRPr lang="en-US" sz="3600" b="1" dirty="0">
              <a:latin typeface="+mn-lt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(c) SOS Burnout Belgique</a:t>
            </a:r>
            <a:endParaRPr lang="en-US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8C52230-E86E-90A4-5248-7E90756478D4}"/>
              </a:ext>
            </a:extLst>
          </p:cNvPr>
          <p:cNvSpPr txBox="1"/>
          <p:nvPr/>
        </p:nvSpPr>
        <p:spPr>
          <a:xfrm>
            <a:off x="9337027" y="2207539"/>
            <a:ext cx="8078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fr-BE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9D5EE6-184D-460F-98F5-EA230542EC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DB5195-CA81-4736-8615-37EDBF17AA0B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customXml/itemProps3.xml><?xml version="1.0" encoding="utf-8"?>
<ds:datastoreItem xmlns:ds="http://schemas.openxmlformats.org/officeDocument/2006/customXml" ds:itemID="{44912D01-94FB-48E3-9EA7-18AB5E4951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135</Words>
  <Application>Microsoft Office PowerPoint</Application>
  <PresentationFormat>Grand écran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Pour aller plus loin, consultez le site de l’INAMI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avantages complémentaires des mutuelles</dc:title>
  <dc:creator>Sylvie LEJEUNE</dc:creator>
  <cp:lastModifiedBy>Sylvie LEJEUNE</cp:lastModifiedBy>
  <cp:revision>6</cp:revision>
  <dcterms:created xsi:type="dcterms:W3CDTF">2023-10-16T06:45:55Z</dcterms:created>
  <dcterms:modified xsi:type="dcterms:W3CDTF">2024-02-15T10:52:39Z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