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3"/>
  </p:sldMasterIdLst>
  <p:notesMasterIdLst>
    <p:notesMasterId r:id="rId10"/>
  </p:notesMasterIdLst>
  <p:sldIdLst>
    <p:sldId id="256" r:id="rId4"/>
    <p:sldId id="257" r:id="rId5"/>
    <p:sldId id="266" r:id="rId6"/>
    <p:sldId id="267" r:id="rId7"/>
    <p:sldId id="264" r:id="rId8"/>
    <p:sldId id="265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077067-EA65-4D06-A461-639AA47FDFA5}" v="8" dt="2023-10-25T06:56:52.4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vie LEJEUNE" userId="8823c1f8-2503-4ab2-8aed-e0bf3dc10a1a" providerId="ADAL" clId="{6E077067-EA65-4D06-A461-639AA47FDFA5}"/>
    <pc:docChg chg="custSel addSld delSld modSld sldOrd">
      <pc:chgData name="Sylvie LEJEUNE" userId="8823c1f8-2503-4ab2-8aed-e0bf3dc10a1a" providerId="ADAL" clId="{6E077067-EA65-4D06-A461-639AA47FDFA5}" dt="2023-11-07T15:38:36.610" v="664" actId="20577"/>
      <pc:docMkLst>
        <pc:docMk/>
      </pc:docMkLst>
      <pc:sldChg chg="modSp mod">
        <pc:chgData name="Sylvie LEJEUNE" userId="8823c1f8-2503-4ab2-8aed-e0bf3dc10a1a" providerId="ADAL" clId="{6E077067-EA65-4D06-A461-639AA47FDFA5}" dt="2023-11-07T15:37:56.515" v="656" actId="20577"/>
        <pc:sldMkLst>
          <pc:docMk/>
          <pc:sldMk cId="3541551922" sldId="257"/>
        </pc:sldMkLst>
        <pc:spChg chg="mod">
          <ac:chgData name="Sylvie LEJEUNE" userId="8823c1f8-2503-4ab2-8aed-e0bf3dc10a1a" providerId="ADAL" clId="{6E077067-EA65-4D06-A461-639AA47FDFA5}" dt="2023-11-07T15:37:56.515" v="656" actId="20577"/>
          <ac:spMkLst>
            <pc:docMk/>
            <pc:sldMk cId="3541551922" sldId="257"/>
            <ac:spMk id="3" creationId="{D0D10413-32C5-EAF5-87E5-4DD3AFB6027C}"/>
          </ac:spMkLst>
        </pc:spChg>
      </pc:sldChg>
      <pc:sldChg chg="delSp modSp add mod setBg delDesignElem">
        <pc:chgData name="Sylvie LEJEUNE" userId="8823c1f8-2503-4ab2-8aed-e0bf3dc10a1a" providerId="ADAL" clId="{6E077067-EA65-4D06-A461-639AA47FDFA5}" dt="2023-10-25T06:59:55.640" v="608" actId="20577"/>
        <pc:sldMkLst>
          <pc:docMk/>
          <pc:sldMk cId="1958368172" sldId="264"/>
        </pc:sldMkLst>
        <pc:spChg chg="mod">
          <ac:chgData name="Sylvie LEJEUNE" userId="8823c1f8-2503-4ab2-8aed-e0bf3dc10a1a" providerId="ADAL" clId="{6E077067-EA65-4D06-A461-639AA47FDFA5}" dt="2023-10-25T06:59:55.640" v="608" actId="20577"/>
          <ac:spMkLst>
            <pc:docMk/>
            <pc:sldMk cId="1958368172" sldId="264"/>
            <ac:spMk id="5" creationId="{7748ED37-7EE5-3F91-B958-5DC91E263A58}"/>
          </ac:spMkLst>
        </pc:spChg>
        <pc:spChg chg="del">
          <ac:chgData name="Sylvie LEJEUNE" userId="8823c1f8-2503-4ab2-8aed-e0bf3dc10a1a" providerId="ADAL" clId="{6E077067-EA65-4D06-A461-639AA47FDFA5}" dt="2023-10-25T06:56:52.448" v="546"/>
          <ac:spMkLst>
            <pc:docMk/>
            <pc:sldMk cId="1958368172" sldId="264"/>
            <ac:spMk id="3095" creationId="{991C75C7-190E-4C35-A025-7DC65E650CEB}"/>
          </ac:spMkLst>
        </pc:spChg>
        <pc:spChg chg="del">
          <ac:chgData name="Sylvie LEJEUNE" userId="8823c1f8-2503-4ab2-8aed-e0bf3dc10a1a" providerId="ADAL" clId="{6E077067-EA65-4D06-A461-639AA47FDFA5}" dt="2023-10-25T06:56:52.448" v="546"/>
          <ac:spMkLst>
            <pc:docMk/>
            <pc:sldMk cId="1958368172" sldId="264"/>
            <ac:spMk id="3097" creationId="{049C0F3D-CFAB-4AB9-AC3C-32361F0CEF58}"/>
          </ac:spMkLst>
        </pc:spChg>
        <pc:spChg chg="del">
          <ac:chgData name="Sylvie LEJEUNE" userId="8823c1f8-2503-4ab2-8aed-e0bf3dc10a1a" providerId="ADAL" clId="{6E077067-EA65-4D06-A461-639AA47FDFA5}" dt="2023-10-25T06:56:52.448" v="546"/>
          <ac:spMkLst>
            <pc:docMk/>
            <pc:sldMk cId="1958368172" sldId="264"/>
            <ac:spMk id="3098" creationId="{0218A2DA-F865-48F1-A437-E09E19172730}"/>
          </ac:spMkLst>
        </pc:spChg>
        <pc:spChg chg="del">
          <ac:chgData name="Sylvie LEJEUNE" userId="8823c1f8-2503-4ab2-8aed-e0bf3dc10a1a" providerId="ADAL" clId="{6E077067-EA65-4D06-A461-639AA47FDFA5}" dt="2023-10-25T06:56:52.448" v="546"/>
          <ac:spMkLst>
            <pc:docMk/>
            <pc:sldMk cId="1958368172" sldId="264"/>
            <ac:spMk id="3099" creationId="{50BC93A4-3AF6-4021-9E7F-A50F00A6436A}"/>
          </ac:spMkLst>
        </pc:spChg>
        <pc:spChg chg="del">
          <ac:chgData name="Sylvie LEJEUNE" userId="8823c1f8-2503-4ab2-8aed-e0bf3dc10a1a" providerId="ADAL" clId="{6E077067-EA65-4D06-A461-639AA47FDFA5}" dt="2023-10-25T06:56:52.448" v="546"/>
          <ac:spMkLst>
            <pc:docMk/>
            <pc:sldMk cId="1958368172" sldId="264"/>
            <ac:spMk id="3100" creationId="{0616812E-9633-4264-BA80-47548509DA02}"/>
          </ac:spMkLst>
        </pc:spChg>
        <pc:spChg chg="del">
          <ac:chgData name="Sylvie LEJEUNE" userId="8823c1f8-2503-4ab2-8aed-e0bf3dc10a1a" providerId="ADAL" clId="{6E077067-EA65-4D06-A461-639AA47FDFA5}" dt="2023-10-25T06:56:52.448" v="546"/>
          <ac:spMkLst>
            <pc:docMk/>
            <pc:sldMk cId="1958368172" sldId="264"/>
            <ac:spMk id="3101" creationId="{51652E26-6232-4340-8B4E-B38BA2004465}"/>
          </ac:spMkLst>
        </pc:spChg>
        <pc:spChg chg="del">
          <ac:chgData name="Sylvie LEJEUNE" userId="8823c1f8-2503-4ab2-8aed-e0bf3dc10a1a" providerId="ADAL" clId="{6E077067-EA65-4D06-A461-639AA47FDFA5}" dt="2023-10-25T06:56:52.448" v="546"/>
          <ac:spMkLst>
            <pc:docMk/>
            <pc:sldMk cId="1958368172" sldId="264"/>
            <ac:spMk id="3102" creationId="{1C4FE3E7-EA2E-4A78-A09A-523D9760AD7B}"/>
          </ac:spMkLst>
        </pc:spChg>
        <pc:spChg chg="del">
          <ac:chgData name="Sylvie LEJEUNE" userId="8823c1f8-2503-4ab2-8aed-e0bf3dc10a1a" providerId="ADAL" clId="{6E077067-EA65-4D06-A461-639AA47FDFA5}" dt="2023-10-25T06:56:52.448" v="546"/>
          <ac:spMkLst>
            <pc:docMk/>
            <pc:sldMk cId="1958368172" sldId="264"/>
            <ac:spMk id="3103" creationId="{1AC06DC1-CD2C-42D2-899B-5AC19161F198}"/>
          </ac:spMkLst>
        </pc:spChg>
        <pc:spChg chg="del">
          <ac:chgData name="Sylvie LEJEUNE" userId="8823c1f8-2503-4ab2-8aed-e0bf3dc10a1a" providerId="ADAL" clId="{6E077067-EA65-4D06-A461-639AA47FDFA5}" dt="2023-10-25T06:56:52.448" v="546"/>
          <ac:spMkLst>
            <pc:docMk/>
            <pc:sldMk cId="1958368172" sldId="264"/>
            <ac:spMk id="3104" creationId="{9134C0B1-A9A2-485E-9BCF-F9A55C5189A5}"/>
          </ac:spMkLst>
        </pc:spChg>
        <pc:cxnChg chg="del">
          <ac:chgData name="Sylvie LEJEUNE" userId="8823c1f8-2503-4ab2-8aed-e0bf3dc10a1a" providerId="ADAL" clId="{6E077067-EA65-4D06-A461-639AA47FDFA5}" dt="2023-10-25T06:56:52.448" v="546"/>
          <ac:cxnSpMkLst>
            <pc:docMk/>
            <pc:sldMk cId="1958368172" sldId="264"/>
            <ac:cxnSpMk id="3096" creationId="{430127AE-B29E-4FDF-99D2-A2F1E7003F74}"/>
          </ac:cxnSpMkLst>
        </pc:cxnChg>
      </pc:sldChg>
      <pc:sldChg chg="ord">
        <pc:chgData name="Sylvie LEJEUNE" userId="8823c1f8-2503-4ab2-8aed-e0bf3dc10a1a" providerId="ADAL" clId="{6E077067-EA65-4D06-A461-639AA47FDFA5}" dt="2023-10-25T06:56:58.011" v="549"/>
        <pc:sldMkLst>
          <pc:docMk/>
          <pc:sldMk cId="3004390765" sldId="265"/>
        </pc:sldMkLst>
      </pc:sldChg>
      <pc:sldChg chg="modSp mod">
        <pc:chgData name="Sylvie LEJEUNE" userId="8823c1f8-2503-4ab2-8aed-e0bf3dc10a1a" providerId="ADAL" clId="{6E077067-EA65-4D06-A461-639AA47FDFA5}" dt="2023-10-17T11:33:24.362" v="16" actId="20577"/>
        <pc:sldMkLst>
          <pc:docMk/>
          <pc:sldMk cId="3453001670" sldId="266"/>
        </pc:sldMkLst>
        <pc:spChg chg="mod">
          <ac:chgData name="Sylvie LEJEUNE" userId="8823c1f8-2503-4ab2-8aed-e0bf3dc10a1a" providerId="ADAL" clId="{6E077067-EA65-4D06-A461-639AA47FDFA5}" dt="2023-10-17T11:33:24.362" v="16" actId="20577"/>
          <ac:spMkLst>
            <pc:docMk/>
            <pc:sldMk cId="3453001670" sldId="266"/>
            <ac:spMk id="5" creationId="{C7B3F2DA-B975-A75D-8E9B-E0CE2AE943A2}"/>
          </ac:spMkLst>
        </pc:spChg>
      </pc:sldChg>
      <pc:sldChg chg="addSp modSp mod ord">
        <pc:chgData name="Sylvie LEJEUNE" userId="8823c1f8-2503-4ab2-8aed-e0bf3dc10a1a" providerId="ADAL" clId="{6E077067-EA65-4D06-A461-639AA47FDFA5}" dt="2023-11-07T15:38:36.610" v="664" actId="20577"/>
        <pc:sldMkLst>
          <pc:docMk/>
          <pc:sldMk cId="3678172793" sldId="267"/>
        </pc:sldMkLst>
        <pc:spChg chg="mod">
          <ac:chgData name="Sylvie LEJEUNE" userId="8823c1f8-2503-4ab2-8aed-e0bf3dc10a1a" providerId="ADAL" clId="{6E077067-EA65-4D06-A461-639AA47FDFA5}" dt="2023-11-07T15:38:36.610" v="664" actId="20577"/>
          <ac:spMkLst>
            <pc:docMk/>
            <pc:sldMk cId="3678172793" sldId="267"/>
            <ac:spMk id="4" creationId="{E1199FE6-0A3B-46C4-AEE7-B07992B95954}"/>
          </ac:spMkLst>
        </pc:spChg>
        <pc:picChg chg="add mod">
          <ac:chgData name="Sylvie LEJEUNE" userId="8823c1f8-2503-4ab2-8aed-e0bf3dc10a1a" providerId="ADAL" clId="{6E077067-EA65-4D06-A461-639AA47FDFA5}" dt="2023-10-25T06:56:09.898" v="543"/>
          <ac:picMkLst>
            <pc:docMk/>
            <pc:sldMk cId="3678172793" sldId="267"/>
            <ac:picMk id="5" creationId="{F1CCA2C6-3B2C-75C8-0A0F-F76EAAD8032D}"/>
          </ac:picMkLst>
        </pc:picChg>
      </pc:sldChg>
      <pc:sldChg chg="new del">
        <pc:chgData name="Sylvie LEJEUNE" userId="8823c1f8-2503-4ab2-8aed-e0bf3dc10a1a" providerId="ADAL" clId="{6E077067-EA65-4D06-A461-639AA47FDFA5}" dt="2023-10-25T06:56:56.317" v="547" actId="2696"/>
        <pc:sldMkLst>
          <pc:docMk/>
          <pc:sldMk cId="2373741866" sldId="268"/>
        </pc:sldMkLst>
      </pc:sldChg>
    </pc:docChg>
  </pc:docChgLst>
  <pc:docChgLst>
    <pc:chgData name="Sylvie LEJEUNE" userId="8823c1f8-2503-4ab2-8aed-e0bf3dc10a1a" providerId="ADAL" clId="{72E03D94-47C4-4AB0-BA91-6DB0DCD9C398}"/>
    <pc:docChg chg="undo custSel addSld delSld modSld sldOrd">
      <pc:chgData name="Sylvie LEJEUNE" userId="8823c1f8-2503-4ab2-8aed-e0bf3dc10a1a" providerId="ADAL" clId="{72E03D94-47C4-4AB0-BA91-6DB0DCD9C398}" dt="2023-10-17T06:59:15.529" v="375" actId="113"/>
      <pc:docMkLst>
        <pc:docMk/>
      </pc:docMkLst>
      <pc:sldChg chg="modSp mod modAnim">
        <pc:chgData name="Sylvie LEJEUNE" userId="8823c1f8-2503-4ab2-8aed-e0bf3dc10a1a" providerId="ADAL" clId="{72E03D94-47C4-4AB0-BA91-6DB0DCD9C398}" dt="2023-10-17T06:55:42.639" v="330" actId="20577"/>
        <pc:sldMkLst>
          <pc:docMk/>
          <pc:sldMk cId="1082271357" sldId="256"/>
        </pc:sldMkLst>
        <pc:spChg chg="mod">
          <ac:chgData name="Sylvie LEJEUNE" userId="8823c1f8-2503-4ab2-8aed-e0bf3dc10a1a" providerId="ADAL" clId="{72E03D94-47C4-4AB0-BA91-6DB0DCD9C398}" dt="2023-10-11T11:13:57.908" v="20" actId="1076"/>
          <ac:spMkLst>
            <pc:docMk/>
            <pc:sldMk cId="1082271357" sldId="256"/>
            <ac:spMk id="2" creationId="{A6008BBE-AD63-01F9-E7C8-E16EAD87B5E2}"/>
          </ac:spMkLst>
        </pc:spChg>
        <pc:spChg chg="mod">
          <ac:chgData name="Sylvie LEJEUNE" userId="8823c1f8-2503-4ab2-8aed-e0bf3dc10a1a" providerId="ADAL" clId="{72E03D94-47C4-4AB0-BA91-6DB0DCD9C398}" dt="2023-10-17T06:55:42.639" v="330" actId="20577"/>
          <ac:spMkLst>
            <pc:docMk/>
            <pc:sldMk cId="1082271357" sldId="256"/>
            <ac:spMk id="3" creationId="{2191F216-2D38-3756-A08C-622DAEBDF4B6}"/>
          </ac:spMkLst>
        </pc:spChg>
      </pc:sldChg>
      <pc:sldChg chg="modSp mod">
        <pc:chgData name="Sylvie LEJEUNE" userId="8823c1f8-2503-4ab2-8aed-e0bf3dc10a1a" providerId="ADAL" clId="{72E03D94-47C4-4AB0-BA91-6DB0DCD9C398}" dt="2023-10-17T06:59:15.529" v="375" actId="113"/>
        <pc:sldMkLst>
          <pc:docMk/>
          <pc:sldMk cId="3541551922" sldId="257"/>
        </pc:sldMkLst>
        <pc:spChg chg="mod">
          <ac:chgData name="Sylvie LEJEUNE" userId="8823c1f8-2503-4ab2-8aed-e0bf3dc10a1a" providerId="ADAL" clId="{72E03D94-47C4-4AB0-BA91-6DB0DCD9C398}" dt="2023-10-17T06:59:15.529" v="375" actId="113"/>
          <ac:spMkLst>
            <pc:docMk/>
            <pc:sldMk cId="3541551922" sldId="257"/>
            <ac:spMk id="3" creationId="{D0D10413-32C5-EAF5-87E5-4DD3AFB6027C}"/>
          </ac:spMkLst>
        </pc:spChg>
      </pc:sldChg>
      <pc:sldChg chg="del">
        <pc:chgData name="Sylvie LEJEUNE" userId="8823c1f8-2503-4ab2-8aed-e0bf3dc10a1a" providerId="ADAL" clId="{72E03D94-47C4-4AB0-BA91-6DB0DCD9C398}" dt="2023-10-11T11:15:23.732" v="193" actId="2696"/>
        <pc:sldMkLst>
          <pc:docMk/>
          <pc:sldMk cId="2196661797" sldId="260"/>
        </pc:sldMkLst>
      </pc:sldChg>
      <pc:sldChg chg="del">
        <pc:chgData name="Sylvie LEJEUNE" userId="8823c1f8-2503-4ab2-8aed-e0bf3dc10a1a" providerId="ADAL" clId="{72E03D94-47C4-4AB0-BA91-6DB0DCD9C398}" dt="2023-10-11T11:15:27.356" v="194" actId="2696"/>
        <pc:sldMkLst>
          <pc:docMk/>
          <pc:sldMk cId="2928113284" sldId="262"/>
        </pc:sldMkLst>
      </pc:sldChg>
      <pc:sldChg chg="addSp delSp modSp mod ord">
        <pc:chgData name="Sylvie LEJEUNE" userId="8823c1f8-2503-4ab2-8aed-e0bf3dc10a1a" providerId="ADAL" clId="{72E03D94-47C4-4AB0-BA91-6DB0DCD9C398}" dt="2023-10-11T11:30:57.883" v="308" actId="478"/>
        <pc:sldMkLst>
          <pc:docMk/>
          <pc:sldMk cId="3004390765" sldId="265"/>
        </pc:sldMkLst>
        <pc:spChg chg="mod">
          <ac:chgData name="Sylvie LEJEUNE" userId="8823c1f8-2503-4ab2-8aed-e0bf3dc10a1a" providerId="ADAL" clId="{72E03D94-47C4-4AB0-BA91-6DB0DCD9C398}" dt="2023-10-11T11:27:28.899" v="300" actId="207"/>
          <ac:spMkLst>
            <pc:docMk/>
            <pc:sldMk cId="3004390765" sldId="265"/>
            <ac:spMk id="4" creationId="{A2EAA5F4-AB44-56A9-33AA-4B4286429EB5}"/>
          </ac:spMkLst>
        </pc:spChg>
        <pc:picChg chg="add del mod">
          <ac:chgData name="Sylvie LEJEUNE" userId="8823c1f8-2503-4ab2-8aed-e0bf3dc10a1a" providerId="ADAL" clId="{72E03D94-47C4-4AB0-BA91-6DB0DCD9C398}" dt="2023-10-11T11:30:30.746" v="304" actId="478"/>
          <ac:picMkLst>
            <pc:docMk/>
            <pc:sldMk cId="3004390765" sldId="265"/>
            <ac:picMk id="3074" creationId="{628E8C3A-73C1-7333-5F8F-41E65B8800C6}"/>
          </ac:picMkLst>
        </pc:picChg>
        <pc:picChg chg="add del mod">
          <ac:chgData name="Sylvie LEJEUNE" userId="8823c1f8-2503-4ab2-8aed-e0bf3dc10a1a" providerId="ADAL" clId="{72E03D94-47C4-4AB0-BA91-6DB0DCD9C398}" dt="2023-10-11T11:30:57.883" v="308" actId="478"/>
          <ac:picMkLst>
            <pc:docMk/>
            <pc:sldMk cId="3004390765" sldId="265"/>
            <ac:picMk id="3076" creationId="{99C9F90F-5B77-29A1-8824-6A33BAFFF260}"/>
          </ac:picMkLst>
        </pc:picChg>
      </pc:sldChg>
      <pc:sldChg chg="addSp delSp modSp new mod setBg">
        <pc:chgData name="Sylvie LEJEUNE" userId="8823c1f8-2503-4ab2-8aed-e0bf3dc10a1a" providerId="ADAL" clId="{72E03D94-47C4-4AB0-BA91-6DB0DCD9C398}" dt="2023-10-11T11:21:47.507" v="270" actId="1076"/>
        <pc:sldMkLst>
          <pc:docMk/>
          <pc:sldMk cId="3453001670" sldId="266"/>
        </pc:sldMkLst>
        <pc:spChg chg="mod ord">
          <ac:chgData name="Sylvie LEJEUNE" userId="8823c1f8-2503-4ab2-8aed-e0bf3dc10a1a" providerId="ADAL" clId="{72E03D94-47C4-4AB0-BA91-6DB0DCD9C398}" dt="2023-10-11T11:21:17.514" v="264" actId="26606"/>
          <ac:spMkLst>
            <pc:docMk/>
            <pc:sldMk cId="3453001670" sldId="266"/>
            <ac:spMk id="2" creationId="{59DB91CD-CDCB-F1AD-2AE8-0A08A5454BA1}"/>
          </ac:spMkLst>
        </pc:spChg>
        <pc:spChg chg="mod ord">
          <ac:chgData name="Sylvie LEJEUNE" userId="8823c1f8-2503-4ab2-8aed-e0bf3dc10a1a" providerId="ADAL" clId="{72E03D94-47C4-4AB0-BA91-6DB0DCD9C398}" dt="2023-10-11T11:21:17.514" v="264" actId="26606"/>
          <ac:spMkLst>
            <pc:docMk/>
            <pc:sldMk cId="3453001670" sldId="266"/>
            <ac:spMk id="3" creationId="{562082F5-0578-3DE6-6C14-5E587E5F9605}"/>
          </ac:spMkLst>
        </pc:spChg>
        <pc:spChg chg="add del mod">
          <ac:chgData name="Sylvie LEJEUNE" userId="8823c1f8-2503-4ab2-8aed-e0bf3dc10a1a" providerId="ADAL" clId="{72E03D94-47C4-4AB0-BA91-6DB0DCD9C398}" dt="2023-10-11T11:21:41.290" v="269" actId="21"/>
          <ac:spMkLst>
            <pc:docMk/>
            <pc:sldMk cId="3453001670" sldId="266"/>
            <ac:spMk id="4" creationId="{E1343857-31E3-D308-1FA3-B2CA4C1612BF}"/>
          </ac:spMkLst>
        </pc:spChg>
        <pc:spChg chg="add mod">
          <ac:chgData name="Sylvie LEJEUNE" userId="8823c1f8-2503-4ab2-8aed-e0bf3dc10a1a" providerId="ADAL" clId="{72E03D94-47C4-4AB0-BA91-6DB0DCD9C398}" dt="2023-10-11T11:21:47.507" v="270" actId="1076"/>
          <ac:spMkLst>
            <pc:docMk/>
            <pc:sldMk cId="3453001670" sldId="266"/>
            <ac:spMk id="5" creationId="{C7B3F2DA-B975-A75D-8E9B-E0CE2AE943A2}"/>
          </ac:spMkLst>
        </pc:spChg>
        <pc:spChg chg="add del">
          <ac:chgData name="Sylvie LEJEUNE" userId="8823c1f8-2503-4ab2-8aed-e0bf3dc10a1a" providerId="ADAL" clId="{72E03D94-47C4-4AB0-BA91-6DB0DCD9C398}" dt="2023-10-11T11:21:17.499" v="263" actId="26606"/>
          <ac:spMkLst>
            <pc:docMk/>
            <pc:sldMk cId="3453001670" sldId="266"/>
            <ac:spMk id="13" creationId="{8181FC64-B306-4821-98E2-780662EFC486}"/>
          </ac:spMkLst>
        </pc:spChg>
        <pc:spChg chg="add del">
          <ac:chgData name="Sylvie LEJEUNE" userId="8823c1f8-2503-4ab2-8aed-e0bf3dc10a1a" providerId="ADAL" clId="{72E03D94-47C4-4AB0-BA91-6DB0DCD9C398}" dt="2023-10-11T11:21:17.499" v="263" actId="26606"/>
          <ac:spMkLst>
            <pc:docMk/>
            <pc:sldMk cId="3453001670" sldId="266"/>
            <ac:spMk id="15" creationId="{5871FC61-DD4E-47D4-81FD-8A7E7D12B371}"/>
          </ac:spMkLst>
        </pc:spChg>
        <pc:spChg chg="add del">
          <ac:chgData name="Sylvie LEJEUNE" userId="8823c1f8-2503-4ab2-8aed-e0bf3dc10a1a" providerId="ADAL" clId="{72E03D94-47C4-4AB0-BA91-6DB0DCD9C398}" dt="2023-10-11T11:21:17.499" v="263" actId="26606"/>
          <ac:spMkLst>
            <pc:docMk/>
            <pc:sldMk cId="3453001670" sldId="266"/>
            <ac:spMk id="17" creationId="{829A1E2C-5AC8-40FC-99E9-832069D39792}"/>
          </ac:spMkLst>
        </pc:spChg>
        <pc:spChg chg="add del">
          <ac:chgData name="Sylvie LEJEUNE" userId="8823c1f8-2503-4ab2-8aed-e0bf3dc10a1a" providerId="ADAL" clId="{72E03D94-47C4-4AB0-BA91-6DB0DCD9C398}" dt="2023-10-11T11:21:17.499" v="263" actId="26606"/>
          <ac:spMkLst>
            <pc:docMk/>
            <pc:sldMk cId="3453001670" sldId="266"/>
            <ac:spMk id="19" creationId="{55C54A75-E44A-4147-B9D0-FF46CFD31612}"/>
          </ac:spMkLst>
        </pc:spChg>
        <pc:spChg chg="add">
          <ac:chgData name="Sylvie LEJEUNE" userId="8823c1f8-2503-4ab2-8aed-e0bf3dc10a1a" providerId="ADAL" clId="{72E03D94-47C4-4AB0-BA91-6DB0DCD9C398}" dt="2023-10-11T11:21:17.514" v="264" actId="26606"/>
          <ac:spMkLst>
            <pc:docMk/>
            <pc:sldMk cId="3453001670" sldId="266"/>
            <ac:spMk id="22" creationId="{8181FC64-B306-4821-98E2-780662EFC486}"/>
          </ac:spMkLst>
        </pc:spChg>
        <pc:spChg chg="add">
          <ac:chgData name="Sylvie LEJEUNE" userId="8823c1f8-2503-4ab2-8aed-e0bf3dc10a1a" providerId="ADAL" clId="{72E03D94-47C4-4AB0-BA91-6DB0DCD9C398}" dt="2023-10-11T11:21:17.514" v="264" actId="26606"/>
          <ac:spMkLst>
            <pc:docMk/>
            <pc:sldMk cId="3453001670" sldId="266"/>
            <ac:spMk id="24" creationId="{5871FC61-DD4E-47D4-81FD-8A7E7D12B371}"/>
          </ac:spMkLst>
        </pc:spChg>
        <pc:spChg chg="add">
          <ac:chgData name="Sylvie LEJEUNE" userId="8823c1f8-2503-4ab2-8aed-e0bf3dc10a1a" providerId="ADAL" clId="{72E03D94-47C4-4AB0-BA91-6DB0DCD9C398}" dt="2023-10-11T11:21:17.514" v="264" actId="26606"/>
          <ac:spMkLst>
            <pc:docMk/>
            <pc:sldMk cId="3453001670" sldId="266"/>
            <ac:spMk id="25" creationId="{8B598134-D292-43E6-9C55-117198046913}"/>
          </ac:spMkLst>
        </pc:spChg>
        <pc:spChg chg="add">
          <ac:chgData name="Sylvie LEJEUNE" userId="8823c1f8-2503-4ab2-8aed-e0bf3dc10a1a" providerId="ADAL" clId="{72E03D94-47C4-4AB0-BA91-6DB0DCD9C398}" dt="2023-10-11T11:21:17.514" v="264" actId="26606"/>
          <ac:spMkLst>
            <pc:docMk/>
            <pc:sldMk cId="3453001670" sldId="266"/>
            <ac:spMk id="26" creationId="{829A1E2C-5AC8-40FC-99E9-832069D39792}"/>
          </ac:spMkLst>
        </pc:spChg>
        <pc:picChg chg="add del">
          <ac:chgData name="Sylvie LEJEUNE" userId="8823c1f8-2503-4ab2-8aed-e0bf3dc10a1a" providerId="ADAL" clId="{72E03D94-47C4-4AB0-BA91-6DB0DCD9C398}" dt="2023-10-11T11:21:17.499" v="263" actId="26606"/>
          <ac:picMkLst>
            <pc:docMk/>
            <pc:sldMk cId="3453001670" sldId="266"/>
            <ac:picMk id="7" creationId="{E00FBD70-4176-FF5E-0B8B-A676F1C24E19}"/>
          </ac:picMkLst>
        </pc:picChg>
        <pc:picChg chg="add">
          <ac:chgData name="Sylvie LEJEUNE" userId="8823c1f8-2503-4ab2-8aed-e0bf3dc10a1a" providerId="ADAL" clId="{72E03D94-47C4-4AB0-BA91-6DB0DCD9C398}" dt="2023-10-11T11:21:17.514" v="264" actId="26606"/>
          <ac:picMkLst>
            <pc:docMk/>
            <pc:sldMk cId="3453001670" sldId="266"/>
            <ac:picMk id="23" creationId="{D68E4D23-3E80-C3BE-2BA9-9B0053116F59}"/>
          </ac:picMkLst>
        </pc:picChg>
        <pc:picChg chg="add del mod">
          <ac:chgData name="Sylvie LEJEUNE" userId="8823c1f8-2503-4ab2-8aed-e0bf3dc10a1a" providerId="ADAL" clId="{72E03D94-47C4-4AB0-BA91-6DB0DCD9C398}" dt="2023-10-11T11:21:07.372" v="261" actId="478"/>
          <ac:picMkLst>
            <pc:docMk/>
            <pc:sldMk cId="3453001670" sldId="266"/>
            <ac:picMk id="1026" creationId="{E8D224AC-A5C7-36A6-49A4-B43CFCFAC8A0}"/>
          </ac:picMkLst>
        </pc:picChg>
        <pc:cxnChg chg="add del">
          <ac:chgData name="Sylvie LEJEUNE" userId="8823c1f8-2503-4ab2-8aed-e0bf3dc10a1a" providerId="ADAL" clId="{72E03D94-47C4-4AB0-BA91-6DB0DCD9C398}" dt="2023-10-11T11:21:17.499" v="263" actId="26606"/>
          <ac:cxnSpMkLst>
            <pc:docMk/>
            <pc:sldMk cId="3453001670" sldId="266"/>
            <ac:cxnSpMk id="11" creationId="{430127AE-B29E-4FDF-99D2-A2F1E7003F74}"/>
          </ac:cxnSpMkLst>
        </pc:cxnChg>
        <pc:cxnChg chg="add">
          <ac:chgData name="Sylvie LEJEUNE" userId="8823c1f8-2503-4ab2-8aed-e0bf3dc10a1a" providerId="ADAL" clId="{72E03D94-47C4-4AB0-BA91-6DB0DCD9C398}" dt="2023-10-11T11:21:17.514" v="264" actId="26606"/>
          <ac:cxnSpMkLst>
            <pc:docMk/>
            <pc:sldMk cId="3453001670" sldId="266"/>
            <ac:cxnSpMk id="21" creationId="{430127AE-B29E-4FDF-99D2-A2F1E7003F74}"/>
          </ac:cxnSpMkLst>
        </pc:cxnChg>
      </pc:sldChg>
      <pc:sldChg chg="addSp delSp modSp new mod setBg">
        <pc:chgData name="Sylvie LEJEUNE" userId="8823c1f8-2503-4ab2-8aed-e0bf3dc10a1a" providerId="ADAL" clId="{72E03D94-47C4-4AB0-BA91-6DB0DCD9C398}" dt="2023-10-17T06:58:34.229" v="371" actId="20577"/>
        <pc:sldMkLst>
          <pc:docMk/>
          <pc:sldMk cId="3678172793" sldId="267"/>
        </pc:sldMkLst>
        <pc:spChg chg="mod ord">
          <ac:chgData name="Sylvie LEJEUNE" userId="8823c1f8-2503-4ab2-8aed-e0bf3dc10a1a" providerId="ADAL" clId="{72E03D94-47C4-4AB0-BA91-6DB0DCD9C398}" dt="2023-10-11T11:24:33.887" v="289" actId="26606"/>
          <ac:spMkLst>
            <pc:docMk/>
            <pc:sldMk cId="3678172793" sldId="267"/>
            <ac:spMk id="2" creationId="{A024C2A1-048E-07BB-70FE-8E12A1068A82}"/>
          </ac:spMkLst>
        </pc:spChg>
        <pc:spChg chg="mod ord">
          <ac:chgData name="Sylvie LEJEUNE" userId="8823c1f8-2503-4ab2-8aed-e0bf3dc10a1a" providerId="ADAL" clId="{72E03D94-47C4-4AB0-BA91-6DB0DCD9C398}" dt="2023-10-11T11:24:37.933" v="292" actId="26606"/>
          <ac:spMkLst>
            <pc:docMk/>
            <pc:sldMk cId="3678172793" sldId="267"/>
            <ac:spMk id="3" creationId="{27F30A9F-8E94-F849-7FD5-4B6F77851E1F}"/>
          </ac:spMkLst>
        </pc:spChg>
        <pc:spChg chg="add mod">
          <ac:chgData name="Sylvie LEJEUNE" userId="8823c1f8-2503-4ab2-8aed-e0bf3dc10a1a" providerId="ADAL" clId="{72E03D94-47C4-4AB0-BA91-6DB0DCD9C398}" dt="2023-10-17T06:58:34.229" v="371" actId="20577"/>
          <ac:spMkLst>
            <pc:docMk/>
            <pc:sldMk cId="3678172793" sldId="267"/>
            <ac:spMk id="4" creationId="{E1199FE6-0A3B-46C4-AEE7-B07992B95954}"/>
          </ac:spMkLst>
        </pc:spChg>
        <pc:spChg chg="add del">
          <ac:chgData name="Sylvie LEJEUNE" userId="8823c1f8-2503-4ab2-8aed-e0bf3dc10a1a" providerId="ADAL" clId="{72E03D94-47C4-4AB0-BA91-6DB0DCD9C398}" dt="2023-10-11T11:24:37.933" v="292" actId="26606"/>
          <ac:spMkLst>
            <pc:docMk/>
            <pc:sldMk cId="3678172793" sldId="267"/>
            <ac:spMk id="13" creationId="{3D5FBB81-B61B-416A-8F5D-A8DDF62530F1}"/>
          </ac:spMkLst>
        </pc:spChg>
        <pc:spChg chg="add del">
          <ac:chgData name="Sylvie LEJEUNE" userId="8823c1f8-2503-4ab2-8aed-e0bf3dc10a1a" providerId="ADAL" clId="{72E03D94-47C4-4AB0-BA91-6DB0DCD9C398}" dt="2023-10-11T11:24:37.933" v="292" actId="26606"/>
          <ac:spMkLst>
            <pc:docMk/>
            <pc:sldMk cId="3678172793" sldId="267"/>
            <ac:spMk id="15" creationId="{40C0D7D4-D83D-4C58-87D1-955F0A9173D7}"/>
          </ac:spMkLst>
        </pc:spChg>
        <pc:spChg chg="add del">
          <ac:chgData name="Sylvie LEJEUNE" userId="8823c1f8-2503-4ab2-8aed-e0bf3dc10a1a" providerId="ADAL" clId="{72E03D94-47C4-4AB0-BA91-6DB0DCD9C398}" dt="2023-10-11T11:24:37.933" v="292" actId="26606"/>
          <ac:spMkLst>
            <pc:docMk/>
            <pc:sldMk cId="3678172793" sldId="267"/>
            <ac:spMk id="17" creationId="{15F9A324-404E-4C5D-AFF0-C5D0D84182B0}"/>
          </ac:spMkLst>
        </pc:spChg>
        <pc:spChg chg="add del">
          <ac:chgData name="Sylvie LEJEUNE" userId="8823c1f8-2503-4ab2-8aed-e0bf3dc10a1a" providerId="ADAL" clId="{72E03D94-47C4-4AB0-BA91-6DB0DCD9C398}" dt="2023-10-11T11:24:37.933" v="292" actId="26606"/>
          <ac:spMkLst>
            <pc:docMk/>
            <pc:sldMk cId="3678172793" sldId="267"/>
            <ac:spMk id="19" creationId="{AC4CE3C4-3600-4353-9FE1-B32D06BEF02B}"/>
          </ac:spMkLst>
        </pc:spChg>
        <pc:spChg chg="add del">
          <ac:chgData name="Sylvie LEJEUNE" userId="8823c1f8-2503-4ab2-8aed-e0bf3dc10a1a" providerId="ADAL" clId="{72E03D94-47C4-4AB0-BA91-6DB0DCD9C398}" dt="2023-10-11T11:24:31.228" v="287" actId="26606"/>
          <ac:spMkLst>
            <pc:docMk/>
            <pc:sldMk cId="3678172793" sldId="267"/>
            <ac:spMk id="2057" creationId="{49BB7E9A-6937-4BF0-9F51-A20F197B550F}"/>
          </ac:spMkLst>
        </pc:spChg>
        <pc:spChg chg="add del">
          <ac:chgData name="Sylvie LEJEUNE" userId="8823c1f8-2503-4ab2-8aed-e0bf3dc10a1a" providerId="ADAL" clId="{72E03D94-47C4-4AB0-BA91-6DB0DCD9C398}" dt="2023-10-11T11:24:31.228" v="287" actId="26606"/>
          <ac:spMkLst>
            <pc:docMk/>
            <pc:sldMk cId="3678172793" sldId="267"/>
            <ac:spMk id="2059" creationId="{E0939753-89D7-48A8-8441-B9FF25CE8A7E}"/>
          </ac:spMkLst>
        </pc:spChg>
        <pc:spChg chg="add del">
          <ac:chgData name="Sylvie LEJEUNE" userId="8823c1f8-2503-4ab2-8aed-e0bf3dc10a1a" providerId="ADAL" clId="{72E03D94-47C4-4AB0-BA91-6DB0DCD9C398}" dt="2023-10-11T11:24:31.228" v="287" actId="26606"/>
          <ac:spMkLst>
            <pc:docMk/>
            <pc:sldMk cId="3678172793" sldId="267"/>
            <ac:spMk id="2061" creationId="{9F5CCFC5-858F-4B45-9B10-D49DD0280D20}"/>
          </ac:spMkLst>
        </pc:spChg>
        <pc:spChg chg="add del">
          <ac:chgData name="Sylvie LEJEUNE" userId="8823c1f8-2503-4ab2-8aed-e0bf3dc10a1a" providerId="ADAL" clId="{72E03D94-47C4-4AB0-BA91-6DB0DCD9C398}" dt="2023-10-11T11:24:31.228" v="287" actId="26606"/>
          <ac:spMkLst>
            <pc:docMk/>
            <pc:sldMk cId="3678172793" sldId="267"/>
            <ac:spMk id="2063" creationId="{2348ECDC-D455-4B71-90F6-2ECC12B7983B}"/>
          </ac:spMkLst>
        </pc:spChg>
        <pc:spChg chg="add del">
          <ac:chgData name="Sylvie LEJEUNE" userId="8823c1f8-2503-4ab2-8aed-e0bf3dc10a1a" providerId="ADAL" clId="{72E03D94-47C4-4AB0-BA91-6DB0DCD9C398}" dt="2023-10-11T11:24:33.887" v="289" actId="26606"/>
          <ac:spMkLst>
            <pc:docMk/>
            <pc:sldMk cId="3678172793" sldId="267"/>
            <ac:spMk id="2066" creationId="{8181FC64-B306-4821-98E2-780662EFC486}"/>
          </ac:spMkLst>
        </pc:spChg>
        <pc:spChg chg="add del">
          <ac:chgData name="Sylvie LEJEUNE" userId="8823c1f8-2503-4ab2-8aed-e0bf3dc10a1a" providerId="ADAL" clId="{72E03D94-47C4-4AB0-BA91-6DB0DCD9C398}" dt="2023-10-11T11:24:33.887" v="289" actId="26606"/>
          <ac:spMkLst>
            <pc:docMk/>
            <pc:sldMk cId="3678172793" sldId="267"/>
            <ac:spMk id="2067" creationId="{5871FC61-DD4E-47D4-81FD-8A7E7D12B371}"/>
          </ac:spMkLst>
        </pc:spChg>
        <pc:spChg chg="add del">
          <ac:chgData name="Sylvie LEJEUNE" userId="8823c1f8-2503-4ab2-8aed-e0bf3dc10a1a" providerId="ADAL" clId="{72E03D94-47C4-4AB0-BA91-6DB0DCD9C398}" dt="2023-10-11T11:24:33.887" v="289" actId="26606"/>
          <ac:spMkLst>
            <pc:docMk/>
            <pc:sldMk cId="3678172793" sldId="267"/>
            <ac:spMk id="2068" creationId="{829A1E2C-5AC8-40FC-99E9-832069D39792}"/>
          </ac:spMkLst>
        </pc:spChg>
        <pc:spChg chg="add del">
          <ac:chgData name="Sylvie LEJEUNE" userId="8823c1f8-2503-4ab2-8aed-e0bf3dc10a1a" providerId="ADAL" clId="{72E03D94-47C4-4AB0-BA91-6DB0DCD9C398}" dt="2023-10-11T11:24:33.887" v="289" actId="26606"/>
          <ac:spMkLst>
            <pc:docMk/>
            <pc:sldMk cId="3678172793" sldId="267"/>
            <ac:spMk id="2069" creationId="{55C54A75-E44A-4147-B9D0-FF46CFD31612}"/>
          </ac:spMkLst>
        </pc:spChg>
        <pc:spChg chg="add del">
          <ac:chgData name="Sylvie LEJEUNE" userId="8823c1f8-2503-4ab2-8aed-e0bf3dc10a1a" providerId="ADAL" clId="{72E03D94-47C4-4AB0-BA91-6DB0DCD9C398}" dt="2023-10-11T11:24:37.924" v="291" actId="26606"/>
          <ac:spMkLst>
            <pc:docMk/>
            <pc:sldMk cId="3678172793" sldId="267"/>
            <ac:spMk id="2072" creationId="{593B4D24-F4A8-4141-A20A-E0575D199633}"/>
          </ac:spMkLst>
        </pc:spChg>
        <pc:spChg chg="add del">
          <ac:chgData name="Sylvie LEJEUNE" userId="8823c1f8-2503-4ab2-8aed-e0bf3dc10a1a" providerId="ADAL" clId="{72E03D94-47C4-4AB0-BA91-6DB0DCD9C398}" dt="2023-10-11T11:24:37.924" v="291" actId="26606"/>
          <ac:spMkLst>
            <pc:docMk/>
            <pc:sldMk cId="3678172793" sldId="267"/>
            <ac:spMk id="2073" creationId="{9F87E4D0-D347-4DA8-81D7-104733308B4B}"/>
          </ac:spMkLst>
        </pc:spChg>
        <pc:spChg chg="add del">
          <ac:chgData name="Sylvie LEJEUNE" userId="8823c1f8-2503-4ab2-8aed-e0bf3dc10a1a" providerId="ADAL" clId="{72E03D94-47C4-4AB0-BA91-6DB0DCD9C398}" dt="2023-10-11T11:24:37.924" v="291" actId="26606"/>
          <ac:spMkLst>
            <pc:docMk/>
            <pc:sldMk cId="3678172793" sldId="267"/>
            <ac:spMk id="2074" creationId="{9DC9CEF6-58E1-4D78-BBBE-76F779AD9CF8}"/>
          </ac:spMkLst>
        </pc:spChg>
        <pc:spChg chg="add del">
          <ac:chgData name="Sylvie LEJEUNE" userId="8823c1f8-2503-4ab2-8aed-e0bf3dc10a1a" providerId="ADAL" clId="{72E03D94-47C4-4AB0-BA91-6DB0DCD9C398}" dt="2023-10-11T11:24:37.924" v="291" actId="26606"/>
          <ac:spMkLst>
            <pc:docMk/>
            <pc:sldMk cId="3678172793" sldId="267"/>
            <ac:spMk id="2075" creationId="{47AF1248-67F7-4FEF-8D1D-FE33661A9CA9}"/>
          </ac:spMkLst>
        </pc:spChg>
        <pc:spChg chg="add del">
          <ac:chgData name="Sylvie LEJEUNE" userId="8823c1f8-2503-4ab2-8aed-e0bf3dc10a1a" providerId="ADAL" clId="{72E03D94-47C4-4AB0-BA91-6DB0DCD9C398}" dt="2023-10-17T06:57:49.559" v="338" actId="26606"/>
          <ac:spMkLst>
            <pc:docMk/>
            <pc:sldMk cId="3678172793" sldId="267"/>
            <ac:spMk id="2078" creationId="{49BB7E9A-6937-4BF0-9F51-A20F197B550F}"/>
          </ac:spMkLst>
        </pc:spChg>
        <pc:spChg chg="add del">
          <ac:chgData name="Sylvie LEJEUNE" userId="8823c1f8-2503-4ab2-8aed-e0bf3dc10a1a" providerId="ADAL" clId="{72E03D94-47C4-4AB0-BA91-6DB0DCD9C398}" dt="2023-10-17T06:57:49.559" v="338" actId="26606"/>
          <ac:spMkLst>
            <pc:docMk/>
            <pc:sldMk cId="3678172793" sldId="267"/>
            <ac:spMk id="2079" creationId="{E0939753-89D7-48A8-8441-B9FF25CE8A7E}"/>
          </ac:spMkLst>
        </pc:spChg>
        <pc:spChg chg="add del">
          <ac:chgData name="Sylvie LEJEUNE" userId="8823c1f8-2503-4ab2-8aed-e0bf3dc10a1a" providerId="ADAL" clId="{72E03D94-47C4-4AB0-BA91-6DB0DCD9C398}" dt="2023-10-17T06:57:49.559" v="338" actId="26606"/>
          <ac:spMkLst>
            <pc:docMk/>
            <pc:sldMk cId="3678172793" sldId="267"/>
            <ac:spMk id="2080" creationId="{9F5CCFC5-858F-4B45-9B10-D49DD0280D20}"/>
          </ac:spMkLst>
        </pc:spChg>
        <pc:spChg chg="add del">
          <ac:chgData name="Sylvie LEJEUNE" userId="8823c1f8-2503-4ab2-8aed-e0bf3dc10a1a" providerId="ADAL" clId="{72E03D94-47C4-4AB0-BA91-6DB0DCD9C398}" dt="2023-10-17T06:57:49.559" v="338" actId="26606"/>
          <ac:spMkLst>
            <pc:docMk/>
            <pc:sldMk cId="3678172793" sldId="267"/>
            <ac:spMk id="2081" creationId="{2348ECDC-D455-4B71-90F6-2ECC12B7983B}"/>
          </ac:spMkLst>
        </pc:spChg>
        <pc:spChg chg="add">
          <ac:chgData name="Sylvie LEJEUNE" userId="8823c1f8-2503-4ab2-8aed-e0bf3dc10a1a" providerId="ADAL" clId="{72E03D94-47C4-4AB0-BA91-6DB0DCD9C398}" dt="2023-10-17T06:57:49.559" v="338" actId="26606"/>
          <ac:spMkLst>
            <pc:docMk/>
            <pc:sldMk cId="3678172793" sldId="267"/>
            <ac:spMk id="2088" creationId="{49BB7E9A-6937-4BF0-9F51-A20F197B550F}"/>
          </ac:spMkLst>
        </pc:spChg>
        <pc:spChg chg="add">
          <ac:chgData name="Sylvie LEJEUNE" userId="8823c1f8-2503-4ab2-8aed-e0bf3dc10a1a" providerId="ADAL" clId="{72E03D94-47C4-4AB0-BA91-6DB0DCD9C398}" dt="2023-10-17T06:57:49.559" v="338" actId="26606"/>
          <ac:spMkLst>
            <pc:docMk/>
            <pc:sldMk cId="3678172793" sldId="267"/>
            <ac:spMk id="2090" creationId="{E0939753-89D7-48A8-8441-B9FF25CE8A7E}"/>
          </ac:spMkLst>
        </pc:spChg>
        <pc:spChg chg="add">
          <ac:chgData name="Sylvie LEJEUNE" userId="8823c1f8-2503-4ab2-8aed-e0bf3dc10a1a" providerId="ADAL" clId="{72E03D94-47C4-4AB0-BA91-6DB0DCD9C398}" dt="2023-10-17T06:57:49.559" v="338" actId="26606"/>
          <ac:spMkLst>
            <pc:docMk/>
            <pc:sldMk cId="3678172793" sldId="267"/>
            <ac:spMk id="2092" creationId="{9F5CCFC5-858F-4B45-9B10-D49DD0280D20}"/>
          </ac:spMkLst>
        </pc:spChg>
        <pc:spChg chg="add">
          <ac:chgData name="Sylvie LEJEUNE" userId="8823c1f8-2503-4ab2-8aed-e0bf3dc10a1a" providerId="ADAL" clId="{72E03D94-47C4-4AB0-BA91-6DB0DCD9C398}" dt="2023-10-17T06:57:49.559" v="338" actId="26606"/>
          <ac:spMkLst>
            <pc:docMk/>
            <pc:sldMk cId="3678172793" sldId="267"/>
            <ac:spMk id="2094" creationId="{2348ECDC-D455-4B71-90F6-2ECC12B7983B}"/>
          </ac:spMkLst>
        </pc:spChg>
        <pc:picChg chg="add del mod">
          <ac:chgData name="Sylvie LEJEUNE" userId="8823c1f8-2503-4ab2-8aed-e0bf3dc10a1a" providerId="ADAL" clId="{72E03D94-47C4-4AB0-BA91-6DB0DCD9C398}" dt="2023-10-11T11:24:08.968" v="283" actId="478"/>
          <ac:picMkLst>
            <pc:docMk/>
            <pc:sldMk cId="3678172793" sldId="267"/>
            <ac:picMk id="8" creationId="{6D6B8E4F-52A6-3B74-9E57-74C9E8BBC6B6}"/>
          </ac:picMkLst>
        </pc:picChg>
        <pc:picChg chg="add mod ord">
          <ac:chgData name="Sylvie LEJEUNE" userId="8823c1f8-2503-4ab2-8aed-e0bf3dc10a1a" providerId="ADAL" clId="{72E03D94-47C4-4AB0-BA91-6DB0DCD9C398}" dt="2023-10-17T06:57:49.559" v="338" actId="26606"/>
          <ac:picMkLst>
            <pc:docMk/>
            <pc:sldMk cId="3678172793" sldId="267"/>
            <ac:picMk id="1026" creationId="{75DE9E68-DDF0-2D17-10C0-020738839763}"/>
          </ac:picMkLst>
        </pc:picChg>
        <pc:picChg chg="add del mod ord">
          <ac:chgData name="Sylvie LEJEUNE" userId="8823c1f8-2503-4ab2-8aed-e0bf3dc10a1a" providerId="ADAL" clId="{72E03D94-47C4-4AB0-BA91-6DB0DCD9C398}" dt="2023-10-17T06:56:44.371" v="336" actId="478"/>
          <ac:picMkLst>
            <pc:docMk/>
            <pc:sldMk cId="3678172793" sldId="267"/>
            <ac:picMk id="2050" creationId="{C77B566F-8C34-D47E-837A-34785D668ADE}"/>
          </ac:picMkLst>
        </pc:picChg>
        <pc:cxnChg chg="add del">
          <ac:chgData name="Sylvie LEJEUNE" userId="8823c1f8-2503-4ab2-8aed-e0bf3dc10a1a" providerId="ADAL" clId="{72E03D94-47C4-4AB0-BA91-6DB0DCD9C398}" dt="2023-10-11T11:24:37.933" v="292" actId="26606"/>
          <ac:cxnSpMkLst>
            <pc:docMk/>
            <pc:sldMk cId="3678172793" sldId="267"/>
            <ac:cxnSpMk id="11" creationId="{430127AE-B29E-4FDF-99D2-A2F1E7003F74}"/>
          </ac:cxnSpMkLst>
        </pc:cxnChg>
        <pc:cxnChg chg="add del">
          <ac:chgData name="Sylvie LEJEUNE" userId="8823c1f8-2503-4ab2-8aed-e0bf3dc10a1a" providerId="ADAL" clId="{72E03D94-47C4-4AB0-BA91-6DB0DCD9C398}" dt="2023-10-11T11:24:31.228" v="287" actId="26606"/>
          <ac:cxnSpMkLst>
            <pc:docMk/>
            <pc:sldMk cId="3678172793" sldId="267"/>
            <ac:cxnSpMk id="2055" creationId="{430127AE-B29E-4FDF-99D2-A2F1E7003F74}"/>
          </ac:cxnSpMkLst>
        </pc:cxnChg>
        <pc:cxnChg chg="add del">
          <ac:chgData name="Sylvie LEJEUNE" userId="8823c1f8-2503-4ab2-8aed-e0bf3dc10a1a" providerId="ADAL" clId="{72E03D94-47C4-4AB0-BA91-6DB0DCD9C398}" dt="2023-10-11T11:24:33.887" v="289" actId="26606"/>
          <ac:cxnSpMkLst>
            <pc:docMk/>
            <pc:sldMk cId="3678172793" sldId="267"/>
            <ac:cxnSpMk id="2065" creationId="{430127AE-B29E-4FDF-99D2-A2F1E7003F74}"/>
          </ac:cxnSpMkLst>
        </pc:cxnChg>
        <pc:cxnChg chg="add del">
          <ac:chgData name="Sylvie LEJEUNE" userId="8823c1f8-2503-4ab2-8aed-e0bf3dc10a1a" providerId="ADAL" clId="{72E03D94-47C4-4AB0-BA91-6DB0DCD9C398}" dt="2023-10-11T11:24:37.924" v="291" actId="26606"/>
          <ac:cxnSpMkLst>
            <pc:docMk/>
            <pc:sldMk cId="3678172793" sldId="267"/>
            <ac:cxnSpMk id="2071" creationId="{430127AE-B29E-4FDF-99D2-A2F1E7003F74}"/>
          </ac:cxnSpMkLst>
        </pc:cxnChg>
        <pc:cxnChg chg="add del">
          <ac:chgData name="Sylvie LEJEUNE" userId="8823c1f8-2503-4ab2-8aed-e0bf3dc10a1a" providerId="ADAL" clId="{72E03D94-47C4-4AB0-BA91-6DB0DCD9C398}" dt="2023-10-17T06:57:49.559" v="338" actId="26606"/>
          <ac:cxnSpMkLst>
            <pc:docMk/>
            <pc:sldMk cId="3678172793" sldId="267"/>
            <ac:cxnSpMk id="2077" creationId="{430127AE-B29E-4FDF-99D2-A2F1E7003F74}"/>
          </ac:cxnSpMkLst>
        </pc:cxnChg>
        <pc:cxnChg chg="add">
          <ac:chgData name="Sylvie LEJEUNE" userId="8823c1f8-2503-4ab2-8aed-e0bf3dc10a1a" providerId="ADAL" clId="{72E03D94-47C4-4AB0-BA91-6DB0DCD9C398}" dt="2023-10-17T06:57:49.559" v="338" actId="26606"/>
          <ac:cxnSpMkLst>
            <pc:docMk/>
            <pc:sldMk cId="3678172793" sldId="267"/>
            <ac:cxnSpMk id="2086" creationId="{430127AE-B29E-4FDF-99D2-A2F1E7003F74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6391D-7C06-453E-AC6B-230A1C8B8C16}" type="datetimeFigureOut">
              <a:rPr lang="fr-BE" smtClean="0"/>
              <a:t>07-11-23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EA7AAD-C0C2-4C82-84A3-95ABBDBA40D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07261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504A30F9-0ECF-4B7E-9204-99572C8E7799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9378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6B07A-D351-4F3C-9415-ADD8EB8585D4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639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2DEDABB3-A7F9-4B0D-ACA0-FEBD74D73B89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‹N°›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1090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7E6C9-FC50-4174-AE6B-AB544155EBFD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772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C8AC4408-ADD9-4C45-895A-2FC184951379}" type="datetime7">
              <a:rPr lang="fr-BE" smtClean="0"/>
              <a:t>nov.-23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412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9E451-7F36-4E6B-8199-157FDA179AB8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460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59CCE-0C6F-47D5-BF13-8C47879DB8FB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4658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49BCB-45EA-4D8B-A6AE-B8F8BD6FE076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599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303A2-0182-4F10-8C17-F5FC2722DB27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571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80B47AAD-A5DA-4BEF-90E1-CBC987B5634F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700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D4FD2D25-EF68-44F4-ABA2-A47414F717B1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760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708556-B21D-4B7D-AE85-600A35EEC9E8}" type="datetime7">
              <a:rPr lang="fr-BE" smtClean="0"/>
              <a:t>nov.-23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fr-FR"/>
              <a:t>© asbl SOS Burnout Belgique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‹N°›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3065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68" r:id="rId6"/>
    <p:sldLayoutId id="2147483764" r:id="rId7"/>
    <p:sldLayoutId id="2147483765" r:id="rId8"/>
    <p:sldLayoutId id="2147483766" r:id="rId9"/>
    <p:sldLayoutId id="2147483767" r:id="rId10"/>
    <p:sldLayoutId id="2147483769" r:id="rId11"/>
  </p:sldLayoutIdLst>
  <p:hf sldNum="0" hdr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ebappsa.riziv-inami.fgov.be/silverpages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ami.fgov.be/fr/themes/cout-remboursement/par-mutualite/Pages/default.aspx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6" name="Rectangle 45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54E5F18F-9D70-4BE5-8A38-603463EE84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7626" y="0"/>
            <a:ext cx="10678291" cy="6858000"/>
            <a:chOff x="547626" y="0"/>
            <a:chExt cx="10678291" cy="6858000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391F8D69-709A-4575-A393-B4C26481AF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966083" y="0"/>
              <a:ext cx="9841377" cy="6858000"/>
            </a:xfrm>
            <a:custGeom>
              <a:avLst/>
              <a:gdLst>
                <a:gd name="connsiteX0" fmla="*/ 8218354 w 9841377"/>
                <a:gd name="connsiteY0" fmla="*/ 0 h 6858000"/>
                <a:gd name="connsiteX1" fmla="*/ 5551962 w 9841377"/>
                <a:gd name="connsiteY1" fmla="*/ 0 h 6858000"/>
                <a:gd name="connsiteX2" fmla="*/ 5482342 w 9841377"/>
                <a:gd name="connsiteY2" fmla="*/ 0 h 6858000"/>
                <a:gd name="connsiteX3" fmla="*/ 4359035 w 9841377"/>
                <a:gd name="connsiteY3" fmla="*/ 0 h 6858000"/>
                <a:gd name="connsiteX4" fmla="*/ 4289415 w 9841377"/>
                <a:gd name="connsiteY4" fmla="*/ 0 h 6858000"/>
                <a:gd name="connsiteX5" fmla="*/ 1623023 w 9841377"/>
                <a:gd name="connsiteY5" fmla="*/ 0 h 6858000"/>
                <a:gd name="connsiteX6" fmla="*/ 1600899 w 9841377"/>
                <a:gd name="connsiteY6" fmla="*/ 14997 h 6858000"/>
                <a:gd name="connsiteX7" fmla="*/ 0 w 9841377"/>
                <a:gd name="connsiteY7" fmla="*/ 3621656 h 6858000"/>
                <a:gd name="connsiteX8" fmla="*/ 1874350 w 9841377"/>
                <a:gd name="connsiteY8" fmla="*/ 6374814 h 6858000"/>
                <a:gd name="connsiteX9" fmla="*/ 2390998 w 9841377"/>
                <a:gd name="connsiteY9" fmla="*/ 6780599 h 6858000"/>
                <a:gd name="connsiteX10" fmla="*/ 2502754 w 9841377"/>
                <a:gd name="connsiteY10" fmla="*/ 6858000 h 6858000"/>
                <a:gd name="connsiteX11" fmla="*/ 4289415 w 9841377"/>
                <a:gd name="connsiteY11" fmla="*/ 6858000 h 6858000"/>
                <a:gd name="connsiteX12" fmla="*/ 4359035 w 9841377"/>
                <a:gd name="connsiteY12" fmla="*/ 6858000 h 6858000"/>
                <a:gd name="connsiteX13" fmla="*/ 5482342 w 9841377"/>
                <a:gd name="connsiteY13" fmla="*/ 6858000 h 6858000"/>
                <a:gd name="connsiteX14" fmla="*/ 5551962 w 9841377"/>
                <a:gd name="connsiteY14" fmla="*/ 6858000 h 6858000"/>
                <a:gd name="connsiteX15" fmla="*/ 7338623 w 9841377"/>
                <a:gd name="connsiteY15" fmla="*/ 6858000 h 6858000"/>
                <a:gd name="connsiteX16" fmla="*/ 7450379 w 9841377"/>
                <a:gd name="connsiteY16" fmla="*/ 6780599 h 6858000"/>
                <a:gd name="connsiteX17" fmla="*/ 7967027 w 9841377"/>
                <a:gd name="connsiteY17" fmla="*/ 6374814 h 6858000"/>
                <a:gd name="connsiteX18" fmla="*/ 9841377 w 9841377"/>
                <a:gd name="connsiteY18" fmla="*/ 3621656 h 6858000"/>
                <a:gd name="connsiteX19" fmla="*/ 8240478 w 9841377"/>
                <a:gd name="connsiteY19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9841377" h="6858000">
                  <a:moveTo>
                    <a:pt x="8218354" y="0"/>
                  </a:moveTo>
                  <a:lnTo>
                    <a:pt x="5551962" y="0"/>
                  </a:lnTo>
                  <a:lnTo>
                    <a:pt x="5482342" y="0"/>
                  </a:lnTo>
                  <a:lnTo>
                    <a:pt x="4359035" y="0"/>
                  </a:lnTo>
                  <a:lnTo>
                    <a:pt x="4289415" y="0"/>
                  </a:lnTo>
                  <a:lnTo>
                    <a:pt x="1623023" y="0"/>
                  </a:lnTo>
                  <a:lnTo>
                    <a:pt x="1600899" y="14997"/>
                  </a:lnTo>
                  <a:cubicBezTo>
                    <a:pt x="573736" y="754641"/>
                    <a:pt x="0" y="2093192"/>
                    <a:pt x="0" y="3621656"/>
                  </a:cubicBezTo>
                  <a:cubicBezTo>
                    <a:pt x="0" y="4969131"/>
                    <a:pt x="928725" y="5602839"/>
                    <a:pt x="1874350" y="6374814"/>
                  </a:cubicBezTo>
                  <a:cubicBezTo>
                    <a:pt x="2046553" y="6515397"/>
                    <a:pt x="2217180" y="6653108"/>
                    <a:pt x="2390998" y="6780599"/>
                  </a:cubicBezTo>
                  <a:lnTo>
                    <a:pt x="2502754" y="6858000"/>
                  </a:lnTo>
                  <a:lnTo>
                    <a:pt x="4289415" y="6858000"/>
                  </a:lnTo>
                  <a:lnTo>
                    <a:pt x="4359035" y="6858000"/>
                  </a:lnTo>
                  <a:lnTo>
                    <a:pt x="5482342" y="6858000"/>
                  </a:lnTo>
                  <a:lnTo>
                    <a:pt x="5551962" y="6858000"/>
                  </a:lnTo>
                  <a:lnTo>
                    <a:pt x="7338623" y="6858000"/>
                  </a:lnTo>
                  <a:lnTo>
                    <a:pt x="7450379" y="6780599"/>
                  </a:lnTo>
                  <a:cubicBezTo>
                    <a:pt x="7624197" y="6653108"/>
                    <a:pt x="7794824" y="6515397"/>
                    <a:pt x="7967027" y="6374814"/>
                  </a:cubicBezTo>
                  <a:cubicBezTo>
                    <a:pt x="8912652" y="5602839"/>
                    <a:pt x="9841377" y="4969131"/>
                    <a:pt x="9841377" y="3621656"/>
                  </a:cubicBezTo>
                  <a:cubicBezTo>
                    <a:pt x="9841377" y="2093192"/>
                    <a:pt x="9267641" y="754641"/>
                    <a:pt x="8240478" y="14997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00981015-32A2-4B76-9F2E-0A8D6EC8EC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547626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D38532F4-8B67-47B7-B58A-5DD3E1BE52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60922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BC87DA9F-8DB2-4D48-8716-A928FBB8A5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126724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195EA065-AC5D-431D-927E-87FF058848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96194" y="0"/>
              <a:ext cx="2529723" cy="6858000"/>
            </a:xfrm>
            <a:custGeom>
              <a:avLst/>
              <a:gdLst>
                <a:gd name="connsiteX0" fmla="*/ 1258269 w 2529723"/>
                <a:gd name="connsiteY0" fmla="*/ 0 h 6858000"/>
                <a:gd name="connsiteX1" fmla="*/ 1275627 w 2529723"/>
                <a:gd name="connsiteY1" fmla="*/ 0 h 6858000"/>
                <a:gd name="connsiteX2" fmla="*/ 1302560 w 2529723"/>
                <a:gd name="connsiteY2" fmla="*/ 24338 h 6858000"/>
                <a:gd name="connsiteX3" fmla="*/ 2522825 w 2529723"/>
                <a:gd name="connsiteY3" fmla="*/ 3678515 h 6858000"/>
                <a:gd name="connsiteX4" fmla="*/ 557500 w 2529723"/>
                <a:gd name="connsiteY4" fmla="*/ 6451411 h 6858000"/>
                <a:gd name="connsiteX5" fmla="*/ 32482 w 2529723"/>
                <a:gd name="connsiteY5" fmla="*/ 6849373 h 6858000"/>
                <a:gd name="connsiteX6" fmla="*/ 19531 w 2529723"/>
                <a:gd name="connsiteY6" fmla="*/ 6858000 h 6858000"/>
                <a:gd name="connsiteX7" fmla="*/ 0 w 2529723"/>
                <a:gd name="connsiteY7" fmla="*/ 6858000 h 6858000"/>
                <a:gd name="connsiteX8" fmla="*/ 14202 w 2529723"/>
                <a:gd name="connsiteY8" fmla="*/ 6848540 h 6858000"/>
                <a:gd name="connsiteX9" fmla="*/ 539221 w 2529723"/>
                <a:gd name="connsiteY9" fmla="*/ 6450578 h 6858000"/>
                <a:gd name="connsiteX10" fmla="*/ 2504546 w 2529723"/>
                <a:gd name="connsiteY10" fmla="*/ 3677682 h 6858000"/>
                <a:gd name="connsiteX11" fmla="*/ 1284280 w 2529723"/>
                <a:gd name="connsiteY11" fmla="*/ 235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9723" h="6858000">
                  <a:moveTo>
                    <a:pt x="1258269" y="0"/>
                  </a:moveTo>
                  <a:lnTo>
                    <a:pt x="1275627" y="0"/>
                  </a:lnTo>
                  <a:lnTo>
                    <a:pt x="1302560" y="24338"/>
                  </a:lnTo>
                  <a:cubicBezTo>
                    <a:pt x="2156831" y="855667"/>
                    <a:pt x="2590622" y="2191755"/>
                    <a:pt x="2522825" y="3678515"/>
                  </a:cubicBezTo>
                  <a:cubicBezTo>
                    <a:pt x="2459072" y="5076606"/>
                    <a:pt x="1519830" y="5692656"/>
                    <a:pt x="557500" y="6451411"/>
                  </a:cubicBezTo>
                  <a:cubicBezTo>
                    <a:pt x="382255" y="6589587"/>
                    <a:pt x="208689" y="6724853"/>
                    <a:pt x="32482" y="6849373"/>
                  </a:cubicBezTo>
                  <a:lnTo>
                    <a:pt x="19531" y="6858000"/>
                  </a:lnTo>
                  <a:lnTo>
                    <a:pt x="0" y="6858000"/>
                  </a:lnTo>
                  <a:lnTo>
                    <a:pt x="14202" y="6848540"/>
                  </a:lnTo>
                  <a:cubicBezTo>
                    <a:pt x="190409" y="6724020"/>
                    <a:pt x="363976" y="6588754"/>
                    <a:pt x="539221" y="6450578"/>
                  </a:cubicBezTo>
                  <a:cubicBezTo>
                    <a:pt x="1501550" y="5691822"/>
                    <a:pt x="2440792" y="5075773"/>
                    <a:pt x="2504546" y="3677682"/>
                  </a:cubicBezTo>
                  <a:cubicBezTo>
                    <a:pt x="2572343" y="2190921"/>
                    <a:pt x="2138551" y="854834"/>
                    <a:pt x="1284280" y="2350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6E37E2DD-C7FE-4D6C-8F1D-5031E96A7F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76187" y="0"/>
              <a:ext cx="2536434" cy="6858000"/>
            </a:xfrm>
            <a:custGeom>
              <a:avLst/>
              <a:gdLst>
                <a:gd name="connsiteX0" fmla="*/ 879731 w 2536434"/>
                <a:gd name="connsiteY0" fmla="*/ 0 h 6858000"/>
                <a:gd name="connsiteX1" fmla="*/ 913411 w 2536434"/>
                <a:gd name="connsiteY1" fmla="*/ 0 h 6858000"/>
                <a:gd name="connsiteX2" fmla="*/ 935535 w 2536434"/>
                <a:gd name="connsiteY2" fmla="*/ 14997 h 6858000"/>
                <a:gd name="connsiteX3" fmla="*/ 2536434 w 2536434"/>
                <a:gd name="connsiteY3" fmla="*/ 3621656 h 6858000"/>
                <a:gd name="connsiteX4" fmla="*/ 662084 w 2536434"/>
                <a:gd name="connsiteY4" fmla="*/ 6374814 h 6858000"/>
                <a:gd name="connsiteX5" fmla="*/ 145436 w 2536434"/>
                <a:gd name="connsiteY5" fmla="*/ 6780599 h 6858000"/>
                <a:gd name="connsiteX6" fmla="*/ 33680 w 2536434"/>
                <a:gd name="connsiteY6" fmla="*/ 6858000 h 6858000"/>
                <a:gd name="connsiteX7" fmla="*/ 0 w 2536434"/>
                <a:gd name="connsiteY7" fmla="*/ 6858000 h 6858000"/>
                <a:gd name="connsiteX8" fmla="*/ 111756 w 2536434"/>
                <a:gd name="connsiteY8" fmla="*/ 6780599 h 6858000"/>
                <a:gd name="connsiteX9" fmla="*/ 628404 w 2536434"/>
                <a:gd name="connsiteY9" fmla="*/ 6374814 h 6858000"/>
                <a:gd name="connsiteX10" fmla="*/ 2502754 w 2536434"/>
                <a:gd name="connsiteY10" fmla="*/ 3621656 h 6858000"/>
                <a:gd name="connsiteX11" fmla="*/ 901855 w 2536434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36434" h="6858000">
                  <a:moveTo>
                    <a:pt x="879731" y="0"/>
                  </a:moveTo>
                  <a:lnTo>
                    <a:pt x="913411" y="0"/>
                  </a:lnTo>
                  <a:lnTo>
                    <a:pt x="935535" y="14997"/>
                  </a:lnTo>
                  <a:cubicBezTo>
                    <a:pt x="1962698" y="754641"/>
                    <a:pt x="2536434" y="2093192"/>
                    <a:pt x="2536434" y="3621656"/>
                  </a:cubicBezTo>
                  <a:cubicBezTo>
                    <a:pt x="2536434" y="4969131"/>
                    <a:pt x="1607709" y="5602839"/>
                    <a:pt x="662084" y="6374814"/>
                  </a:cubicBezTo>
                  <a:cubicBezTo>
                    <a:pt x="489881" y="6515397"/>
                    <a:pt x="319254" y="6653108"/>
                    <a:pt x="145436" y="6780599"/>
                  </a:cubicBezTo>
                  <a:lnTo>
                    <a:pt x="33680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778B68BA-AB87-4EB5-97C2-F1F304E19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244946" y="0"/>
              <a:ext cx="2261351" cy="6858000"/>
            </a:xfrm>
            <a:custGeom>
              <a:avLst/>
              <a:gdLst>
                <a:gd name="connsiteX0" fmla="*/ 879731 w 2521425"/>
                <a:gd name="connsiteY0" fmla="*/ 0 h 6858000"/>
                <a:gd name="connsiteX1" fmla="*/ 898402 w 2521425"/>
                <a:gd name="connsiteY1" fmla="*/ 0 h 6858000"/>
                <a:gd name="connsiteX2" fmla="*/ 920526 w 2521425"/>
                <a:gd name="connsiteY2" fmla="*/ 14997 h 6858000"/>
                <a:gd name="connsiteX3" fmla="*/ 2521425 w 2521425"/>
                <a:gd name="connsiteY3" fmla="*/ 3621656 h 6858000"/>
                <a:gd name="connsiteX4" fmla="*/ 647075 w 2521425"/>
                <a:gd name="connsiteY4" fmla="*/ 6374814 h 6858000"/>
                <a:gd name="connsiteX5" fmla="*/ 130427 w 2521425"/>
                <a:gd name="connsiteY5" fmla="*/ 6780599 h 6858000"/>
                <a:gd name="connsiteX6" fmla="*/ 18671 w 2521425"/>
                <a:gd name="connsiteY6" fmla="*/ 6858000 h 6858000"/>
                <a:gd name="connsiteX7" fmla="*/ 0 w 2521425"/>
                <a:gd name="connsiteY7" fmla="*/ 6858000 h 6858000"/>
                <a:gd name="connsiteX8" fmla="*/ 111756 w 2521425"/>
                <a:gd name="connsiteY8" fmla="*/ 6780599 h 6858000"/>
                <a:gd name="connsiteX9" fmla="*/ 628404 w 2521425"/>
                <a:gd name="connsiteY9" fmla="*/ 6374814 h 6858000"/>
                <a:gd name="connsiteX10" fmla="*/ 2502754 w 2521425"/>
                <a:gd name="connsiteY10" fmla="*/ 3621656 h 6858000"/>
                <a:gd name="connsiteX11" fmla="*/ 901855 w 2521425"/>
                <a:gd name="connsiteY11" fmla="*/ 1499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521425" h="6858000">
                  <a:moveTo>
                    <a:pt x="879731" y="0"/>
                  </a:moveTo>
                  <a:lnTo>
                    <a:pt x="898402" y="0"/>
                  </a:lnTo>
                  <a:lnTo>
                    <a:pt x="920526" y="14997"/>
                  </a:lnTo>
                  <a:cubicBezTo>
                    <a:pt x="1947689" y="754641"/>
                    <a:pt x="2521425" y="2093192"/>
                    <a:pt x="2521425" y="3621656"/>
                  </a:cubicBezTo>
                  <a:cubicBezTo>
                    <a:pt x="2521425" y="4969131"/>
                    <a:pt x="1592700" y="5602839"/>
                    <a:pt x="647075" y="6374814"/>
                  </a:cubicBezTo>
                  <a:cubicBezTo>
                    <a:pt x="474872" y="6515397"/>
                    <a:pt x="304245" y="6653108"/>
                    <a:pt x="130427" y="6780599"/>
                  </a:cubicBezTo>
                  <a:lnTo>
                    <a:pt x="18671" y="6858000"/>
                  </a:lnTo>
                  <a:lnTo>
                    <a:pt x="0" y="6858000"/>
                  </a:lnTo>
                  <a:lnTo>
                    <a:pt x="111756" y="6780599"/>
                  </a:lnTo>
                  <a:cubicBezTo>
                    <a:pt x="285574" y="6653108"/>
                    <a:pt x="456201" y="6515397"/>
                    <a:pt x="628404" y="6374814"/>
                  </a:cubicBezTo>
                  <a:cubicBezTo>
                    <a:pt x="1574029" y="5602839"/>
                    <a:pt x="2502754" y="4969131"/>
                    <a:pt x="2502754" y="3621656"/>
                  </a:cubicBezTo>
                  <a:cubicBezTo>
                    <a:pt x="2502754" y="2093192"/>
                    <a:pt x="1929018" y="754641"/>
                    <a:pt x="901855" y="14997"/>
                  </a:cubicBez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A6008BBE-AD63-01F9-E7C8-E16EAD87B5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0555" y="1012371"/>
            <a:ext cx="7810500" cy="3125338"/>
          </a:xfrm>
        </p:spPr>
        <p:txBody>
          <a:bodyPr anchor="b">
            <a:normAutofit/>
          </a:bodyPr>
          <a:lstStyle/>
          <a:p>
            <a:pPr algn="ctr"/>
            <a:r>
              <a:rPr lang="fr-BE" sz="7200" dirty="0"/>
              <a:t>Médecin conventionné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191F216-2D38-3756-A08C-622DAEBDF4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6791" y="4291705"/>
            <a:ext cx="6953250" cy="862394"/>
          </a:xfrm>
        </p:spPr>
        <p:txBody>
          <a:bodyPr anchor="t">
            <a:normAutofit/>
          </a:bodyPr>
          <a:lstStyle/>
          <a:p>
            <a:pPr algn="ctr"/>
            <a:r>
              <a:rPr lang="fr-BE" dirty="0"/>
              <a:t>Réduction du montant à votre charge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C7BA37D-6412-C01A-2E10-22F73F5CAB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1" y="6172200"/>
            <a:ext cx="1918242" cy="457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7310A5D5-0216-44CF-90C1-79CD9D98A7BE}" type="datetime7">
              <a:rPr lang="fr-BE" smtClean="0"/>
              <a:t>nov.-23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3D5B0-00ED-D977-18A6-DD27DF89F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6834" y="6170490"/>
            <a:ext cx="6098332" cy="457200"/>
          </a:xfrm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r>
              <a:rPr lang="fr-FR"/>
              <a:t>© asbl SOS Burnout Belgique      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82271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593B4D24-F4A8-4141-A20A-E0575D1996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033" name="Freeform: Shape 1032">
            <a:extLst>
              <a:ext uri="{FF2B5EF4-FFF2-40B4-BE49-F238E27FC236}">
                <a16:creationId xmlns:a16="http://schemas.microsoft.com/office/drawing/2014/main" id="{9F87E4D0-D347-4DA8-81D7-104733308B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3293" y="1074738"/>
            <a:ext cx="4906732" cy="4679812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35" name="Freeform: Shape 1034">
            <a:extLst>
              <a:ext uri="{FF2B5EF4-FFF2-40B4-BE49-F238E27FC236}">
                <a16:creationId xmlns:a16="http://schemas.microsoft.com/office/drawing/2014/main" id="{9DC9CEF6-58E1-4D78-BBBE-76F779AD9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7555" y="898498"/>
            <a:ext cx="5298208" cy="5032292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037" name="Freeform: Shape 1036">
            <a:extLst>
              <a:ext uri="{FF2B5EF4-FFF2-40B4-BE49-F238E27FC236}">
                <a16:creationId xmlns:a16="http://schemas.microsoft.com/office/drawing/2014/main" id="{47AF1248-67F7-4FEF-8D1D-FE33661A9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7266" y="993913"/>
            <a:ext cx="5101442" cy="4851950"/>
          </a:xfrm>
          <a:custGeom>
            <a:avLst/>
            <a:gdLst>
              <a:gd name="connsiteX0" fmla="*/ 2180840 w 3810827"/>
              <a:gd name="connsiteY0" fmla="*/ 0 h 3634591"/>
              <a:gd name="connsiteX1" fmla="*/ 2866380 w 3810827"/>
              <a:gd name="connsiteY1" fmla="*/ 145165 h 3634591"/>
              <a:gd name="connsiteX2" fmla="*/ 3366366 w 3810827"/>
              <a:gd name="connsiteY2" fmla="*/ 536835 h 3634591"/>
              <a:gd name="connsiteX3" fmla="*/ 3810827 w 3810827"/>
              <a:gd name="connsiteY3" fmla="*/ 1924156 h 3634591"/>
              <a:gd name="connsiteX4" fmla="*/ 3612844 w 3810827"/>
              <a:gd name="connsiteY4" fmla="*/ 2493111 h 3634591"/>
              <a:gd name="connsiteX5" fmla="*/ 3026664 w 3810827"/>
              <a:gd name="connsiteY5" fmla="*/ 3022891 h 3634591"/>
              <a:gd name="connsiteX6" fmla="*/ 2897783 w 3810827"/>
              <a:gd name="connsiteY6" fmla="*/ 3124233 h 3634591"/>
              <a:gd name="connsiteX7" fmla="*/ 1838765 w 3810827"/>
              <a:gd name="connsiteY7" fmla="*/ 3634591 h 3634591"/>
              <a:gd name="connsiteX8" fmla="*/ 443724 w 3810827"/>
              <a:gd name="connsiteY8" fmla="*/ 2805020 h 3634591"/>
              <a:gd name="connsiteX9" fmla="*/ 295053 w 3810827"/>
              <a:gd name="connsiteY9" fmla="*/ 2592792 h 3634591"/>
              <a:gd name="connsiteX10" fmla="*/ 0 w 3810827"/>
              <a:gd name="connsiteY10" fmla="*/ 1924156 h 3634591"/>
              <a:gd name="connsiteX11" fmla="*/ 178275 w 3810827"/>
              <a:gd name="connsiteY11" fmla="*/ 1204061 h 3634591"/>
              <a:gd name="connsiteX12" fmla="*/ 669921 w 3810827"/>
              <a:gd name="connsiteY12" fmla="*/ 585306 h 3634591"/>
              <a:gd name="connsiteX13" fmla="*/ 1380730 w 3810827"/>
              <a:gd name="connsiteY13" fmla="*/ 156203 h 3634591"/>
              <a:gd name="connsiteX14" fmla="*/ 2180840 w 3810827"/>
              <a:gd name="connsiteY14" fmla="*/ 0 h 3634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10827" h="3634591">
                <a:moveTo>
                  <a:pt x="2180840" y="0"/>
                </a:moveTo>
                <a:cubicBezTo>
                  <a:pt x="2431406" y="0"/>
                  <a:pt x="2662018" y="48886"/>
                  <a:pt x="2866380" y="145165"/>
                </a:cubicBezTo>
                <a:cubicBezTo>
                  <a:pt x="3057903" y="235467"/>
                  <a:pt x="3226119" y="367269"/>
                  <a:pt x="3366366" y="536835"/>
                </a:cubicBezTo>
                <a:cubicBezTo>
                  <a:pt x="3652997" y="883519"/>
                  <a:pt x="3810827" y="1376199"/>
                  <a:pt x="3810827" y="1924156"/>
                </a:cubicBezTo>
                <a:cubicBezTo>
                  <a:pt x="3810827" y="2142775"/>
                  <a:pt x="3749739" y="2318234"/>
                  <a:pt x="3612844" y="2493111"/>
                </a:cubicBezTo>
                <a:cubicBezTo>
                  <a:pt x="3469652" y="2676041"/>
                  <a:pt x="3254495" y="2844528"/>
                  <a:pt x="3026664" y="3022891"/>
                </a:cubicBezTo>
                <a:cubicBezTo>
                  <a:pt x="2984630" y="3055759"/>
                  <a:pt x="2941206" y="3089789"/>
                  <a:pt x="2897783" y="3124233"/>
                </a:cubicBezTo>
                <a:cubicBezTo>
                  <a:pt x="2509094" y="3432490"/>
                  <a:pt x="2225408" y="3634591"/>
                  <a:pt x="1838765" y="3634591"/>
                </a:cubicBezTo>
                <a:cubicBezTo>
                  <a:pt x="1249640" y="3634591"/>
                  <a:pt x="832413" y="3386508"/>
                  <a:pt x="443724" y="2805020"/>
                </a:cubicBezTo>
                <a:cubicBezTo>
                  <a:pt x="392859" y="2728910"/>
                  <a:pt x="343138" y="2659690"/>
                  <a:pt x="295053" y="2592792"/>
                </a:cubicBezTo>
                <a:cubicBezTo>
                  <a:pt x="95761" y="2315411"/>
                  <a:pt x="0" y="2171160"/>
                  <a:pt x="0" y="1924156"/>
                </a:cubicBezTo>
                <a:cubicBezTo>
                  <a:pt x="0" y="1678896"/>
                  <a:pt x="60024" y="1436622"/>
                  <a:pt x="178275" y="1204061"/>
                </a:cubicBezTo>
                <a:cubicBezTo>
                  <a:pt x="293990" y="976561"/>
                  <a:pt x="459425" y="768319"/>
                  <a:pt x="669921" y="585306"/>
                </a:cubicBezTo>
                <a:cubicBezTo>
                  <a:pt x="876818" y="405365"/>
                  <a:pt x="1122558" y="256964"/>
                  <a:pt x="1380730" y="156203"/>
                </a:cubicBezTo>
                <a:cubicBezTo>
                  <a:pt x="1645852" y="52539"/>
                  <a:pt x="1915145" y="0"/>
                  <a:pt x="2180840" y="0"/>
                </a:cubicBezTo>
                <a:close/>
              </a:path>
            </a:pathLst>
          </a:custGeom>
          <a:noFill/>
          <a:ln w="158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026" name="Picture 2" descr="Gratuit Photos gratuites de argent, cash, centimes Photos">
            <a:extLst>
              <a:ext uri="{FF2B5EF4-FFF2-40B4-BE49-F238E27FC236}">
                <a16:creationId xmlns:a16="http://schemas.microsoft.com/office/drawing/2014/main" id="{8C74AC30-656E-3130-970F-3A11274621C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27" r="25388" b="2"/>
          <a:stretch/>
        </p:blipFill>
        <p:spPr bwMode="auto">
          <a:xfrm>
            <a:off x="1033670" y="1288109"/>
            <a:ext cx="4349282" cy="4221274"/>
          </a:xfrm>
          <a:custGeom>
            <a:avLst/>
            <a:gdLst/>
            <a:ahLst/>
            <a:cxnLst/>
            <a:rect l="l" t="t" r="r" b="b"/>
            <a:pathLst>
              <a:path w="4292584" h="4094066">
                <a:moveTo>
                  <a:pt x="2456537" y="0"/>
                </a:moveTo>
                <a:cubicBezTo>
                  <a:pt x="2738780" y="0"/>
                  <a:pt x="2998545" y="55066"/>
                  <a:pt x="3228742" y="163517"/>
                </a:cubicBezTo>
                <a:cubicBezTo>
                  <a:pt x="3444477" y="265234"/>
                  <a:pt x="3633959" y="413698"/>
                  <a:pt x="3791935" y="604700"/>
                </a:cubicBezTo>
                <a:cubicBezTo>
                  <a:pt x="4114802" y="995211"/>
                  <a:pt x="4292584" y="1550174"/>
                  <a:pt x="4292584" y="2167403"/>
                </a:cubicBezTo>
                <a:cubicBezTo>
                  <a:pt x="4292584" y="2413659"/>
                  <a:pt x="4223774" y="2611299"/>
                  <a:pt x="4069573" y="2808283"/>
                </a:cubicBezTo>
                <a:cubicBezTo>
                  <a:pt x="3908278" y="3014339"/>
                  <a:pt x="3665922" y="3204126"/>
                  <a:pt x="3409289" y="3405037"/>
                </a:cubicBezTo>
                <a:cubicBezTo>
                  <a:pt x="3361941" y="3442060"/>
                  <a:pt x="3313027" y="3480392"/>
                  <a:pt x="3264115" y="3519190"/>
                </a:cubicBezTo>
                <a:cubicBezTo>
                  <a:pt x="2826289" y="3866416"/>
                  <a:pt x="2506740" y="4094066"/>
                  <a:pt x="2071218" y="4094066"/>
                </a:cubicBezTo>
                <a:cubicBezTo>
                  <a:pt x="1407617" y="4094066"/>
                  <a:pt x="937645" y="3814621"/>
                  <a:pt x="499819" y="3159623"/>
                </a:cubicBezTo>
                <a:cubicBezTo>
                  <a:pt x="442524" y="3073891"/>
                  <a:pt x="386517" y="2995921"/>
                  <a:pt x="332353" y="2920566"/>
                </a:cubicBezTo>
                <a:cubicBezTo>
                  <a:pt x="107867" y="2608119"/>
                  <a:pt x="0" y="2445632"/>
                  <a:pt x="0" y="2167403"/>
                </a:cubicBezTo>
                <a:cubicBezTo>
                  <a:pt x="0" y="1891138"/>
                  <a:pt x="67612" y="1618236"/>
                  <a:pt x="200812" y="1356275"/>
                </a:cubicBezTo>
                <a:cubicBezTo>
                  <a:pt x="331156" y="1100015"/>
                  <a:pt x="517505" y="865448"/>
                  <a:pt x="754611" y="659299"/>
                </a:cubicBezTo>
                <a:cubicBezTo>
                  <a:pt x="987664" y="456610"/>
                  <a:pt x="1264470" y="289449"/>
                  <a:pt x="1555279" y="175950"/>
                </a:cubicBezTo>
                <a:cubicBezTo>
                  <a:pt x="1853918" y="59181"/>
                  <a:pt x="2157254" y="0"/>
                  <a:pt x="2456537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D10413-32C5-EAF5-87E5-4DD3AFB60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6239" y="1711380"/>
            <a:ext cx="5298206" cy="3243207"/>
          </a:xfrm>
        </p:spPr>
        <p:txBody>
          <a:bodyPr>
            <a:normAutofit/>
          </a:bodyPr>
          <a:lstStyle/>
          <a:p>
            <a:r>
              <a:rPr lang="fr-FR" b="0" i="0" dirty="0">
                <a:solidFill>
                  <a:srgbClr val="2D3235"/>
                </a:solidFill>
                <a:effectLst/>
                <a:latin typeface="Open Sans" panose="020B0606030504020204" pitchFamily="34" charset="0"/>
              </a:rPr>
              <a:t> Consulter un médecin conventionné vous permet de </a:t>
            </a:r>
            <a:r>
              <a:rPr lang="fr-FR" b="1" i="0" dirty="0">
                <a:solidFill>
                  <a:schemeClr val="accent6"/>
                </a:solidFill>
                <a:effectLst/>
                <a:latin typeface="Open Sans" panose="020B0606030504020204" pitchFamily="34" charset="0"/>
              </a:rPr>
              <a:t>diminuer</a:t>
            </a:r>
            <a:r>
              <a:rPr lang="fr-FR" b="0" i="0" dirty="0">
                <a:solidFill>
                  <a:srgbClr val="2D3235"/>
                </a:solidFill>
                <a:effectLst/>
                <a:latin typeface="Open Sans" panose="020B0606030504020204" pitchFamily="34" charset="0"/>
              </a:rPr>
              <a:t> les frais à votre charge.</a:t>
            </a:r>
            <a:endParaRPr lang="fr-FR" b="1" i="0" dirty="0">
              <a:solidFill>
                <a:schemeClr val="accent6"/>
              </a:solidFill>
              <a:effectLst/>
              <a:latin typeface="Open Sans" panose="020B0606030504020204" pitchFamily="34" charset="0"/>
            </a:endParaRPr>
          </a:p>
          <a:p>
            <a:endParaRPr lang="fr-FR" dirty="0">
              <a:solidFill>
                <a:srgbClr val="2D3235"/>
              </a:solidFill>
              <a:latin typeface="Open Sans" panose="020B0606030504020204" pitchFamily="34" charset="0"/>
            </a:endParaRPr>
          </a:p>
          <a:p>
            <a:endParaRPr lang="fr-BE" dirty="0">
              <a:solidFill>
                <a:schemeClr val="tx1"/>
              </a:solidFill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DAC219A-2B93-DD72-2A36-66A99C7C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20240" y="6170490"/>
            <a:ext cx="5667375" cy="457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/>
              <a:t>© asbl SOS Burnout Belgique      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B94BB3-C0B6-6664-CF9E-023AB15344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0A71ABC-2C4A-46D6-9FD6-9BB9009C593B}" type="datetime7">
              <a:rPr lang="fr-BE" smtClean="0"/>
              <a:t>nov.-23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551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10">
            <a:extLst>
              <a:ext uri="{FF2B5EF4-FFF2-40B4-BE49-F238E27FC236}">
                <a16:creationId xmlns:a16="http://schemas.microsoft.com/office/drawing/2014/main" id="{430127AE-B29E-4FDF-99D2-A2F1E7003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8181FC64-B306-4821-98E2-780662EFC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23" name="Picture 6" descr="Analyse des résultats médicaux x-ray">
            <a:extLst>
              <a:ext uri="{FF2B5EF4-FFF2-40B4-BE49-F238E27FC236}">
                <a16:creationId xmlns:a16="http://schemas.microsoft.com/office/drawing/2014/main" id="{D68E4D23-3E80-C3BE-2BA9-9B0053116F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84" r="-1" b="-1"/>
          <a:stretch/>
        </p:blipFill>
        <p:spPr>
          <a:xfrm>
            <a:off x="20" y="10"/>
            <a:ext cx="9947062" cy="6857990"/>
          </a:xfrm>
          <a:prstGeom prst="rect">
            <a:avLst/>
          </a:prstGeom>
        </p:spPr>
      </p:pic>
      <p:sp>
        <p:nvSpPr>
          <p:cNvPr id="24" name="Freeform: Shape 14">
            <a:extLst>
              <a:ext uri="{FF2B5EF4-FFF2-40B4-BE49-F238E27FC236}">
                <a16:creationId xmlns:a16="http://schemas.microsoft.com/office/drawing/2014/main" id="{5871FC61-DD4E-47D4-81FD-8A7E7D12B3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86049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 useBgFill="1">
        <p:nvSpPr>
          <p:cNvPr id="25" name="Freeform: Shape 16">
            <a:extLst>
              <a:ext uri="{FF2B5EF4-FFF2-40B4-BE49-F238E27FC236}">
                <a16:creationId xmlns:a16="http://schemas.microsoft.com/office/drawing/2014/main" id="{8B598134-D292-43E6-9C55-117198046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11834" y="0"/>
            <a:ext cx="4980168" cy="6858000"/>
          </a:xfrm>
          <a:custGeom>
            <a:avLst/>
            <a:gdLst>
              <a:gd name="connsiteX0" fmla="*/ 1623023 w 4901771"/>
              <a:gd name="connsiteY0" fmla="*/ 0 h 6858000"/>
              <a:gd name="connsiteX1" fmla="*/ 2716256 w 4901771"/>
              <a:gd name="connsiteY1" fmla="*/ 0 h 6858000"/>
              <a:gd name="connsiteX2" fmla="*/ 3496422 w 4901771"/>
              <a:gd name="connsiteY2" fmla="*/ 0 h 6858000"/>
              <a:gd name="connsiteX3" fmla="*/ 4544484 w 4901771"/>
              <a:gd name="connsiteY3" fmla="*/ 0 h 6858000"/>
              <a:gd name="connsiteX4" fmla="*/ 4710787 w 4901771"/>
              <a:gd name="connsiteY4" fmla="*/ 0 h 6858000"/>
              <a:gd name="connsiteX5" fmla="*/ 4901771 w 4901771"/>
              <a:gd name="connsiteY5" fmla="*/ 0 h 6858000"/>
              <a:gd name="connsiteX6" fmla="*/ 4901771 w 4901771"/>
              <a:gd name="connsiteY6" fmla="*/ 6858000 h 6858000"/>
              <a:gd name="connsiteX7" fmla="*/ 4710787 w 4901771"/>
              <a:gd name="connsiteY7" fmla="*/ 6858000 h 6858000"/>
              <a:gd name="connsiteX8" fmla="*/ 4544484 w 4901771"/>
              <a:gd name="connsiteY8" fmla="*/ 6858000 h 6858000"/>
              <a:gd name="connsiteX9" fmla="*/ 3496422 w 4901771"/>
              <a:gd name="connsiteY9" fmla="*/ 6858000 h 6858000"/>
              <a:gd name="connsiteX10" fmla="*/ 2716256 w 4901771"/>
              <a:gd name="connsiteY10" fmla="*/ 6858000 h 6858000"/>
              <a:gd name="connsiteX11" fmla="*/ 2502754 w 4901771"/>
              <a:gd name="connsiteY11" fmla="*/ 6858000 h 6858000"/>
              <a:gd name="connsiteX12" fmla="*/ 2390998 w 4901771"/>
              <a:gd name="connsiteY12" fmla="*/ 6780599 h 6858000"/>
              <a:gd name="connsiteX13" fmla="*/ 1874350 w 4901771"/>
              <a:gd name="connsiteY13" fmla="*/ 6374814 h 6858000"/>
              <a:gd name="connsiteX14" fmla="*/ 0 w 4901771"/>
              <a:gd name="connsiteY14" fmla="*/ 3621656 h 6858000"/>
              <a:gd name="connsiteX15" fmla="*/ 1600899 w 4901771"/>
              <a:gd name="connsiteY15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901771" h="6858000">
                <a:moveTo>
                  <a:pt x="1623023" y="0"/>
                </a:moveTo>
                <a:lnTo>
                  <a:pt x="2716256" y="0"/>
                </a:lnTo>
                <a:lnTo>
                  <a:pt x="3496422" y="0"/>
                </a:lnTo>
                <a:lnTo>
                  <a:pt x="4544484" y="0"/>
                </a:lnTo>
                <a:lnTo>
                  <a:pt x="4710787" y="0"/>
                </a:lnTo>
                <a:lnTo>
                  <a:pt x="4901771" y="0"/>
                </a:lnTo>
                <a:lnTo>
                  <a:pt x="4901771" y="6858000"/>
                </a:lnTo>
                <a:lnTo>
                  <a:pt x="4710787" y="6858000"/>
                </a:lnTo>
                <a:lnTo>
                  <a:pt x="4544484" y="6858000"/>
                </a:lnTo>
                <a:lnTo>
                  <a:pt x="3496422" y="6858000"/>
                </a:lnTo>
                <a:lnTo>
                  <a:pt x="2716256" y="6858000"/>
                </a:lnTo>
                <a:lnTo>
                  <a:pt x="2502754" y="6858000"/>
                </a:lnTo>
                <a:lnTo>
                  <a:pt x="2390998" y="6780599"/>
                </a:lnTo>
                <a:cubicBezTo>
                  <a:pt x="2217180" y="6653108"/>
                  <a:pt x="2046553" y="6515397"/>
                  <a:pt x="1874350" y="6374814"/>
                </a:cubicBezTo>
                <a:cubicBezTo>
                  <a:pt x="928725" y="5602839"/>
                  <a:pt x="0" y="4969131"/>
                  <a:pt x="0" y="3621656"/>
                </a:cubicBezTo>
                <a:cubicBezTo>
                  <a:pt x="0" y="2093192"/>
                  <a:pt x="573736" y="754641"/>
                  <a:pt x="1600899" y="149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Freeform: Shape 18">
            <a:extLst>
              <a:ext uri="{FF2B5EF4-FFF2-40B4-BE49-F238E27FC236}">
                <a16:creationId xmlns:a16="http://schemas.microsoft.com/office/drawing/2014/main" id="{829A1E2C-5AC8-40FC-99E9-832069D39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97013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62082F5-0578-3DE6-6C14-5E587E5F9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20240" y="6170613"/>
            <a:ext cx="5669280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rgbClr val="FFFFFF"/>
                </a:solidFill>
              </a:rPr>
              <a:t>© asbl SOS Burnout Belgique     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59DB91CD-CDCB-F1AD-2AE8-0A08A5454B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468303A2-0182-4F10-8C17-F5FC2722DB27}" type="datetime7">
              <a:rPr lang="en-US" smtClean="0"/>
              <a:pPr>
                <a:spcAft>
                  <a:spcPts val="600"/>
                </a:spcAft>
              </a:pPr>
              <a:t>Nov-23</a:t>
            </a:fld>
            <a:endParaRPr lang="en-US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7B3F2DA-B975-A75D-8E9B-E0CE2AE943A2}"/>
              </a:ext>
            </a:extLst>
          </p:cNvPr>
          <p:cNvSpPr txBox="1"/>
          <p:nvPr/>
        </p:nvSpPr>
        <p:spPr>
          <a:xfrm>
            <a:off x="8025835" y="2301013"/>
            <a:ext cx="34228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fr-FR" b="0" i="0" dirty="0">
                <a:effectLst/>
                <a:latin typeface="Montserrat" panose="00000500000000000000" pitchFamily="2" charset="0"/>
              </a:rPr>
              <a:t>En choisissant cette option, vous ne payez que le montant honoraire officiel.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453001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86" name="Straight Connector 2085">
            <a:extLst>
              <a:ext uri="{FF2B5EF4-FFF2-40B4-BE49-F238E27FC236}">
                <a16:creationId xmlns:a16="http://schemas.microsoft.com/office/drawing/2014/main" id="{430127AE-B29E-4FDF-99D2-A2F1E7003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088" name="Rectangle 2087">
            <a:extLst>
              <a:ext uri="{FF2B5EF4-FFF2-40B4-BE49-F238E27FC236}">
                <a16:creationId xmlns:a16="http://schemas.microsoft.com/office/drawing/2014/main" id="{49BB7E9A-6937-4BF0-9F51-A20F197B5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90" name="Freeform: Shape 2089">
            <a:extLst>
              <a:ext uri="{FF2B5EF4-FFF2-40B4-BE49-F238E27FC236}">
                <a16:creationId xmlns:a16="http://schemas.microsoft.com/office/drawing/2014/main" id="{E0939753-89D7-48A8-8441-B9FF25CE8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4167" y="0"/>
            <a:ext cx="5687681" cy="5708856"/>
          </a:xfrm>
          <a:custGeom>
            <a:avLst/>
            <a:gdLst>
              <a:gd name="connsiteX0" fmla="*/ 2787282 w 5687681"/>
              <a:gd name="connsiteY0" fmla="*/ 0 h 5708856"/>
              <a:gd name="connsiteX1" fmla="*/ 3988996 w 5687681"/>
              <a:gd name="connsiteY1" fmla="*/ 0 h 5708856"/>
              <a:gd name="connsiteX2" fmla="*/ 4236253 w 5687681"/>
              <a:gd name="connsiteY2" fmla="*/ 68070 h 5708856"/>
              <a:gd name="connsiteX3" fmla="*/ 4483543 w 5687681"/>
              <a:gd name="connsiteY3" fmla="*/ 168573 h 5708856"/>
              <a:gd name="connsiteX4" fmla="*/ 5265611 w 5687681"/>
              <a:gd name="connsiteY4" fmla="*/ 790441 h 5708856"/>
              <a:gd name="connsiteX5" fmla="*/ 5682608 w 5687681"/>
              <a:gd name="connsiteY5" fmla="*/ 1499885 h 5708856"/>
              <a:gd name="connsiteX6" fmla="*/ 5687681 w 5687681"/>
              <a:gd name="connsiteY6" fmla="*/ 1513862 h 5708856"/>
              <a:gd name="connsiteX7" fmla="*/ 5687681 w 5687681"/>
              <a:gd name="connsiteY7" fmla="*/ 3841322 h 5708856"/>
              <a:gd name="connsiteX8" fmla="*/ 5651147 w 5687681"/>
              <a:gd name="connsiteY8" fmla="*/ 3896489 h 5708856"/>
              <a:gd name="connsiteX9" fmla="*/ 4734255 w 5687681"/>
              <a:gd name="connsiteY9" fmla="*/ 4737639 h 5708856"/>
              <a:gd name="connsiteX10" fmla="*/ 4532663 w 5687681"/>
              <a:gd name="connsiteY10" fmla="*/ 4898543 h 5708856"/>
              <a:gd name="connsiteX11" fmla="*/ 2876165 w 5687681"/>
              <a:gd name="connsiteY11" fmla="*/ 5708856 h 5708856"/>
              <a:gd name="connsiteX12" fmla="*/ 694066 w 5687681"/>
              <a:gd name="connsiteY12" fmla="*/ 4391717 h 5708856"/>
              <a:gd name="connsiteX13" fmla="*/ 461517 w 5687681"/>
              <a:gd name="connsiteY13" fmla="*/ 4054756 h 5708856"/>
              <a:gd name="connsiteX14" fmla="*/ 0 w 5687681"/>
              <a:gd name="connsiteY14" fmla="*/ 2993139 h 5708856"/>
              <a:gd name="connsiteX15" fmla="*/ 278855 w 5687681"/>
              <a:gd name="connsiteY15" fmla="*/ 1849819 h 5708856"/>
              <a:gd name="connsiteX16" fmla="*/ 1047879 w 5687681"/>
              <a:gd name="connsiteY16" fmla="*/ 867400 h 5708856"/>
              <a:gd name="connsiteX17" fmla="*/ 2159714 w 5687681"/>
              <a:gd name="connsiteY17" fmla="*/ 186098 h 5708856"/>
              <a:gd name="connsiteX18" fmla="*/ 2785137 w 5687681"/>
              <a:gd name="connsiteY18" fmla="*/ 372 h 5708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687681" h="5708856">
                <a:moveTo>
                  <a:pt x="2787282" y="0"/>
                </a:moveTo>
                <a:lnTo>
                  <a:pt x="3988996" y="0"/>
                </a:lnTo>
                <a:lnTo>
                  <a:pt x="4236253" y="68070"/>
                </a:lnTo>
                <a:cubicBezTo>
                  <a:pt x="4321147" y="96843"/>
                  <a:pt x="4403628" y="130356"/>
                  <a:pt x="4483543" y="168573"/>
                </a:cubicBezTo>
                <a:cubicBezTo>
                  <a:pt x="4783119" y="311949"/>
                  <a:pt x="5046239" y="521215"/>
                  <a:pt x="5265611" y="790441"/>
                </a:cubicBezTo>
                <a:cubicBezTo>
                  <a:pt x="5433740" y="996857"/>
                  <a:pt x="5573537" y="1235870"/>
                  <a:pt x="5682608" y="1499885"/>
                </a:cubicBezTo>
                <a:lnTo>
                  <a:pt x="5687681" y="1513862"/>
                </a:lnTo>
                <a:lnTo>
                  <a:pt x="5687681" y="3841322"/>
                </a:lnTo>
                <a:lnTo>
                  <a:pt x="5651147" y="3896489"/>
                </a:lnTo>
                <a:cubicBezTo>
                  <a:pt x="5427171" y="4186934"/>
                  <a:pt x="5090625" y="4454446"/>
                  <a:pt x="4734255" y="4737639"/>
                </a:cubicBezTo>
                <a:cubicBezTo>
                  <a:pt x="4668506" y="4789825"/>
                  <a:pt x="4600584" y="4843856"/>
                  <a:pt x="4532663" y="4898543"/>
                </a:cubicBezTo>
                <a:cubicBezTo>
                  <a:pt x="3924681" y="5387974"/>
                  <a:pt x="3480945" y="5708856"/>
                  <a:pt x="2876165" y="5708856"/>
                </a:cubicBezTo>
                <a:cubicBezTo>
                  <a:pt x="1954665" y="5708856"/>
                  <a:pt x="1302047" y="5314966"/>
                  <a:pt x="694066" y="4391717"/>
                </a:cubicBezTo>
                <a:cubicBezTo>
                  <a:pt x="614503" y="4270875"/>
                  <a:pt x="536731" y="4160972"/>
                  <a:pt x="461517" y="4054756"/>
                </a:cubicBezTo>
                <a:cubicBezTo>
                  <a:pt x="149788" y="3614348"/>
                  <a:pt x="0" y="3385316"/>
                  <a:pt x="0" y="2993139"/>
                </a:cubicBezTo>
                <a:cubicBezTo>
                  <a:pt x="0" y="2603731"/>
                  <a:pt x="93889" y="2219065"/>
                  <a:pt x="278855" y="1849819"/>
                </a:cubicBezTo>
                <a:cubicBezTo>
                  <a:pt x="459854" y="1488610"/>
                  <a:pt x="718625" y="1157977"/>
                  <a:pt x="1047879" y="867400"/>
                </a:cubicBezTo>
                <a:cubicBezTo>
                  <a:pt x="1371504" y="581701"/>
                  <a:pt x="1755887" y="346080"/>
                  <a:pt x="2159714" y="186098"/>
                </a:cubicBezTo>
                <a:cubicBezTo>
                  <a:pt x="2367064" y="103803"/>
                  <a:pt x="2576044" y="41801"/>
                  <a:pt x="2785137" y="372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092" name="Freeform: Shape 2091">
            <a:extLst>
              <a:ext uri="{FF2B5EF4-FFF2-40B4-BE49-F238E27FC236}">
                <a16:creationId xmlns:a16="http://schemas.microsoft.com/office/drawing/2014/main" id="{9F5CCFC5-858F-4B45-9B10-D49DD0280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5450" y="0"/>
            <a:ext cx="5866550" cy="5788550"/>
          </a:xfrm>
          <a:custGeom>
            <a:avLst/>
            <a:gdLst>
              <a:gd name="connsiteX0" fmla="*/ 2331396 w 5798121"/>
              <a:gd name="connsiteY0" fmla="*/ 0 h 5788550"/>
              <a:gd name="connsiteX1" fmla="*/ 4658651 w 5798121"/>
              <a:gd name="connsiteY1" fmla="*/ 0 h 5788550"/>
              <a:gd name="connsiteX2" fmla="*/ 4682835 w 5798121"/>
              <a:gd name="connsiteY2" fmla="*/ 9816 h 5788550"/>
              <a:gd name="connsiteX3" fmla="*/ 5499667 w 5798121"/>
              <a:gd name="connsiteY3" fmla="*/ 658449 h 5788550"/>
              <a:gd name="connsiteX4" fmla="*/ 5665313 w 5798121"/>
              <a:gd name="connsiteY4" fmla="*/ 884789 h 5788550"/>
              <a:gd name="connsiteX5" fmla="*/ 5798121 w 5798121"/>
              <a:gd name="connsiteY5" fmla="*/ 1110681 h 5788550"/>
              <a:gd name="connsiteX6" fmla="*/ 5798121 w 5798121"/>
              <a:gd name="connsiteY6" fmla="*/ 4016954 h 5788550"/>
              <a:gd name="connsiteX7" fmla="*/ 5706359 w 5798121"/>
              <a:gd name="connsiteY7" fmla="*/ 4121532 h 5788550"/>
              <a:gd name="connsiteX8" fmla="*/ 4944692 w 5798121"/>
              <a:gd name="connsiteY8" fmla="*/ 4775532 h 5788550"/>
              <a:gd name="connsiteX9" fmla="*/ 4734137 w 5798121"/>
              <a:gd name="connsiteY9" fmla="*/ 4943362 h 5788550"/>
              <a:gd name="connsiteX10" fmla="*/ 3004009 w 5798121"/>
              <a:gd name="connsiteY10" fmla="*/ 5788550 h 5788550"/>
              <a:gd name="connsiteX11" fmla="*/ 724917 w 5798121"/>
              <a:gd name="connsiteY11" fmla="*/ 4414722 h 5788550"/>
              <a:gd name="connsiteX12" fmla="*/ 482031 w 5798121"/>
              <a:gd name="connsiteY12" fmla="*/ 4063258 h 5788550"/>
              <a:gd name="connsiteX13" fmla="*/ 0 w 5798121"/>
              <a:gd name="connsiteY13" fmla="*/ 2955950 h 5788550"/>
              <a:gd name="connsiteX14" fmla="*/ 291250 w 5798121"/>
              <a:gd name="connsiteY14" fmla="*/ 1763422 h 5788550"/>
              <a:gd name="connsiteX15" fmla="*/ 1094457 w 5798121"/>
              <a:gd name="connsiteY15" fmla="*/ 738720 h 5788550"/>
              <a:gd name="connsiteX16" fmla="*/ 2255713 w 5798121"/>
              <a:gd name="connsiteY16" fmla="*/ 28095 h 5788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798121" h="5788550">
                <a:moveTo>
                  <a:pt x="2331396" y="0"/>
                </a:moveTo>
                <a:lnTo>
                  <a:pt x="4658651" y="0"/>
                </a:lnTo>
                <a:lnTo>
                  <a:pt x="4682835" y="9816"/>
                </a:lnTo>
                <a:cubicBezTo>
                  <a:pt x="4995727" y="159362"/>
                  <a:pt x="5270543" y="377635"/>
                  <a:pt x="5499667" y="658449"/>
                </a:cubicBezTo>
                <a:cubicBezTo>
                  <a:pt x="5558201" y="730215"/>
                  <a:pt x="5613447" y="805760"/>
                  <a:pt x="5665313" y="884789"/>
                </a:cubicBezTo>
                <a:lnTo>
                  <a:pt x="5798121" y="1110681"/>
                </a:lnTo>
                <a:lnTo>
                  <a:pt x="5798121" y="4016954"/>
                </a:lnTo>
                <a:lnTo>
                  <a:pt x="5706359" y="4121532"/>
                </a:lnTo>
                <a:cubicBezTo>
                  <a:pt x="5491360" y="4341659"/>
                  <a:pt x="5223849" y="4553996"/>
                  <a:pt x="4944692" y="4775532"/>
                </a:cubicBezTo>
                <a:cubicBezTo>
                  <a:pt x="4876021" y="4829964"/>
                  <a:pt x="4805079" y="4886320"/>
                  <a:pt x="4734137" y="4943362"/>
                </a:cubicBezTo>
                <a:cubicBezTo>
                  <a:pt x="4099133" y="5453857"/>
                  <a:pt x="3635672" y="5788550"/>
                  <a:pt x="3004009" y="5788550"/>
                </a:cubicBezTo>
                <a:cubicBezTo>
                  <a:pt x="2041550" y="5788550"/>
                  <a:pt x="1359922" y="5377707"/>
                  <a:pt x="724917" y="4414722"/>
                </a:cubicBezTo>
                <a:cubicBezTo>
                  <a:pt x="641818" y="4288679"/>
                  <a:pt x="560588" y="4174046"/>
                  <a:pt x="482031" y="4063258"/>
                </a:cubicBezTo>
                <a:cubicBezTo>
                  <a:pt x="156446" y="3603895"/>
                  <a:pt x="0" y="3365006"/>
                  <a:pt x="0" y="2955950"/>
                </a:cubicBezTo>
                <a:cubicBezTo>
                  <a:pt x="0" y="2549782"/>
                  <a:pt x="98062" y="2148559"/>
                  <a:pt x="291250" y="1763422"/>
                </a:cubicBezTo>
                <a:cubicBezTo>
                  <a:pt x="480295" y="1386666"/>
                  <a:pt x="750568" y="1041802"/>
                  <a:pt x="1094457" y="738720"/>
                </a:cubicBezTo>
                <a:cubicBezTo>
                  <a:pt x="1432467" y="440725"/>
                  <a:pt x="1833935" y="194963"/>
                  <a:pt x="2255713" y="28095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1199FE6-0A3B-46C4-AEE7-B07992B95954}"/>
              </a:ext>
            </a:extLst>
          </p:cNvPr>
          <p:cNvSpPr txBox="1"/>
          <p:nvPr/>
        </p:nvSpPr>
        <p:spPr>
          <a:xfrm>
            <a:off x="799444" y="715062"/>
            <a:ext cx="5951362" cy="4173571"/>
          </a:xfrm>
          <a:prstGeom prst="rect">
            <a:avLst/>
          </a:prstGeom>
        </p:spPr>
        <p:txBody>
          <a:bodyPr vert="horz" lIns="109728" tIns="109728" rIns="109728" bIns="91440" rtlCol="0" anchor="t">
            <a:normAutofit/>
          </a:bodyPr>
          <a:lstStyle/>
          <a:p>
            <a:pPr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pc="150" dirty="0" err="1"/>
              <a:t>Assurez-vous</a:t>
            </a:r>
            <a:r>
              <a:rPr lang="en-US" spc="150" dirty="0"/>
              <a:t> que </a:t>
            </a:r>
            <a:r>
              <a:rPr lang="en-US" spc="150" dirty="0" err="1"/>
              <a:t>votre</a:t>
            </a:r>
            <a:r>
              <a:rPr lang="en-US" spc="150" dirty="0"/>
              <a:t> </a:t>
            </a:r>
            <a:r>
              <a:rPr lang="en-US" spc="150" dirty="0" err="1"/>
              <a:t>médecin</a:t>
            </a:r>
            <a:r>
              <a:rPr lang="en-US" spc="150" dirty="0"/>
              <a:t> </a:t>
            </a:r>
            <a:r>
              <a:rPr lang="en-US" spc="150" dirty="0" err="1"/>
              <a:t>est</a:t>
            </a:r>
            <a:r>
              <a:rPr lang="en-US" spc="150" dirty="0"/>
              <a:t> </a:t>
            </a:r>
            <a:r>
              <a:rPr lang="en-US" spc="150" dirty="0" err="1"/>
              <a:t>conventionné</a:t>
            </a:r>
            <a:r>
              <a:rPr lang="en-US" spc="150" dirty="0"/>
              <a:t> </a:t>
            </a:r>
            <a:r>
              <a:rPr lang="en-US" spc="150" dirty="0" err="1"/>
              <a:t>en</a:t>
            </a:r>
            <a:r>
              <a:rPr lang="en-US" spc="150" dirty="0"/>
              <a:t> consultant la </a:t>
            </a:r>
            <a:r>
              <a:rPr lang="en-US" spc="150" dirty="0" err="1"/>
              <a:t>liste</a:t>
            </a:r>
            <a:r>
              <a:rPr lang="en-US" spc="150" dirty="0"/>
              <a:t> des </a:t>
            </a:r>
            <a:r>
              <a:rPr lang="en-US" spc="150" dirty="0" err="1"/>
              <a:t>médecins</a:t>
            </a:r>
            <a:r>
              <a:rPr lang="en-US" spc="150" dirty="0"/>
              <a:t> </a:t>
            </a:r>
            <a:r>
              <a:rPr lang="en-US" spc="150" dirty="0" err="1"/>
              <a:t>conventionnés</a:t>
            </a:r>
            <a:r>
              <a:rPr lang="en-US" spc="150" dirty="0"/>
              <a:t> </a:t>
            </a:r>
            <a:r>
              <a:rPr lang="en-US" spc="15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ICI</a:t>
            </a:r>
            <a:endParaRPr lang="en-US" spc="150" dirty="0">
              <a:solidFill>
                <a:srgbClr val="0070C0"/>
              </a:solidFill>
            </a:endParaRPr>
          </a:p>
          <a:p>
            <a:pPr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pc="150" dirty="0">
              <a:solidFill>
                <a:srgbClr val="0070C0"/>
              </a:solidFill>
            </a:endParaRPr>
          </a:p>
          <a:p>
            <a:pPr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z="1600" spc="150" dirty="0"/>
              <a:t>Il se </a:t>
            </a:r>
            <a:r>
              <a:rPr lang="en-US" sz="1600" spc="150" dirty="0" err="1"/>
              <a:t>peut</a:t>
            </a:r>
            <a:r>
              <a:rPr lang="en-US" sz="1600" spc="150" dirty="0"/>
              <a:t> que </a:t>
            </a:r>
            <a:r>
              <a:rPr lang="en-US" sz="1600" spc="150" dirty="0" err="1"/>
              <a:t>votre</a:t>
            </a:r>
            <a:r>
              <a:rPr lang="en-US" sz="1600" spc="150" dirty="0"/>
              <a:t> </a:t>
            </a:r>
            <a:r>
              <a:rPr lang="en-US" sz="1600" spc="150" dirty="0" err="1"/>
              <a:t>médecin</a:t>
            </a:r>
            <a:r>
              <a:rPr lang="en-US" sz="1600" spc="150" dirty="0"/>
              <a:t> </a:t>
            </a:r>
            <a:r>
              <a:rPr lang="en-US" sz="1600" spc="150" dirty="0" err="1"/>
              <a:t>soit</a:t>
            </a:r>
            <a:r>
              <a:rPr lang="en-US" sz="1600" spc="150" dirty="0"/>
              <a:t> </a:t>
            </a:r>
            <a:r>
              <a:rPr lang="en-US" sz="1600" spc="150" dirty="0" err="1"/>
              <a:t>conventionné</a:t>
            </a:r>
            <a:r>
              <a:rPr lang="en-US" sz="1600" spc="150" dirty="0"/>
              <a:t> dans </a:t>
            </a:r>
            <a:r>
              <a:rPr lang="en-US" sz="1600" spc="150" dirty="0" err="1"/>
              <a:t>certains</a:t>
            </a:r>
            <a:r>
              <a:rPr lang="en-US" sz="1600" spc="150" dirty="0"/>
              <a:t> </a:t>
            </a:r>
            <a:r>
              <a:rPr lang="en-US" sz="1600" spc="150" dirty="0" err="1"/>
              <a:t>lieux</a:t>
            </a:r>
            <a:r>
              <a:rPr lang="en-US" sz="1600" spc="150" dirty="0"/>
              <a:t> de consultation </a:t>
            </a:r>
            <a:r>
              <a:rPr lang="en-US" sz="1600" spc="150" dirty="0" err="1"/>
              <a:t>mais</a:t>
            </a:r>
            <a:r>
              <a:rPr lang="en-US" sz="1600" spc="150" dirty="0"/>
              <a:t> pas dans </a:t>
            </a:r>
            <a:r>
              <a:rPr lang="en-US" sz="1600" spc="150" dirty="0" err="1"/>
              <a:t>d’autres</a:t>
            </a:r>
            <a:r>
              <a:rPr lang="en-US" sz="1600" spc="150" dirty="0"/>
              <a:t>.</a:t>
            </a:r>
          </a:p>
          <a:p>
            <a:pPr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b="1" spc="150" dirty="0" err="1">
                <a:solidFill>
                  <a:schemeClr val="accent3"/>
                </a:solidFill>
              </a:rPr>
              <a:t>Renseignez-vous</a:t>
            </a:r>
            <a:r>
              <a:rPr lang="en-US" b="1" spc="150" dirty="0">
                <a:solidFill>
                  <a:schemeClr val="accent3"/>
                </a:solidFill>
              </a:rPr>
              <a:t> </a:t>
            </a:r>
            <a:r>
              <a:rPr lang="en-US" b="1" spc="150" dirty="0" err="1">
                <a:solidFill>
                  <a:schemeClr val="accent3"/>
                </a:solidFill>
              </a:rPr>
              <a:t>toujours</a:t>
            </a:r>
            <a:r>
              <a:rPr lang="en-US" b="1" spc="150" dirty="0">
                <a:solidFill>
                  <a:schemeClr val="accent3"/>
                </a:solidFill>
              </a:rPr>
              <a:t> </a:t>
            </a:r>
            <a:r>
              <a:rPr lang="en-US" b="1" spc="150" dirty="0" err="1">
                <a:solidFill>
                  <a:schemeClr val="accent3"/>
                </a:solidFill>
              </a:rPr>
              <a:t>auprès</a:t>
            </a:r>
            <a:r>
              <a:rPr lang="en-US" b="1" spc="150" dirty="0">
                <a:solidFill>
                  <a:schemeClr val="accent3"/>
                </a:solidFill>
              </a:rPr>
              <a:t> de </a:t>
            </a:r>
            <a:r>
              <a:rPr lang="en-US" b="1" spc="150" dirty="0" err="1">
                <a:solidFill>
                  <a:schemeClr val="accent3"/>
                </a:solidFill>
              </a:rPr>
              <a:t>lui</a:t>
            </a:r>
            <a:r>
              <a:rPr lang="en-US" b="1" spc="150" dirty="0">
                <a:solidFill>
                  <a:schemeClr val="accent3"/>
                </a:solidFill>
              </a:rPr>
              <a:t> !</a:t>
            </a:r>
          </a:p>
          <a:p>
            <a:pPr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pc="150" dirty="0">
              <a:solidFill>
                <a:srgbClr val="0070C0"/>
              </a:solidFill>
            </a:endParaRPr>
          </a:p>
        </p:txBody>
      </p:sp>
      <p:sp>
        <p:nvSpPr>
          <p:cNvPr id="2094" name="Freeform: Shape 2093">
            <a:extLst>
              <a:ext uri="{FF2B5EF4-FFF2-40B4-BE49-F238E27FC236}">
                <a16:creationId xmlns:a16="http://schemas.microsoft.com/office/drawing/2014/main" id="{2348ECDC-D455-4B71-90F6-2ECC12B798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3734" y="0"/>
            <a:ext cx="5568114" cy="5577748"/>
          </a:xfrm>
          <a:custGeom>
            <a:avLst/>
            <a:gdLst>
              <a:gd name="connsiteX0" fmla="*/ 2959946 w 5568114"/>
              <a:gd name="connsiteY0" fmla="*/ 0 h 5577748"/>
              <a:gd name="connsiteX1" fmla="*/ 3614224 w 5568114"/>
              <a:gd name="connsiteY1" fmla="*/ 0 h 5577748"/>
              <a:gd name="connsiteX2" fmla="*/ 3844432 w 5568114"/>
              <a:gd name="connsiteY2" fmla="*/ 36392 h 5577748"/>
              <a:gd name="connsiteX3" fmla="*/ 4336826 w 5568114"/>
              <a:gd name="connsiteY3" fmla="*/ 203778 h 5577748"/>
              <a:gd name="connsiteX4" fmla="*/ 5093304 w 5568114"/>
              <a:gd name="connsiteY4" fmla="*/ 806978 h 5577748"/>
              <a:gd name="connsiteX5" fmla="*/ 5496656 w 5568114"/>
              <a:gd name="connsiteY5" fmla="*/ 1495125 h 5577748"/>
              <a:gd name="connsiteX6" fmla="*/ 5568114 w 5568114"/>
              <a:gd name="connsiteY6" fmla="*/ 1692569 h 5577748"/>
              <a:gd name="connsiteX7" fmla="*/ 5568114 w 5568114"/>
              <a:gd name="connsiteY7" fmla="*/ 3665503 h 5577748"/>
              <a:gd name="connsiteX8" fmla="*/ 5466225 w 5568114"/>
              <a:gd name="connsiteY8" fmla="*/ 3819786 h 5577748"/>
              <a:gd name="connsiteX9" fmla="*/ 4579336 w 5568114"/>
              <a:gd name="connsiteY9" fmla="*/ 4635686 h 5577748"/>
              <a:gd name="connsiteX10" fmla="*/ 4384340 w 5568114"/>
              <a:gd name="connsiteY10" fmla="*/ 4791760 h 5577748"/>
              <a:gd name="connsiteX11" fmla="*/ 2782048 w 5568114"/>
              <a:gd name="connsiteY11" fmla="*/ 5577748 h 5577748"/>
              <a:gd name="connsiteX12" fmla="*/ 671354 w 5568114"/>
              <a:gd name="connsiteY12" fmla="*/ 4300148 h 5577748"/>
              <a:gd name="connsiteX13" fmla="*/ 446415 w 5568114"/>
              <a:gd name="connsiteY13" fmla="*/ 3973302 h 5577748"/>
              <a:gd name="connsiteX14" fmla="*/ 0 w 5568114"/>
              <a:gd name="connsiteY14" fmla="*/ 2943554 h 5577748"/>
              <a:gd name="connsiteX15" fmla="*/ 269730 w 5568114"/>
              <a:gd name="connsiteY15" fmla="*/ 1834555 h 5577748"/>
              <a:gd name="connsiteX16" fmla="*/ 1013589 w 5568114"/>
              <a:gd name="connsiteY16" fmla="*/ 881627 h 5577748"/>
              <a:gd name="connsiteX17" fmla="*/ 2089042 w 5568114"/>
              <a:gd name="connsiteY17" fmla="*/ 220777 h 5577748"/>
              <a:gd name="connsiteX18" fmla="*/ 2845684 w 5568114"/>
              <a:gd name="connsiteY18" fmla="*/ 14234 h 5577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568114" h="5577748">
                <a:moveTo>
                  <a:pt x="2959946" y="0"/>
                </a:moveTo>
                <a:lnTo>
                  <a:pt x="3614224" y="0"/>
                </a:lnTo>
                <a:lnTo>
                  <a:pt x="3844432" y="36392"/>
                </a:lnTo>
                <a:cubicBezTo>
                  <a:pt x="4017699" y="73748"/>
                  <a:pt x="4182227" y="129639"/>
                  <a:pt x="4336826" y="203778"/>
                </a:cubicBezTo>
                <a:cubicBezTo>
                  <a:pt x="4626600" y="342850"/>
                  <a:pt x="4881111" y="545834"/>
                  <a:pt x="5093304" y="806978"/>
                </a:cubicBezTo>
                <a:cubicBezTo>
                  <a:pt x="5255931" y="1007198"/>
                  <a:pt x="5391154" y="1239036"/>
                  <a:pt x="5496656" y="1495125"/>
                </a:cubicBezTo>
                <a:lnTo>
                  <a:pt x="5568114" y="1692569"/>
                </a:lnTo>
                <a:lnTo>
                  <a:pt x="5568114" y="3665503"/>
                </a:lnTo>
                <a:lnTo>
                  <a:pt x="5466225" y="3819786"/>
                </a:lnTo>
                <a:cubicBezTo>
                  <a:pt x="5249576" y="4101511"/>
                  <a:pt x="4924044" y="4360994"/>
                  <a:pt x="4579336" y="4635686"/>
                </a:cubicBezTo>
                <a:cubicBezTo>
                  <a:pt x="4515738" y="4686305"/>
                  <a:pt x="4450038" y="4738713"/>
                  <a:pt x="4384340" y="4791760"/>
                </a:cubicBezTo>
                <a:cubicBezTo>
                  <a:pt x="3796254" y="5266498"/>
                  <a:pt x="3367038" y="5577748"/>
                  <a:pt x="2782048" y="5577748"/>
                </a:cubicBezTo>
                <a:cubicBezTo>
                  <a:pt x="1890703" y="5577748"/>
                  <a:pt x="1259439" y="5195682"/>
                  <a:pt x="671354" y="4300148"/>
                </a:cubicBezTo>
                <a:cubicBezTo>
                  <a:pt x="594395" y="4182934"/>
                  <a:pt x="519167" y="4076330"/>
                  <a:pt x="446415" y="3973302"/>
                </a:cubicBezTo>
                <a:cubicBezTo>
                  <a:pt x="144886" y="3546115"/>
                  <a:pt x="0" y="3323958"/>
                  <a:pt x="0" y="2943554"/>
                </a:cubicBezTo>
                <a:cubicBezTo>
                  <a:pt x="0" y="2565835"/>
                  <a:pt x="90816" y="2192716"/>
                  <a:pt x="269730" y="1834555"/>
                </a:cubicBezTo>
                <a:cubicBezTo>
                  <a:pt x="444806" y="1484188"/>
                  <a:pt x="695109" y="1163480"/>
                  <a:pt x="1013589" y="881627"/>
                </a:cubicBezTo>
                <a:cubicBezTo>
                  <a:pt x="1326624" y="604505"/>
                  <a:pt x="1698428" y="375956"/>
                  <a:pt x="2089042" y="220777"/>
                </a:cubicBezTo>
                <a:cubicBezTo>
                  <a:pt x="2339747" y="120996"/>
                  <a:pt x="2592918" y="51971"/>
                  <a:pt x="2845684" y="14234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1026" name="Picture 2" descr="Gratuit Photo Mise Au Point Sélective De La Loupe Photos">
            <a:extLst>
              <a:ext uri="{FF2B5EF4-FFF2-40B4-BE49-F238E27FC236}">
                <a16:creationId xmlns:a16="http://schemas.microsoft.com/office/drawing/2014/main" id="{75DE9E68-DDF0-2D17-10C0-0207388397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548" r="-2" b="13637"/>
          <a:stretch/>
        </p:blipFill>
        <p:spPr bwMode="auto">
          <a:xfrm>
            <a:off x="6877878" y="294199"/>
            <a:ext cx="5150794" cy="5001370"/>
          </a:xfrm>
          <a:custGeom>
            <a:avLst/>
            <a:gdLst/>
            <a:ahLst/>
            <a:cxnLst/>
            <a:rect l="l" t="t" r="r" b="b"/>
            <a:pathLst>
              <a:path w="5044104" h="4896924">
                <a:moveTo>
                  <a:pt x="2886613" y="0"/>
                </a:moveTo>
                <a:cubicBezTo>
                  <a:pt x="3218269" y="0"/>
                  <a:pt x="3523512" y="65865"/>
                  <a:pt x="3794011" y="195584"/>
                </a:cubicBezTo>
                <a:cubicBezTo>
                  <a:pt x="4047516" y="317247"/>
                  <a:pt x="4270172" y="494825"/>
                  <a:pt x="4455804" y="723284"/>
                </a:cubicBezTo>
                <a:cubicBezTo>
                  <a:pt x="4835198" y="1190375"/>
                  <a:pt x="5044104" y="1854168"/>
                  <a:pt x="5044104" y="2592438"/>
                </a:cubicBezTo>
                <a:cubicBezTo>
                  <a:pt x="5044104" y="2886985"/>
                  <a:pt x="4963247" y="3123382"/>
                  <a:pt x="4782050" y="3358996"/>
                </a:cubicBezTo>
                <a:cubicBezTo>
                  <a:pt x="4592516" y="3605460"/>
                  <a:pt x="4307730" y="3832465"/>
                  <a:pt x="4006167" y="4072775"/>
                </a:cubicBezTo>
                <a:cubicBezTo>
                  <a:pt x="3950530" y="4117058"/>
                  <a:pt x="3893052" y="4162907"/>
                  <a:pt x="3835576" y="4209314"/>
                </a:cubicBezTo>
                <a:cubicBezTo>
                  <a:pt x="3321099" y="4624632"/>
                  <a:pt x="2945605" y="4896924"/>
                  <a:pt x="2433835" y="4896924"/>
                </a:cubicBezTo>
                <a:cubicBezTo>
                  <a:pt x="1654054" y="4896924"/>
                  <a:pt x="1101803" y="4562680"/>
                  <a:pt x="587325" y="3779234"/>
                </a:cubicBezTo>
                <a:cubicBezTo>
                  <a:pt x="519999" y="3676690"/>
                  <a:pt x="454187" y="3583430"/>
                  <a:pt x="390540" y="3493298"/>
                </a:cubicBezTo>
                <a:cubicBezTo>
                  <a:pt x="126752" y="3119579"/>
                  <a:pt x="0" y="2925228"/>
                  <a:pt x="0" y="2592438"/>
                </a:cubicBezTo>
                <a:cubicBezTo>
                  <a:pt x="0" y="2261996"/>
                  <a:pt x="79450" y="1935577"/>
                  <a:pt x="235969" y="1622244"/>
                </a:cubicBezTo>
                <a:cubicBezTo>
                  <a:pt x="389133" y="1315731"/>
                  <a:pt x="608107" y="1035165"/>
                  <a:pt x="886724" y="788590"/>
                </a:cubicBezTo>
                <a:cubicBezTo>
                  <a:pt x="1160578" y="546153"/>
                  <a:pt x="1485846" y="346211"/>
                  <a:pt x="1827568" y="210454"/>
                </a:cubicBezTo>
                <a:cubicBezTo>
                  <a:pt x="2178491" y="70787"/>
                  <a:pt x="2534934" y="0"/>
                  <a:pt x="2886613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7F30A9F-8E94-F849-7FD5-4B6F77851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170613"/>
            <a:ext cx="5667375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© asbl SOS Burnout Belgique     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024C2A1-048E-07BB-70FE-8E12A1068A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468303A2-0182-4F10-8C17-F5FC2722DB27}" type="datetime7">
              <a:rPr lang="en-US" smtClean="0"/>
              <a:pPr>
                <a:spcAft>
                  <a:spcPts val="600"/>
                </a:spcAft>
              </a:pPr>
              <a:t>Nov-23</a:t>
            </a:fld>
            <a:endParaRPr lang="en-US"/>
          </a:p>
        </p:txBody>
      </p:sp>
      <p:pic>
        <p:nvPicPr>
          <p:cNvPr id="5" name="Picture 2" descr="Résultat d’image pour Attention. Taille: 150 x 150. Source: mdec.org">
            <a:extLst>
              <a:ext uri="{FF2B5EF4-FFF2-40B4-BE49-F238E27FC236}">
                <a16:creationId xmlns:a16="http://schemas.microsoft.com/office/drawing/2014/main" id="{F1CCA2C6-3B2C-75C8-0A0F-F76EAAD80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37" y="2496269"/>
            <a:ext cx="611155" cy="611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8172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ratuit Photos gratuites de blister, fermer, médicament Photos">
            <a:extLst>
              <a:ext uri="{FF2B5EF4-FFF2-40B4-BE49-F238E27FC236}">
                <a16:creationId xmlns:a16="http://schemas.microsoft.com/office/drawing/2014/main" id="{D754EDE6-73BE-C8D8-3B7E-E4532A5E1E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29" r="5022" b="6"/>
          <a:stretch/>
        </p:blipFill>
        <p:spPr bwMode="auto">
          <a:xfrm>
            <a:off x="7582491" y="1471814"/>
            <a:ext cx="3200395" cy="3193052"/>
          </a:xfrm>
          <a:custGeom>
            <a:avLst/>
            <a:gdLst/>
            <a:ahLst/>
            <a:cxnLst/>
            <a:rect l="l" t="t" r="r" b="b"/>
            <a:pathLst>
              <a:path w="1460939" h="1457587">
                <a:moveTo>
                  <a:pt x="666642" y="761"/>
                </a:moveTo>
                <a:cubicBezTo>
                  <a:pt x="768387" y="5517"/>
                  <a:pt x="870370" y="31296"/>
                  <a:pt x="969648" y="77394"/>
                </a:cubicBezTo>
                <a:cubicBezTo>
                  <a:pt x="1066325" y="122210"/>
                  <a:pt x="1157208" y="185808"/>
                  <a:pt x="1232533" y="261292"/>
                </a:cubicBezTo>
                <a:cubicBezTo>
                  <a:pt x="1309169" y="338066"/>
                  <a:pt x="1368001" y="424098"/>
                  <a:pt x="1407375" y="516923"/>
                </a:cubicBezTo>
                <a:cubicBezTo>
                  <a:pt x="1447612" y="611811"/>
                  <a:pt x="1465340" y="709533"/>
                  <a:pt x="1460017" y="807370"/>
                </a:cubicBezTo>
                <a:cubicBezTo>
                  <a:pt x="1454656" y="905904"/>
                  <a:pt x="1414854" y="961733"/>
                  <a:pt x="1332517" y="1068817"/>
                </a:cubicBezTo>
                <a:cubicBezTo>
                  <a:pt x="1312651" y="1094644"/>
                  <a:pt x="1292108" y="1121366"/>
                  <a:pt x="1270978" y="1150817"/>
                </a:cubicBezTo>
                <a:cubicBezTo>
                  <a:pt x="1109512" y="1375823"/>
                  <a:pt x="944354" y="1467319"/>
                  <a:pt x="718754" y="1456774"/>
                </a:cubicBezTo>
                <a:cubicBezTo>
                  <a:pt x="570692" y="1449854"/>
                  <a:pt x="466441" y="1364155"/>
                  <a:pt x="324287" y="1234229"/>
                </a:cubicBezTo>
                <a:cubicBezTo>
                  <a:pt x="308407" y="1219713"/>
                  <a:pt x="292516" y="1205360"/>
                  <a:pt x="277132" y="1191496"/>
                </a:cubicBezTo>
                <a:cubicBezTo>
                  <a:pt x="193758" y="1116266"/>
                  <a:pt x="115022" y="1045203"/>
                  <a:pt x="64157" y="969666"/>
                </a:cubicBezTo>
                <a:cubicBezTo>
                  <a:pt x="15531" y="897456"/>
                  <a:pt x="-4055" y="826369"/>
                  <a:pt x="690" y="739158"/>
                </a:cubicBezTo>
                <a:cubicBezTo>
                  <a:pt x="3663" y="684512"/>
                  <a:pt x="10339" y="631420"/>
                  <a:pt x="20512" y="580440"/>
                </a:cubicBezTo>
                <a:cubicBezTo>
                  <a:pt x="51034" y="427499"/>
                  <a:pt x="113036" y="293567"/>
                  <a:pt x="201002" y="193692"/>
                </a:cubicBezTo>
                <a:cubicBezTo>
                  <a:pt x="258389" y="128559"/>
                  <a:pt x="325666" y="78993"/>
                  <a:pt x="400969" y="46398"/>
                </a:cubicBezTo>
                <a:cubicBezTo>
                  <a:pt x="481317" y="11650"/>
                  <a:pt x="570689" y="-3724"/>
                  <a:pt x="666642" y="76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Gratuit Matériel Médical Dans Une Salle D'opération Photos">
            <a:extLst>
              <a:ext uri="{FF2B5EF4-FFF2-40B4-BE49-F238E27FC236}">
                <a16:creationId xmlns:a16="http://schemas.microsoft.com/office/drawing/2014/main" id="{9DBFE4F5-8ABB-B394-8C26-20B602C2FE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97" b="6273"/>
          <a:stretch/>
        </p:blipFill>
        <p:spPr bwMode="auto">
          <a:xfrm>
            <a:off x="10438926" y="313676"/>
            <a:ext cx="1572375" cy="1527160"/>
          </a:xfrm>
          <a:custGeom>
            <a:avLst/>
            <a:gdLst/>
            <a:ahLst/>
            <a:cxnLst/>
            <a:rect l="l" t="t" r="r" b="b"/>
            <a:pathLst>
              <a:path w="3229624" h="3136753">
                <a:moveTo>
                  <a:pt x="1381391" y="0"/>
                </a:moveTo>
                <a:cubicBezTo>
                  <a:pt x="1606564" y="0"/>
                  <a:pt x="1834785" y="45343"/>
                  <a:pt x="2059473" y="134808"/>
                </a:cubicBezTo>
                <a:cubicBezTo>
                  <a:pt x="2278271" y="221767"/>
                  <a:pt x="2486532" y="349842"/>
                  <a:pt x="2661875" y="505136"/>
                </a:cubicBezTo>
                <a:cubicBezTo>
                  <a:pt x="2840267" y="663081"/>
                  <a:pt x="2980471" y="842800"/>
                  <a:pt x="3078538" y="1039139"/>
                </a:cubicBezTo>
                <a:cubicBezTo>
                  <a:pt x="3178754" y="1239845"/>
                  <a:pt x="3229624" y="1448935"/>
                  <a:pt x="3229624" y="1660601"/>
                </a:cubicBezTo>
                <a:cubicBezTo>
                  <a:pt x="3229624" y="1873772"/>
                  <a:pt x="3148467" y="1998264"/>
                  <a:pt x="2979570" y="2237652"/>
                </a:cubicBezTo>
                <a:cubicBezTo>
                  <a:pt x="2938818" y="2295387"/>
                  <a:pt x="2896681" y="2355125"/>
                  <a:pt x="2853573" y="2420811"/>
                </a:cubicBezTo>
                <a:cubicBezTo>
                  <a:pt x="2524165" y="2922650"/>
                  <a:pt x="2170571" y="3136753"/>
                  <a:pt x="1671296" y="3136753"/>
                </a:cubicBezTo>
                <a:cubicBezTo>
                  <a:pt x="1343621" y="3136753"/>
                  <a:pt x="1103200" y="2962334"/>
                  <a:pt x="773792" y="2696300"/>
                </a:cubicBezTo>
                <a:cubicBezTo>
                  <a:pt x="736992" y="2666574"/>
                  <a:pt x="700191" y="2637206"/>
                  <a:pt x="664567" y="2608839"/>
                </a:cubicBezTo>
                <a:cubicBezTo>
                  <a:pt x="471484" y="2454908"/>
                  <a:pt x="289141" y="2309498"/>
                  <a:pt x="167788" y="2151625"/>
                </a:cubicBezTo>
                <a:cubicBezTo>
                  <a:pt x="51770" y="2000701"/>
                  <a:pt x="0" y="1849275"/>
                  <a:pt x="0" y="1660601"/>
                </a:cubicBezTo>
                <a:cubicBezTo>
                  <a:pt x="0" y="1187698"/>
                  <a:pt x="133758" y="762501"/>
                  <a:pt x="376675" y="463304"/>
                </a:cubicBezTo>
                <a:cubicBezTo>
                  <a:pt x="495532" y="316964"/>
                  <a:pt x="638093" y="203215"/>
                  <a:pt x="800406" y="125283"/>
                </a:cubicBezTo>
                <a:cubicBezTo>
                  <a:pt x="973600" y="42190"/>
                  <a:pt x="1169040" y="0"/>
                  <a:pt x="1381391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Gratuit Billets Et Pièces En Euros Photos">
            <a:extLst>
              <a:ext uri="{FF2B5EF4-FFF2-40B4-BE49-F238E27FC236}">
                <a16:creationId xmlns:a16="http://schemas.microsoft.com/office/drawing/2014/main" id="{78733D30-DE6B-5AA9-2604-61E27B2140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739" b="993"/>
          <a:stretch/>
        </p:blipFill>
        <p:spPr bwMode="auto">
          <a:xfrm>
            <a:off x="4690578" y="4531399"/>
            <a:ext cx="4342418" cy="2326598"/>
          </a:xfrm>
          <a:custGeom>
            <a:avLst/>
            <a:gdLst/>
            <a:ahLst/>
            <a:cxnLst/>
            <a:rect l="l" t="t" r="r" b="b"/>
            <a:pathLst>
              <a:path w="4342418" h="2326598">
                <a:moveTo>
                  <a:pt x="2095263" y="0"/>
                </a:moveTo>
                <a:cubicBezTo>
                  <a:pt x="2535842" y="0"/>
                  <a:pt x="2859100" y="212041"/>
                  <a:pt x="3302009" y="535461"/>
                </a:cubicBezTo>
                <a:cubicBezTo>
                  <a:pt x="3351489" y="571599"/>
                  <a:pt x="3400971" y="607304"/>
                  <a:pt x="3448868" y="641789"/>
                </a:cubicBezTo>
                <a:cubicBezTo>
                  <a:pt x="3708481" y="828924"/>
                  <a:pt x="3953651" y="1005699"/>
                  <a:pt x="4116817" y="1197627"/>
                </a:cubicBezTo>
                <a:cubicBezTo>
                  <a:pt x="4272807" y="1381106"/>
                  <a:pt x="4342418" y="1565193"/>
                  <a:pt x="4342418" y="1794567"/>
                </a:cubicBezTo>
                <a:cubicBezTo>
                  <a:pt x="4342418" y="1974226"/>
                  <a:pt x="4324854" y="2148221"/>
                  <a:pt x="4290737" y="2313648"/>
                </a:cubicBezTo>
                <a:lnTo>
                  <a:pt x="4287332" y="2326598"/>
                </a:lnTo>
                <a:lnTo>
                  <a:pt x="101485" y="2326598"/>
                </a:lnTo>
                <a:lnTo>
                  <a:pt x="51042" y="2177320"/>
                </a:lnTo>
                <a:cubicBezTo>
                  <a:pt x="17099" y="2051107"/>
                  <a:pt x="0" y="1923228"/>
                  <a:pt x="0" y="1794567"/>
                </a:cubicBezTo>
                <a:cubicBezTo>
                  <a:pt x="0" y="1535414"/>
                  <a:pt x="109119" y="1384068"/>
                  <a:pt x="336212" y="1093043"/>
                </a:cubicBezTo>
                <a:cubicBezTo>
                  <a:pt x="391003" y="1022854"/>
                  <a:pt x="447661" y="950229"/>
                  <a:pt x="505621" y="870376"/>
                </a:cubicBezTo>
                <a:cubicBezTo>
                  <a:pt x="948530" y="260284"/>
                  <a:pt x="1423957" y="0"/>
                  <a:pt x="2095263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7748ED37-7EE5-3F91-B958-5DC91E263A58}"/>
              </a:ext>
            </a:extLst>
          </p:cNvPr>
          <p:cNvSpPr txBox="1"/>
          <p:nvPr/>
        </p:nvSpPr>
        <p:spPr>
          <a:xfrm>
            <a:off x="834898" y="751995"/>
            <a:ext cx="5748793" cy="3752742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b="1" dirty="0" err="1">
                <a:solidFill>
                  <a:schemeClr val="accent3"/>
                </a:solidFill>
              </a:rPr>
              <a:t>Avantages</a:t>
            </a:r>
            <a:r>
              <a:rPr lang="en-US" b="1" dirty="0">
                <a:solidFill>
                  <a:schemeClr val="accent3"/>
                </a:solidFill>
              </a:rPr>
              <a:t> ?</a:t>
            </a: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z="2600" dirty="0">
              <a:solidFill>
                <a:srgbClr val="2D3235"/>
              </a:solidFill>
            </a:endParaRPr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dirty="0">
                <a:solidFill>
                  <a:srgbClr val="2D3235"/>
                </a:solidFill>
              </a:rPr>
              <a:t>Les</a:t>
            </a:r>
            <a:r>
              <a:rPr lang="fr-FR" b="0" i="0" dirty="0">
                <a:solidFill>
                  <a:srgbClr val="D1D5DB"/>
                </a:solidFill>
                <a:effectLst/>
              </a:rPr>
              <a:t> </a:t>
            </a:r>
            <a:r>
              <a:rPr lang="fr-FR" b="0" i="0" dirty="0">
                <a:effectLst/>
              </a:rPr>
              <a:t>médecins conventionnés sont tenus de respecter les tarifs conventionnés, ce qui signifie qu'ils ne peuvent pas facturer des honoraires excessifs. </a:t>
            </a:r>
            <a:endParaRPr lang="en-US" dirty="0"/>
          </a:p>
          <a:p>
            <a:pPr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</a:pPr>
            <a:endParaRPr lang="en-US" sz="1000" spc="1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1243AEC-2172-6A36-E1E0-2C39C1548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1" y="6170613"/>
            <a:ext cx="4031310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900"/>
              <a:t>© asbl SOS Burnout Belgique     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8ED2443-DB53-D026-129A-5CA6767D70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26272" y="6170613"/>
            <a:ext cx="2840037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AC3DEA9B-9FD5-4053-B4BA-A5D708B879F5}" type="datetime7">
              <a:rPr lang="fr-BE" smtClean="0">
                <a:solidFill>
                  <a:srgbClr val="FFFFFF"/>
                </a:solidFill>
              </a:rPr>
              <a:t>nov.-23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3078" name="Picture 6" descr="Gratuit Photos gratuites de agencement, aider, arrière-plan blanc Photos">
            <a:extLst>
              <a:ext uri="{FF2B5EF4-FFF2-40B4-BE49-F238E27FC236}">
                <a16:creationId xmlns:a16="http://schemas.microsoft.com/office/drawing/2014/main" id="{078BA89E-8E92-3FA1-DEE9-BCF6596B6E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763" r="-2" b="4971"/>
          <a:stretch/>
        </p:blipFill>
        <p:spPr bwMode="auto">
          <a:xfrm>
            <a:off x="9890800" y="4504737"/>
            <a:ext cx="2301053" cy="2353263"/>
          </a:xfrm>
          <a:custGeom>
            <a:avLst/>
            <a:gdLst/>
            <a:ahLst/>
            <a:cxnLst/>
            <a:rect l="l" t="t" r="r" b="b"/>
            <a:pathLst>
              <a:path w="2301053" h="2353263">
                <a:moveTo>
                  <a:pt x="1270369" y="0"/>
                </a:moveTo>
                <a:cubicBezTo>
                  <a:pt x="1649873" y="0"/>
                  <a:pt x="1918643" y="166182"/>
                  <a:pt x="2169031" y="555697"/>
                </a:cubicBezTo>
                <a:cubicBezTo>
                  <a:pt x="2201797" y="606681"/>
                  <a:pt x="2233825" y="653048"/>
                  <a:pt x="2264801" y="697861"/>
                </a:cubicBezTo>
                <a:lnTo>
                  <a:pt x="2301053" y="750844"/>
                </a:lnTo>
                <a:lnTo>
                  <a:pt x="2301053" y="1690961"/>
                </a:lnTo>
                <a:lnTo>
                  <a:pt x="2204569" y="1846533"/>
                </a:lnTo>
                <a:cubicBezTo>
                  <a:pt x="2151658" y="1915779"/>
                  <a:pt x="2091116" y="1981301"/>
                  <a:pt x="2023318" y="2042598"/>
                </a:cubicBezTo>
                <a:cubicBezTo>
                  <a:pt x="1890039" y="2163134"/>
                  <a:pt x="1731737" y="2262542"/>
                  <a:pt x="1565428" y="2330038"/>
                </a:cubicBezTo>
                <a:lnTo>
                  <a:pt x="1500033" y="2353263"/>
                </a:lnTo>
                <a:lnTo>
                  <a:pt x="646421" y="2353263"/>
                </a:lnTo>
                <a:lnTo>
                  <a:pt x="608395" y="2337431"/>
                </a:lnTo>
                <a:cubicBezTo>
                  <a:pt x="485021" y="2276942"/>
                  <a:pt x="376658" y="2188653"/>
                  <a:pt x="286313" y="2075066"/>
                </a:cubicBezTo>
                <a:cubicBezTo>
                  <a:pt x="101671" y="1842836"/>
                  <a:pt x="0" y="1512810"/>
                  <a:pt x="0" y="1145754"/>
                </a:cubicBezTo>
                <a:cubicBezTo>
                  <a:pt x="0" y="999309"/>
                  <a:pt x="39351" y="881777"/>
                  <a:pt x="127537" y="764633"/>
                </a:cubicBezTo>
                <a:cubicBezTo>
                  <a:pt x="219780" y="642095"/>
                  <a:pt x="358378" y="529233"/>
                  <a:pt x="505143" y="409755"/>
                </a:cubicBezTo>
                <a:cubicBezTo>
                  <a:pt x="532223" y="387738"/>
                  <a:pt x="560195" y="364941"/>
                  <a:pt x="588168" y="341869"/>
                </a:cubicBezTo>
                <a:cubicBezTo>
                  <a:pt x="838553" y="135381"/>
                  <a:pt x="1021300" y="0"/>
                  <a:pt x="1270369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8368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430127AE-B29E-4FDF-99D2-A2F1E7003F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78" name="Rectangle 77">
            <a:extLst>
              <a:ext uri="{FF2B5EF4-FFF2-40B4-BE49-F238E27FC236}">
                <a16:creationId xmlns:a16="http://schemas.microsoft.com/office/drawing/2014/main" id="{AC14302F-E955-47D0-A56B-D1D1A6953B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73" y="-9274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pSp>
        <p:nvGrpSpPr>
          <p:cNvPr id="80" name="Group 79">
            <a:extLst>
              <a:ext uri="{FF2B5EF4-FFF2-40B4-BE49-F238E27FC236}">
                <a16:creationId xmlns:a16="http://schemas.microsoft.com/office/drawing/2014/main" id="{572E366A-B6DD-4F06-A42A-FF634FDE1B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48839" y="970769"/>
            <a:ext cx="4936895" cy="4669465"/>
            <a:chOff x="648839" y="970769"/>
            <a:chExt cx="4936895" cy="4669465"/>
          </a:xfrm>
        </p:grpSpPr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6750E550-BE93-4743-8659-1531F86CB6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743803" y="1124162"/>
              <a:ext cx="4691485" cy="4342182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BE626DC7-F0FE-49A7-AA4C-A8DB1F7EBA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864592" y="1290468"/>
              <a:ext cx="4389795" cy="4074679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1EBB781F-78E5-4C66-811C-9FF8B5D501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1300000" flipH="1">
              <a:off x="648839" y="970769"/>
              <a:ext cx="4936895" cy="4669465"/>
            </a:xfrm>
            <a:custGeom>
              <a:avLst/>
              <a:gdLst>
                <a:gd name="connsiteX0" fmla="*/ 2180840 w 3810827"/>
                <a:gd name="connsiteY0" fmla="*/ 0 h 3634591"/>
                <a:gd name="connsiteX1" fmla="*/ 2866380 w 3810827"/>
                <a:gd name="connsiteY1" fmla="*/ 145165 h 3634591"/>
                <a:gd name="connsiteX2" fmla="*/ 3366366 w 3810827"/>
                <a:gd name="connsiteY2" fmla="*/ 536835 h 3634591"/>
                <a:gd name="connsiteX3" fmla="*/ 3810827 w 3810827"/>
                <a:gd name="connsiteY3" fmla="*/ 1924156 h 3634591"/>
                <a:gd name="connsiteX4" fmla="*/ 3612844 w 3810827"/>
                <a:gd name="connsiteY4" fmla="*/ 2493111 h 3634591"/>
                <a:gd name="connsiteX5" fmla="*/ 3026664 w 3810827"/>
                <a:gd name="connsiteY5" fmla="*/ 3022891 h 3634591"/>
                <a:gd name="connsiteX6" fmla="*/ 2897783 w 3810827"/>
                <a:gd name="connsiteY6" fmla="*/ 3124233 h 3634591"/>
                <a:gd name="connsiteX7" fmla="*/ 1838765 w 3810827"/>
                <a:gd name="connsiteY7" fmla="*/ 3634591 h 3634591"/>
                <a:gd name="connsiteX8" fmla="*/ 443724 w 3810827"/>
                <a:gd name="connsiteY8" fmla="*/ 2805020 h 3634591"/>
                <a:gd name="connsiteX9" fmla="*/ 295053 w 3810827"/>
                <a:gd name="connsiteY9" fmla="*/ 2592792 h 3634591"/>
                <a:gd name="connsiteX10" fmla="*/ 0 w 3810827"/>
                <a:gd name="connsiteY10" fmla="*/ 1924156 h 3634591"/>
                <a:gd name="connsiteX11" fmla="*/ 178275 w 3810827"/>
                <a:gd name="connsiteY11" fmla="*/ 1204061 h 3634591"/>
                <a:gd name="connsiteX12" fmla="*/ 669921 w 3810827"/>
                <a:gd name="connsiteY12" fmla="*/ 585306 h 3634591"/>
                <a:gd name="connsiteX13" fmla="*/ 1380730 w 3810827"/>
                <a:gd name="connsiteY13" fmla="*/ 156203 h 3634591"/>
                <a:gd name="connsiteX14" fmla="*/ 2180840 w 3810827"/>
                <a:gd name="connsiteY14" fmla="*/ 0 h 363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10827" h="3634591">
                  <a:moveTo>
                    <a:pt x="2180840" y="0"/>
                  </a:moveTo>
                  <a:cubicBezTo>
                    <a:pt x="2431406" y="0"/>
                    <a:pt x="2662018" y="48886"/>
                    <a:pt x="2866380" y="145165"/>
                  </a:cubicBezTo>
                  <a:cubicBezTo>
                    <a:pt x="3057903" y="235467"/>
                    <a:pt x="3226119" y="367269"/>
                    <a:pt x="3366366" y="536835"/>
                  </a:cubicBezTo>
                  <a:cubicBezTo>
                    <a:pt x="3652997" y="883519"/>
                    <a:pt x="3810827" y="1376199"/>
                    <a:pt x="3810827" y="1924156"/>
                  </a:cubicBezTo>
                  <a:cubicBezTo>
                    <a:pt x="3810827" y="2142775"/>
                    <a:pt x="3749739" y="2318234"/>
                    <a:pt x="3612844" y="2493111"/>
                  </a:cubicBezTo>
                  <a:cubicBezTo>
                    <a:pt x="3469652" y="2676041"/>
                    <a:pt x="3254495" y="2844528"/>
                    <a:pt x="3026664" y="3022891"/>
                  </a:cubicBezTo>
                  <a:cubicBezTo>
                    <a:pt x="2984630" y="3055759"/>
                    <a:pt x="2941206" y="3089789"/>
                    <a:pt x="2897783" y="3124233"/>
                  </a:cubicBezTo>
                  <a:cubicBezTo>
                    <a:pt x="2509094" y="3432490"/>
                    <a:pt x="2225408" y="3634591"/>
                    <a:pt x="1838765" y="3634591"/>
                  </a:cubicBezTo>
                  <a:cubicBezTo>
                    <a:pt x="1249640" y="3634591"/>
                    <a:pt x="832413" y="3386508"/>
                    <a:pt x="443724" y="2805020"/>
                  </a:cubicBezTo>
                  <a:cubicBezTo>
                    <a:pt x="392859" y="2728910"/>
                    <a:pt x="343138" y="2659690"/>
                    <a:pt x="295053" y="2592792"/>
                  </a:cubicBezTo>
                  <a:cubicBezTo>
                    <a:pt x="95761" y="2315411"/>
                    <a:pt x="0" y="2171160"/>
                    <a:pt x="0" y="1924156"/>
                  </a:cubicBezTo>
                  <a:cubicBezTo>
                    <a:pt x="0" y="1678896"/>
                    <a:pt x="60024" y="1436622"/>
                    <a:pt x="178275" y="1204061"/>
                  </a:cubicBezTo>
                  <a:cubicBezTo>
                    <a:pt x="293990" y="976561"/>
                    <a:pt x="459425" y="768319"/>
                    <a:pt x="669921" y="585306"/>
                  </a:cubicBezTo>
                  <a:cubicBezTo>
                    <a:pt x="876818" y="405365"/>
                    <a:pt x="1122558" y="256964"/>
                    <a:pt x="1380730" y="156203"/>
                  </a:cubicBezTo>
                  <a:cubicBezTo>
                    <a:pt x="1645852" y="52539"/>
                    <a:pt x="1915145" y="0"/>
                    <a:pt x="2180840" y="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4" name="ZoneTexte 3">
            <a:extLst>
              <a:ext uri="{FF2B5EF4-FFF2-40B4-BE49-F238E27FC236}">
                <a16:creationId xmlns:a16="http://schemas.microsoft.com/office/drawing/2014/main" id="{A2EAA5F4-AB44-56A9-33AA-4B4286429EB5}"/>
              </a:ext>
            </a:extLst>
          </p:cNvPr>
          <p:cNvSpPr txBox="1"/>
          <p:nvPr/>
        </p:nvSpPr>
        <p:spPr>
          <a:xfrm>
            <a:off x="1572317" y="903249"/>
            <a:ext cx="3437833" cy="4337435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lnSpc>
                <a:spcPct val="140000"/>
              </a:lnSpc>
              <a:spcBef>
                <a:spcPts val="930"/>
              </a:spcBef>
              <a:buFont typeface="Corbel" panose="020B0503020204020204" pitchFamily="34" charset="0"/>
            </a:pP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Pour aller plus loin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consultez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le site de </a:t>
            </a:r>
            <a:r>
              <a:rPr lang="en-US" spc="15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l’INAMI</a:t>
            </a:r>
            <a:r>
              <a:rPr lang="en-US" spc="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fr-FR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ICI</a:t>
            </a:r>
            <a:endParaRPr lang="en-US" spc="150" dirty="0">
              <a:solidFill>
                <a:srgbClr val="0070C0"/>
              </a:solidFill>
            </a:endParaRP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08FEEA9-4FB3-F2D5-21A9-9AB9F884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24712" y="6170613"/>
            <a:ext cx="5667375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© asbl SOS Burnout Belgique     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83F2486-6D9D-5D26-AFDC-FE7756E334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50727" y="6170491"/>
            <a:ext cx="2840083" cy="45720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>
              <a:spcAft>
                <a:spcPts val="600"/>
              </a:spcAft>
            </a:pPr>
            <a:fld id="{476B0BEA-9D7E-4952-AEF1-39309E959204}" type="datetime7">
              <a:rPr lang="fr-BE" smtClean="0"/>
              <a:t>nov.-23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390765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LinesVTI">
  <a:themeElements>
    <a:clrScheme name="SketchLines">
      <a:dk1>
        <a:sysClr val="windowText" lastClr="000000"/>
      </a:dk1>
      <a:lt1>
        <a:sysClr val="window" lastClr="FFFFFF"/>
      </a:lt1>
      <a:dk2>
        <a:srgbClr val="564E4E"/>
      </a:dk2>
      <a:lt2>
        <a:srgbClr val="EEEBE2"/>
      </a:lt2>
      <a:accent1>
        <a:srgbClr val="E54837"/>
      </a:accent1>
      <a:accent2>
        <a:srgbClr val="947F53"/>
      </a:accent2>
      <a:accent3>
        <a:srgbClr val="BE8D64"/>
      </a:accent3>
      <a:accent4>
        <a:srgbClr val="E0C171"/>
      </a:accent4>
      <a:accent5>
        <a:srgbClr val="968572"/>
      </a:accent5>
      <a:accent6>
        <a:srgbClr val="855D5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A632A4D2D5F458839C3BBF694257E" ma:contentTypeVersion="15" ma:contentTypeDescription="Crée un document." ma:contentTypeScope="" ma:versionID="ec51950c58c156297ad387a5cb88e3e8">
  <xsd:schema xmlns:xsd="http://www.w3.org/2001/XMLSchema" xmlns:xs="http://www.w3.org/2001/XMLSchema" xmlns:p="http://schemas.microsoft.com/office/2006/metadata/properties" xmlns:ns2="40177311-e82e-4a0f-a828-cc2fbd17eef5" xmlns:ns3="6ba573bc-4394-4cd9-a0ca-9a66d476603e" targetNamespace="http://schemas.microsoft.com/office/2006/metadata/properties" ma:root="true" ma:fieldsID="3b5f8ab862ed79437703803f267fa486" ns2:_="" ns3:_="">
    <xsd:import namespace="40177311-e82e-4a0f-a828-cc2fbd17eef5"/>
    <xsd:import namespace="6ba573bc-4394-4cd9-a0ca-9a66d47660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177311-e82e-4a0f-a828-cc2fbd17e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d4d4d00e-695c-4d54-81cf-824065d7f4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a573bc-4394-4cd9-a0ca-9a66d476603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99b5b0b-a9fa-4a55-9213-3e8ef01fdc6a}" ma:internalName="TaxCatchAll" ma:showField="CatchAllData" ma:web="6ba573bc-4394-4cd9-a0ca-9a66d47660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D4BC00B-3442-41B9-B10A-A91F117EE6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7AC6FF0-D791-43BD-8991-E3D43BC64C50}"/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146</Words>
  <Application>Microsoft Office PowerPoint</Application>
  <PresentationFormat>Grand écran</PresentationFormat>
  <Paragraphs>24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Meiryo</vt:lpstr>
      <vt:lpstr>Calibri</vt:lpstr>
      <vt:lpstr>Corbel</vt:lpstr>
      <vt:lpstr>Montserrat</vt:lpstr>
      <vt:lpstr>Open Sans</vt:lpstr>
      <vt:lpstr>SketchLinesVTI</vt:lpstr>
      <vt:lpstr>Médecin conventionné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BIM</dc:title>
  <dc:creator>Sylvie LEJEUNE</dc:creator>
  <cp:lastModifiedBy>Sylvie LEJEUNE</cp:lastModifiedBy>
  <cp:revision>3</cp:revision>
  <dcterms:created xsi:type="dcterms:W3CDTF">2023-10-09T11:12:27Z</dcterms:created>
  <dcterms:modified xsi:type="dcterms:W3CDTF">2023-11-07T15:38:41Z</dcterms:modified>
</cp:coreProperties>
</file>