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8" r:id="rId5"/>
    <p:sldId id="259" r:id="rId6"/>
    <p:sldId id="260" r:id="rId7"/>
    <p:sldId id="261" r:id="rId8"/>
    <p:sldId id="264" r:id="rId9"/>
    <p:sldId id="263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DAD7"/>
    <a:srgbClr val="87A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7F35B7-8AEB-48B4-B567-EF1CFD4BE334}" v="110" dt="2024-02-13T10:25:21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cale OPDEBEEK" userId="S::pascaleopdebeek@sosburnout.be::0befc5e9-ba26-4c0f-8f53-d54826e0dbae" providerId="AD" clId="Web-{7EDE05F8-32B1-45A8-8E9A-1A9F0C0FC6E3}"/>
    <pc:docChg chg="modSld">
      <pc:chgData name="Pascale OPDEBEEK" userId="S::pascaleopdebeek@sosburnout.be::0befc5e9-ba26-4c0f-8f53-d54826e0dbae" providerId="AD" clId="Web-{7EDE05F8-32B1-45A8-8E9A-1A9F0C0FC6E3}" dt="2024-02-09T08:49:55.783" v="14"/>
      <pc:docMkLst>
        <pc:docMk/>
      </pc:docMkLst>
      <pc:sldChg chg="addSp delSp modSp">
        <pc:chgData name="Pascale OPDEBEEK" userId="S::pascaleopdebeek@sosburnout.be::0befc5e9-ba26-4c0f-8f53-d54826e0dbae" providerId="AD" clId="Web-{7EDE05F8-32B1-45A8-8E9A-1A9F0C0FC6E3}" dt="2024-02-09T08:49:14.358" v="12" actId="20577"/>
        <pc:sldMkLst>
          <pc:docMk/>
          <pc:sldMk cId="3165744870" sldId="260"/>
        </pc:sldMkLst>
        <pc:spChg chg="add del mod">
          <ac:chgData name="Pascale OPDEBEEK" userId="S::pascaleopdebeek@sosburnout.be::0befc5e9-ba26-4c0f-8f53-d54826e0dbae" providerId="AD" clId="Web-{7EDE05F8-32B1-45A8-8E9A-1A9F0C0FC6E3}" dt="2024-02-09T08:48:41.981" v="6"/>
          <ac:spMkLst>
            <pc:docMk/>
            <pc:sldMk cId="3165744870" sldId="260"/>
            <ac:spMk id="68" creationId="{B166A650-5B08-57C5-A67F-B07897BDA298}"/>
          </ac:spMkLst>
        </pc:spChg>
        <pc:graphicFrameChg chg="add del modGraphic">
          <ac:chgData name="Pascale OPDEBEEK" userId="S::pascaleopdebeek@sosburnout.be::0befc5e9-ba26-4c0f-8f53-d54826e0dbae" providerId="AD" clId="Web-{7EDE05F8-32B1-45A8-8E9A-1A9F0C0FC6E3}" dt="2024-02-09T08:49:14.358" v="12" actId="20577"/>
          <ac:graphicFrameMkLst>
            <pc:docMk/>
            <pc:sldMk cId="3165744870" sldId="260"/>
            <ac:graphicFrameMk id="12" creationId="{EBB2FD93-B741-D725-1D0C-8CA2849B3EFF}"/>
          </ac:graphicFrameMkLst>
        </pc:graphicFrameChg>
      </pc:sldChg>
      <pc:sldChg chg="modSp">
        <pc:chgData name="Pascale OPDEBEEK" userId="S::pascaleopdebeek@sosburnout.be::0befc5e9-ba26-4c0f-8f53-d54826e0dbae" providerId="AD" clId="Web-{7EDE05F8-32B1-45A8-8E9A-1A9F0C0FC6E3}" dt="2024-02-09T08:49:55.783" v="14"/>
        <pc:sldMkLst>
          <pc:docMk/>
          <pc:sldMk cId="2298958192" sldId="261"/>
        </pc:sldMkLst>
        <pc:graphicFrameChg chg="mod modGraphic">
          <ac:chgData name="Pascale OPDEBEEK" userId="S::pascaleopdebeek@sosburnout.be::0befc5e9-ba26-4c0f-8f53-d54826e0dbae" providerId="AD" clId="Web-{7EDE05F8-32B1-45A8-8E9A-1A9F0C0FC6E3}" dt="2024-02-09T08:49:55.783" v="14"/>
          <ac:graphicFrameMkLst>
            <pc:docMk/>
            <pc:sldMk cId="2298958192" sldId="261"/>
            <ac:graphicFrameMk id="8" creationId="{A26C57BA-8E48-E559-F05B-C10380E930B9}"/>
          </ac:graphicFrameMkLst>
        </pc:graphicFrameChg>
      </pc:sldChg>
    </pc:docChg>
  </pc:docChgLst>
  <pc:docChgLst>
    <pc:chgData name="Pascale OPDEBEEK" userId="S::pascaleopdebeek@sosburnout.be::0befc5e9-ba26-4c0f-8f53-d54826e0dbae" providerId="AD" clId="Web-{15B6A629-ED2D-49F2-B10C-3F778C087D3C}"/>
    <pc:docChg chg="modSld">
      <pc:chgData name="Pascale OPDEBEEK" userId="S::pascaleopdebeek@sosburnout.be::0befc5e9-ba26-4c0f-8f53-d54826e0dbae" providerId="AD" clId="Web-{15B6A629-ED2D-49F2-B10C-3F778C087D3C}" dt="2024-02-09T08:43:38.778" v="13" actId="20577"/>
      <pc:docMkLst>
        <pc:docMk/>
      </pc:docMkLst>
      <pc:sldChg chg="modSp">
        <pc:chgData name="Pascale OPDEBEEK" userId="S::pascaleopdebeek@sosburnout.be::0befc5e9-ba26-4c0f-8f53-d54826e0dbae" providerId="AD" clId="Web-{15B6A629-ED2D-49F2-B10C-3F778C087D3C}" dt="2024-02-09T08:43:13.276" v="9" actId="20577"/>
        <pc:sldMkLst>
          <pc:docMk/>
          <pc:sldMk cId="3955939832" sldId="259"/>
        </pc:sldMkLst>
        <pc:spChg chg="mod">
          <ac:chgData name="Pascale OPDEBEEK" userId="S::pascaleopdebeek@sosburnout.be::0befc5e9-ba26-4c0f-8f53-d54826e0dbae" providerId="AD" clId="Web-{15B6A629-ED2D-49F2-B10C-3F778C087D3C}" dt="2024-02-09T08:43:13.276" v="9" actId="20577"/>
          <ac:spMkLst>
            <pc:docMk/>
            <pc:sldMk cId="3955939832" sldId="259"/>
            <ac:spMk id="2" creationId="{7ECF5E41-58D7-8A54-7BC6-769E5BF7CAD0}"/>
          </ac:spMkLst>
        </pc:spChg>
      </pc:sldChg>
      <pc:sldChg chg="modSp">
        <pc:chgData name="Pascale OPDEBEEK" userId="S::pascaleopdebeek@sosburnout.be::0befc5e9-ba26-4c0f-8f53-d54826e0dbae" providerId="AD" clId="Web-{15B6A629-ED2D-49F2-B10C-3F778C087D3C}" dt="2024-02-09T08:42:30.227" v="3" actId="20577"/>
        <pc:sldMkLst>
          <pc:docMk/>
          <pc:sldMk cId="3165744870" sldId="260"/>
        </pc:sldMkLst>
        <pc:graphicFrameChg chg="mod modGraphic">
          <ac:chgData name="Pascale OPDEBEEK" userId="S::pascaleopdebeek@sosburnout.be::0befc5e9-ba26-4c0f-8f53-d54826e0dbae" providerId="AD" clId="Web-{15B6A629-ED2D-49F2-B10C-3F778C087D3C}" dt="2024-02-09T08:42:30.227" v="3" actId="20577"/>
          <ac:graphicFrameMkLst>
            <pc:docMk/>
            <pc:sldMk cId="3165744870" sldId="260"/>
            <ac:graphicFrameMk id="12" creationId="{EBB2FD93-B741-D725-1D0C-8CA2849B3EFF}"/>
          </ac:graphicFrameMkLst>
        </pc:graphicFrameChg>
      </pc:sldChg>
      <pc:sldChg chg="modSp">
        <pc:chgData name="Pascale OPDEBEEK" userId="S::pascaleopdebeek@sosburnout.be::0befc5e9-ba26-4c0f-8f53-d54826e0dbae" providerId="AD" clId="Web-{15B6A629-ED2D-49F2-B10C-3F778C087D3C}" dt="2024-02-09T08:43:38.778" v="13" actId="20577"/>
        <pc:sldMkLst>
          <pc:docMk/>
          <pc:sldMk cId="3678001833" sldId="262"/>
        </pc:sldMkLst>
        <pc:spChg chg="mod">
          <ac:chgData name="Pascale OPDEBEEK" userId="S::pascaleopdebeek@sosburnout.be::0befc5e9-ba26-4c0f-8f53-d54826e0dbae" providerId="AD" clId="Web-{15B6A629-ED2D-49F2-B10C-3F778C087D3C}" dt="2024-02-09T08:43:38.778" v="13" actId="20577"/>
          <ac:spMkLst>
            <pc:docMk/>
            <pc:sldMk cId="3678001833" sldId="262"/>
            <ac:spMk id="10" creationId="{91F30F58-ACA1-1C04-6771-7854CE89DD38}"/>
          </ac:spMkLst>
        </pc:spChg>
      </pc:sldChg>
    </pc:docChg>
  </pc:docChgLst>
  <pc:docChgLst>
    <pc:chgData name="Pascale OPDEBEEK" userId="S::pascaleopdebeek@sosburnout.be::0befc5e9-ba26-4c0f-8f53-d54826e0dbae" providerId="AD" clId="Web-{7B57D797-33C0-49F3-BBD1-269A819754A1}"/>
    <pc:docChg chg="modSld">
      <pc:chgData name="Pascale OPDEBEEK" userId="S::pascaleopdebeek@sosburnout.be::0befc5e9-ba26-4c0f-8f53-d54826e0dbae" providerId="AD" clId="Web-{7B57D797-33C0-49F3-BBD1-269A819754A1}" dt="2024-02-09T09:07:56.048" v="3" actId="20577"/>
      <pc:docMkLst>
        <pc:docMk/>
      </pc:docMkLst>
      <pc:sldChg chg="modSp">
        <pc:chgData name="Pascale OPDEBEEK" userId="S::pascaleopdebeek@sosburnout.be::0befc5e9-ba26-4c0f-8f53-d54826e0dbae" providerId="AD" clId="Web-{7B57D797-33C0-49F3-BBD1-269A819754A1}" dt="2024-02-09T09:07:56.048" v="3" actId="20577"/>
        <pc:sldMkLst>
          <pc:docMk/>
          <pc:sldMk cId="3955939832" sldId="259"/>
        </pc:sldMkLst>
        <pc:spChg chg="mod">
          <ac:chgData name="Pascale OPDEBEEK" userId="S::pascaleopdebeek@sosburnout.be::0befc5e9-ba26-4c0f-8f53-d54826e0dbae" providerId="AD" clId="Web-{7B57D797-33C0-49F3-BBD1-269A819754A1}" dt="2024-02-09T09:07:56.048" v="3" actId="20577"/>
          <ac:spMkLst>
            <pc:docMk/>
            <pc:sldMk cId="3955939832" sldId="259"/>
            <ac:spMk id="2" creationId="{7ECF5E41-58D7-8A54-7BC6-769E5BF7CAD0}"/>
          </ac:spMkLst>
        </pc:spChg>
      </pc:sldChg>
    </pc:docChg>
  </pc:docChgLst>
  <pc:docChgLst>
    <pc:chgData name="Sylvie LEJEUNE" userId="8823c1f8-2503-4ab2-8aed-e0bf3dc10a1a" providerId="ADAL" clId="{B87F35B7-8AEB-48B4-B567-EF1CFD4BE334}"/>
    <pc:docChg chg="undo custSel addSld delSld modSld">
      <pc:chgData name="Sylvie LEJEUNE" userId="8823c1f8-2503-4ab2-8aed-e0bf3dc10a1a" providerId="ADAL" clId="{B87F35B7-8AEB-48B4-B567-EF1CFD4BE334}" dt="2024-02-13T10:26:21.219" v="1711" actId="255"/>
      <pc:docMkLst>
        <pc:docMk/>
      </pc:docMkLst>
      <pc:sldChg chg="addSp modSp del mod setBg addAnim setClrOvrMap">
        <pc:chgData name="Sylvie LEJEUNE" userId="8823c1f8-2503-4ab2-8aed-e0bf3dc10a1a" providerId="ADAL" clId="{B87F35B7-8AEB-48B4-B567-EF1CFD4BE334}" dt="2024-02-06T12:09:28.316" v="122" actId="2696"/>
        <pc:sldMkLst>
          <pc:docMk/>
          <pc:sldMk cId="595276588" sldId="256"/>
        </pc:sldMkLst>
        <pc:spChg chg="mod">
          <ac:chgData name="Sylvie LEJEUNE" userId="8823c1f8-2503-4ab2-8aed-e0bf3dc10a1a" providerId="ADAL" clId="{B87F35B7-8AEB-48B4-B567-EF1CFD4BE334}" dt="2024-01-30T15:24:26.441" v="49" actId="26606"/>
          <ac:spMkLst>
            <pc:docMk/>
            <pc:sldMk cId="595276588" sldId="256"/>
            <ac:spMk id="2" creationId="{83B995DD-6C81-121D-B6A0-ED6323E23ED4}"/>
          </ac:spMkLst>
        </pc:spChg>
        <pc:spChg chg="add">
          <ac:chgData name="Sylvie LEJEUNE" userId="8823c1f8-2503-4ab2-8aed-e0bf3dc10a1a" providerId="ADAL" clId="{B87F35B7-8AEB-48B4-B567-EF1CFD4BE334}" dt="2024-01-30T15:24:26.441" v="49" actId="26606"/>
          <ac:spMkLst>
            <pc:docMk/>
            <pc:sldMk cId="595276588" sldId="256"/>
            <ac:spMk id="7" creationId="{66B332A4-D438-4773-A77F-5ED49A448D9D}"/>
          </ac:spMkLst>
        </pc:spChg>
        <pc:spChg chg="add">
          <ac:chgData name="Sylvie LEJEUNE" userId="8823c1f8-2503-4ab2-8aed-e0bf3dc10a1a" providerId="ADAL" clId="{B87F35B7-8AEB-48B4-B567-EF1CFD4BE334}" dt="2024-01-30T15:24:26.441" v="49" actId="26606"/>
          <ac:spMkLst>
            <pc:docMk/>
            <pc:sldMk cId="595276588" sldId="256"/>
            <ac:spMk id="9" creationId="{DF9AD32D-FF05-44F4-BD4D-9CEE89B71EB9}"/>
          </ac:spMkLst>
        </pc:spChg>
      </pc:sldChg>
      <pc:sldChg chg="modSp new del mod">
        <pc:chgData name="Sylvie LEJEUNE" userId="8823c1f8-2503-4ab2-8aed-e0bf3dc10a1a" providerId="ADAL" clId="{B87F35B7-8AEB-48B4-B567-EF1CFD4BE334}" dt="2024-02-07T07:18:09.731" v="1514" actId="2696"/>
        <pc:sldMkLst>
          <pc:docMk/>
          <pc:sldMk cId="717709788" sldId="257"/>
        </pc:sldMkLst>
        <pc:spChg chg="mod">
          <ac:chgData name="Sylvie LEJEUNE" userId="8823c1f8-2503-4ab2-8aed-e0bf3dc10a1a" providerId="ADAL" clId="{B87F35B7-8AEB-48B4-B567-EF1CFD4BE334}" dt="2024-02-07T07:17:40.105" v="1507" actId="27636"/>
          <ac:spMkLst>
            <pc:docMk/>
            <pc:sldMk cId="717709788" sldId="257"/>
            <ac:spMk id="2" creationId="{30B5EBD5-D3E2-AF62-1AC7-2AEDADD2994E}"/>
          </ac:spMkLst>
        </pc:spChg>
        <pc:spChg chg="mod">
          <ac:chgData name="Sylvie LEJEUNE" userId="8823c1f8-2503-4ab2-8aed-e0bf3dc10a1a" providerId="ADAL" clId="{B87F35B7-8AEB-48B4-B567-EF1CFD4BE334}" dt="2023-12-22T10:08:20.105" v="46" actId="20577"/>
          <ac:spMkLst>
            <pc:docMk/>
            <pc:sldMk cId="717709788" sldId="257"/>
            <ac:spMk id="3" creationId="{EA323DE5-8749-F776-0F26-7A3D6331428A}"/>
          </ac:spMkLst>
        </pc:spChg>
      </pc:sldChg>
      <pc:sldChg chg="modSp add mod">
        <pc:chgData name="Sylvie LEJEUNE" userId="8823c1f8-2503-4ab2-8aed-e0bf3dc10a1a" providerId="ADAL" clId="{B87F35B7-8AEB-48B4-B567-EF1CFD4BE334}" dt="2024-02-13T10:26:21.219" v="1711" actId="255"/>
        <pc:sldMkLst>
          <pc:docMk/>
          <pc:sldMk cId="2639730508" sldId="258"/>
        </pc:sldMkLst>
        <pc:spChg chg="mod">
          <ac:chgData name="Sylvie LEJEUNE" userId="8823c1f8-2503-4ab2-8aed-e0bf3dc10a1a" providerId="ADAL" clId="{B87F35B7-8AEB-48B4-B567-EF1CFD4BE334}" dt="2024-02-13T10:26:21.219" v="1711" actId="255"/>
          <ac:spMkLst>
            <pc:docMk/>
            <pc:sldMk cId="2639730508" sldId="258"/>
            <ac:spMk id="3" creationId="{F436B612-7D7E-3E51-7E0C-F3641356F676}"/>
          </ac:spMkLst>
        </pc:spChg>
      </pc:sldChg>
      <pc:sldChg chg="addSp delSp modSp new mod setBg">
        <pc:chgData name="Sylvie LEJEUNE" userId="8823c1f8-2503-4ab2-8aed-e0bf3dc10a1a" providerId="ADAL" clId="{B87F35B7-8AEB-48B4-B567-EF1CFD4BE334}" dt="2024-02-13T10:25:59.996" v="1708" actId="403"/>
        <pc:sldMkLst>
          <pc:docMk/>
          <pc:sldMk cId="3955939832" sldId="259"/>
        </pc:sldMkLst>
        <pc:spChg chg="mod">
          <ac:chgData name="Sylvie LEJEUNE" userId="8823c1f8-2503-4ab2-8aed-e0bf3dc10a1a" providerId="ADAL" clId="{B87F35B7-8AEB-48B4-B567-EF1CFD4BE334}" dt="2024-02-13T10:25:59.996" v="1708" actId="403"/>
          <ac:spMkLst>
            <pc:docMk/>
            <pc:sldMk cId="3955939832" sldId="259"/>
            <ac:spMk id="2" creationId="{7ECF5E41-58D7-8A54-7BC6-769E5BF7CAD0}"/>
          </ac:spMkLst>
        </pc:spChg>
        <pc:spChg chg="del mod">
          <ac:chgData name="Sylvie LEJEUNE" userId="8823c1f8-2503-4ab2-8aed-e0bf3dc10a1a" providerId="ADAL" clId="{B87F35B7-8AEB-48B4-B567-EF1CFD4BE334}" dt="2024-02-06T12:32:53.152" v="837" actId="26606"/>
          <ac:spMkLst>
            <pc:docMk/>
            <pc:sldMk cId="3955939832" sldId="259"/>
            <ac:spMk id="3" creationId="{07AB5AE2-0AD7-EBF9-1108-205CD28E919C}"/>
          </ac:spMkLst>
        </pc:spChg>
        <pc:spChg chg="add del">
          <ac:chgData name="Sylvie LEJEUNE" userId="8823c1f8-2503-4ab2-8aed-e0bf3dc10a1a" providerId="ADAL" clId="{B87F35B7-8AEB-48B4-B567-EF1CFD4BE334}" dt="2024-02-06T12:38:24.192" v="860" actId="26606"/>
          <ac:spMkLst>
            <pc:docMk/>
            <pc:sldMk cId="3955939832" sldId="259"/>
            <ac:spMk id="9" creationId="{5C8908E2-EE49-44D2-9428-A28D2312A8D5}"/>
          </ac:spMkLst>
        </pc:spChg>
        <pc:spChg chg="add del">
          <ac:chgData name="Sylvie LEJEUNE" userId="8823c1f8-2503-4ab2-8aed-e0bf3dc10a1a" providerId="ADAL" clId="{B87F35B7-8AEB-48B4-B567-EF1CFD4BE334}" dt="2024-02-06T12:38:24.192" v="860" actId="26606"/>
          <ac:spMkLst>
            <pc:docMk/>
            <pc:sldMk cId="3955939832" sldId="259"/>
            <ac:spMk id="15" creationId="{7449A6C7-D15F-4AA5-BFA5-71A404B47016}"/>
          </ac:spMkLst>
        </pc:spChg>
        <pc:spChg chg="add del">
          <ac:chgData name="Sylvie LEJEUNE" userId="8823c1f8-2503-4ab2-8aed-e0bf3dc10a1a" providerId="ADAL" clId="{B87F35B7-8AEB-48B4-B567-EF1CFD4BE334}" dt="2024-02-06T12:38:24.192" v="860" actId="26606"/>
          <ac:spMkLst>
            <pc:docMk/>
            <pc:sldMk cId="3955939832" sldId="259"/>
            <ac:spMk id="17" creationId="{ED888B23-07FA-482A-96DF-47E31AF1A603}"/>
          </ac:spMkLst>
        </pc:spChg>
        <pc:spChg chg="add">
          <ac:chgData name="Sylvie LEJEUNE" userId="8823c1f8-2503-4ab2-8aed-e0bf3dc10a1a" providerId="ADAL" clId="{B87F35B7-8AEB-48B4-B567-EF1CFD4BE334}" dt="2024-02-06T12:38:24.192" v="860" actId="26606"/>
          <ac:spMkLst>
            <pc:docMk/>
            <pc:sldMk cId="3955939832" sldId="259"/>
            <ac:spMk id="22" creationId="{955A2079-FA98-4876-80F0-72364A7D2EA4}"/>
          </ac:spMkLst>
        </pc:spChg>
        <pc:grpChg chg="add del">
          <ac:chgData name="Sylvie LEJEUNE" userId="8823c1f8-2503-4ab2-8aed-e0bf3dc10a1a" providerId="ADAL" clId="{B87F35B7-8AEB-48B4-B567-EF1CFD4BE334}" dt="2024-02-06T12:38:24.192" v="860" actId="26606"/>
          <ac:grpSpMkLst>
            <pc:docMk/>
            <pc:sldMk cId="3955939832" sldId="259"/>
            <ac:grpSpMk id="11" creationId="{05314994-6337-4875-8CF5-652CAFE8342C}"/>
          </ac:grpSpMkLst>
        </pc:grpChg>
        <pc:graphicFrameChg chg="add mod modGraphic">
          <ac:chgData name="Sylvie LEJEUNE" userId="8823c1f8-2503-4ab2-8aed-e0bf3dc10a1a" providerId="ADAL" clId="{B87F35B7-8AEB-48B4-B567-EF1CFD4BE334}" dt="2024-02-06T12:38:36.762" v="862" actId="207"/>
          <ac:graphicFrameMkLst>
            <pc:docMk/>
            <pc:sldMk cId="3955939832" sldId="259"/>
            <ac:graphicFrameMk id="5" creationId="{B7138FFC-AA7E-87FE-ED1D-7280CDC2C8FE}"/>
          </ac:graphicFrameMkLst>
        </pc:graphicFrameChg>
      </pc:sldChg>
      <pc:sldChg chg="addSp delSp modSp new mod setBg">
        <pc:chgData name="Sylvie LEJEUNE" userId="8823c1f8-2503-4ab2-8aed-e0bf3dc10a1a" providerId="ADAL" clId="{B87F35B7-8AEB-48B4-B567-EF1CFD4BE334}" dt="2024-02-13T10:14:03.526" v="1697"/>
        <pc:sldMkLst>
          <pc:docMk/>
          <pc:sldMk cId="3165744870" sldId="260"/>
        </pc:sldMkLst>
        <pc:spChg chg="del">
          <ac:chgData name="Sylvie LEJEUNE" userId="8823c1f8-2503-4ab2-8aed-e0bf3dc10a1a" providerId="ADAL" clId="{B87F35B7-8AEB-48B4-B567-EF1CFD4BE334}" dt="2024-02-06T12:30:52.655" v="828" actId="478"/>
          <ac:spMkLst>
            <pc:docMk/>
            <pc:sldMk cId="3165744870" sldId="260"/>
            <ac:spMk id="2" creationId="{6608EC3B-0AF5-6580-CBF3-E5D1C295CB8F}"/>
          </ac:spMkLst>
        </pc:spChg>
        <pc:spChg chg="del mod">
          <ac:chgData name="Sylvie LEJEUNE" userId="8823c1f8-2503-4ab2-8aed-e0bf3dc10a1a" providerId="ADAL" clId="{B87F35B7-8AEB-48B4-B567-EF1CFD4BE334}" dt="2024-02-06T12:40:37.477" v="868" actId="26606"/>
          <ac:spMkLst>
            <pc:docMk/>
            <pc:sldMk cId="3165744870" sldId="260"/>
            <ac:spMk id="3" creationId="{76EA7741-3253-3CF7-4C2C-3259FA99DD08}"/>
          </ac:spMkLst>
        </pc:spChg>
        <pc:spChg chg="mod">
          <ac:chgData name="Sylvie LEJEUNE" userId="8823c1f8-2503-4ab2-8aed-e0bf3dc10a1a" providerId="ADAL" clId="{B87F35B7-8AEB-48B4-B567-EF1CFD4BE334}" dt="2024-02-06T12:40:37.461" v="867" actId="26606"/>
          <ac:spMkLst>
            <pc:docMk/>
            <pc:sldMk cId="3165744870" sldId="260"/>
            <ac:spMk id="4" creationId="{91231C9E-C746-95FC-165F-C21B3A2B26A5}"/>
          </ac:spMkLst>
        </pc:spChg>
        <pc:spChg chg="add del">
          <ac:chgData name="Sylvie LEJEUNE" userId="8823c1f8-2503-4ab2-8aed-e0bf3dc10a1a" providerId="ADAL" clId="{B87F35B7-8AEB-48B4-B567-EF1CFD4BE334}" dt="2024-02-06T12:40:37.461" v="867" actId="26606"/>
          <ac:spMkLst>
            <pc:docMk/>
            <pc:sldMk cId="3165744870" sldId="260"/>
            <ac:spMk id="10" creationId="{D1D34770-47A8-402C-AF23-2B653F2D88C1}"/>
          </ac:spMkLst>
        </pc:spChg>
        <pc:graphicFrameChg chg="add mod modGraphic">
          <ac:chgData name="Sylvie LEJEUNE" userId="8823c1f8-2503-4ab2-8aed-e0bf3dc10a1a" providerId="ADAL" clId="{B87F35B7-8AEB-48B4-B567-EF1CFD4BE334}" dt="2024-02-13T10:14:03.526" v="1697"/>
          <ac:graphicFrameMkLst>
            <pc:docMk/>
            <pc:sldMk cId="3165744870" sldId="260"/>
            <ac:graphicFrameMk id="12" creationId="{EBB2FD93-B741-D725-1D0C-8CA2849B3EFF}"/>
          </ac:graphicFrameMkLst>
        </pc:graphicFrameChg>
        <pc:picChg chg="add del">
          <ac:chgData name="Sylvie LEJEUNE" userId="8823c1f8-2503-4ab2-8aed-e0bf3dc10a1a" providerId="ADAL" clId="{B87F35B7-8AEB-48B4-B567-EF1CFD4BE334}" dt="2024-02-06T12:40:37.461" v="867" actId="26606"/>
          <ac:picMkLst>
            <pc:docMk/>
            <pc:sldMk cId="3165744870" sldId="260"/>
            <ac:picMk id="6" creationId="{767281E8-6400-8C61-7DD1-482668717DAF}"/>
          </ac:picMkLst>
        </pc:picChg>
      </pc:sldChg>
      <pc:sldChg chg="addSp delSp modSp new mod setBg">
        <pc:chgData name="Sylvie LEJEUNE" userId="8823c1f8-2503-4ab2-8aed-e0bf3dc10a1a" providerId="ADAL" clId="{B87F35B7-8AEB-48B4-B567-EF1CFD4BE334}" dt="2024-02-09T09:09:11.713" v="1616" actId="404"/>
        <pc:sldMkLst>
          <pc:docMk/>
          <pc:sldMk cId="2298958192" sldId="261"/>
        </pc:sldMkLst>
        <pc:spChg chg="mod">
          <ac:chgData name="Sylvie LEJEUNE" userId="8823c1f8-2503-4ab2-8aed-e0bf3dc10a1a" providerId="ADAL" clId="{B87F35B7-8AEB-48B4-B567-EF1CFD4BE334}" dt="2024-02-07T07:17:00.151" v="1503" actId="1076"/>
          <ac:spMkLst>
            <pc:docMk/>
            <pc:sldMk cId="2298958192" sldId="261"/>
            <ac:spMk id="2" creationId="{FC114FC4-20BB-E0EE-E0F2-A2B36B0A02C4}"/>
          </ac:spMkLst>
        </pc:spChg>
        <pc:spChg chg="del mod">
          <ac:chgData name="Sylvie LEJEUNE" userId="8823c1f8-2503-4ab2-8aed-e0bf3dc10a1a" providerId="ADAL" clId="{B87F35B7-8AEB-48B4-B567-EF1CFD4BE334}" dt="2024-02-07T07:12:48.035" v="1472" actId="478"/>
          <ac:spMkLst>
            <pc:docMk/>
            <pc:sldMk cId="2298958192" sldId="261"/>
            <ac:spMk id="3" creationId="{22355AB0-EA5E-930F-1179-ADC1AD11C845}"/>
          </ac:spMkLst>
        </pc:spChg>
        <pc:spChg chg="mod">
          <ac:chgData name="Sylvie LEJEUNE" userId="8823c1f8-2503-4ab2-8aed-e0bf3dc10a1a" providerId="ADAL" clId="{B87F35B7-8AEB-48B4-B567-EF1CFD4BE334}" dt="2024-02-07T07:17:10.384" v="1504" actId="1076"/>
          <ac:spMkLst>
            <pc:docMk/>
            <pc:sldMk cId="2298958192" sldId="261"/>
            <ac:spMk id="4" creationId="{114EB3E6-41E8-66DC-541D-2EC6E541B902}"/>
          </ac:spMkLst>
        </pc:spChg>
        <pc:spChg chg="add del mod ord">
          <ac:chgData name="Sylvie LEJEUNE" userId="8823c1f8-2503-4ab2-8aed-e0bf3dc10a1a" providerId="ADAL" clId="{B87F35B7-8AEB-48B4-B567-EF1CFD4BE334}" dt="2024-02-07T07:12:49.542" v="1473" actId="478"/>
          <ac:spMkLst>
            <pc:docMk/>
            <pc:sldMk cId="2298958192" sldId="261"/>
            <ac:spMk id="5" creationId="{311AE1AA-C895-C7E0-9C1D-6B670B4C3E0C}"/>
          </ac:spMkLst>
        </pc:spChg>
        <pc:spChg chg="add del mod">
          <ac:chgData name="Sylvie LEJEUNE" userId="8823c1f8-2503-4ab2-8aed-e0bf3dc10a1a" providerId="ADAL" clId="{B87F35B7-8AEB-48B4-B567-EF1CFD4BE334}" dt="2024-02-07T07:12:50.943" v="1474" actId="478"/>
          <ac:spMkLst>
            <pc:docMk/>
            <pc:sldMk cId="2298958192" sldId="261"/>
            <ac:spMk id="6" creationId="{64CAA601-C39B-0C18-629C-5351E871824E}"/>
          </ac:spMkLst>
        </pc:spChg>
        <pc:spChg chg="add del mod">
          <ac:chgData name="Sylvie LEJEUNE" userId="8823c1f8-2503-4ab2-8aed-e0bf3dc10a1a" providerId="ADAL" clId="{B87F35B7-8AEB-48B4-B567-EF1CFD4BE334}" dt="2024-02-07T07:12:52.108" v="1475" actId="478"/>
          <ac:spMkLst>
            <pc:docMk/>
            <pc:sldMk cId="2298958192" sldId="261"/>
            <ac:spMk id="7" creationId="{6D754BAD-E60F-57E5-8312-EB242006595D}"/>
          </ac:spMkLst>
        </pc:spChg>
        <pc:spChg chg="add del">
          <ac:chgData name="Sylvie LEJEUNE" userId="8823c1f8-2503-4ab2-8aed-e0bf3dc10a1a" providerId="ADAL" clId="{B87F35B7-8AEB-48B4-B567-EF1CFD4BE334}" dt="2024-02-07T07:14:53.452" v="1496" actId="26606"/>
          <ac:spMkLst>
            <pc:docMk/>
            <pc:sldMk cId="2298958192" sldId="261"/>
            <ac:spMk id="10" creationId="{594D6AA1-A0E1-45F9-8E25-BAB8092293CC}"/>
          </ac:spMkLst>
        </pc:spChg>
        <pc:spChg chg="add">
          <ac:chgData name="Sylvie LEJEUNE" userId="8823c1f8-2503-4ab2-8aed-e0bf3dc10a1a" providerId="ADAL" clId="{B87F35B7-8AEB-48B4-B567-EF1CFD4BE334}" dt="2024-02-07T07:14:53.452" v="1496" actId="26606"/>
          <ac:spMkLst>
            <pc:docMk/>
            <pc:sldMk cId="2298958192" sldId="261"/>
            <ac:spMk id="15" creationId="{D4771268-CB57-404A-9271-370EB28F6090}"/>
          </ac:spMkLst>
        </pc:spChg>
        <pc:graphicFrameChg chg="add mod modGraphic">
          <ac:chgData name="Sylvie LEJEUNE" userId="8823c1f8-2503-4ab2-8aed-e0bf3dc10a1a" providerId="ADAL" clId="{B87F35B7-8AEB-48B4-B567-EF1CFD4BE334}" dt="2024-02-09T09:09:11.713" v="1616" actId="404"/>
          <ac:graphicFrameMkLst>
            <pc:docMk/>
            <pc:sldMk cId="2298958192" sldId="261"/>
            <ac:graphicFrameMk id="8" creationId="{A26C57BA-8E48-E559-F05B-C10380E930B9}"/>
          </ac:graphicFrameMkLst>
        </pc:graphicFrameChg>
      </pc:sldChg>
      <pc:sldChg chg="addSp modSp add del mod">
        <pc:chgData name="Sylvie LEJEUNE" userId="8823c1f8-2503-4ab2-8aed-e0bf3dc10a1a" providerId="ADAL" clId="{B87F35B7-8AEB-48B4-B567-EF1CFD4BE334}" dt="2024-02-09T09:08:47.581" v="1599" actId="2696"/>
        <pc:sldMkLst>
          <pc:docMk/>
          <pc:sldMk cId="3678001833" sldId="262"/>
        </pc:sldMkLst>
        <pc:spChg chg="add mod">
          <ac:chgData name="Sylvie LEJEUNE" userId="8823c1f8-2503-4ab2-8aed-e0bf3dc10a1a" providerId="ADAL" clId="{B87F35B7-8AEB-48B4-B567-EF1CFD4BE334}" dt="2024-02-08T12:46:12.510" v="1598" actId="20577"/>
          <ac:spMkLst>
            <pc:docMk/>
            <pc:sldMk cId="3678001833" sldId="262"/>
            <ac:spMk id="10" creationId="{91F30F58-ACA1-1C04-6771-7854CE89DD38}"/>
          </ac:spMkLst>
        </pc:spChg>
        <pc:graphicFrameChg chg="mod">
          <ac:chgData name="Sylvie LEJEUNE" userId="8823c1f8-2503-4ab2-8aed-e0bf3dc10a1a" providerId="ADAL" clId="{B87F35B7-8AEB-48B4-B567-EF1CFD4BE334}" dt="2024-02-06T12:54:17.345" v="1192" actId="120"/>
          <ac:graphicFrameMkLst>
            <pc:docMk/>
            <pc:sldMk cId="3678001833" sldId="262"/>
            <ac:graphicFrameMk id="12" creationId="{9E8BEE70-611B-D8C8-33EC-5F53A0129727}"/>
          </ac:graphicFrameMkLst>
        </pc:graphicFrameChg>
        <pc:cxnChg chg="add mod">
          <ac:chgData name="Sylvie LEJEUNE" userId="8823c1f8-2503-4ab2-8aed-e0bf3dc10a1a" providerId="ADAL" clId="{B87F35B7-8AEB-48B4-B567-EF1CFD4BE334}" dt="2024-02-06T12:54:33.263" v="1196" actId="1076"/>
          <ac:cxnSpMkLst>
            <pc:docMk/>
            <pc:sldMk cId="3678001833" sldId="262"/>
            <ac:cxnSpMk id="3" creationId="{8D7F4350-D841-DE36-ABB5-2A610828D3B6}"/>
          </ac:cxnSpMkLst>
        </pc:cxnChg>
        <pc:cxnChg chg="add mod">
          <ac:chgData name="Sylvie LEJEUNE" userId="8823c1f8-2503-4ab2-8aed-e0bf3dc10a1a" providerId="ADAL" clId="{B87F35B7-8AEB-48B4-B567-EF1CFD4BE334}" dt="2024-02-06T12:54:32.980" v="1195" actId="1076"/>
          <ac:cxnSpMkLst>
            <pc:docMk/>
            <pc:sldMk cId="3678001833" sldId="262"/>
            <ac:cxnSpMk id="5" creationId="{4607AA39-2591-694D-E037-4991EF869727}"/>
          </ac:cxnSpMkLst>
        </pc:cxnChg>
        <pc:cxnChg chg="add mod">
          <ac:chgData name="Sylvie LEJEUNE" userId="8823c1f8-2503-4ab2-8aed-e0bf3dc10a1a" providerId="ADAL" clId="{B87F35B7-8AEB-48B4-B567-EF1CFD4BE334}" dt="2024-02-06T12:53:10.410" v="1182" actId="1076"/>
          <ac:cxnSpMkLst>
            <pc:docMk/>
            <pc:sldMk cId="3678001833" sldId="262"/>
            <ac:cxnSpMk id="8" creationId="{BAAA86AA-B040-9BB1-9144-9BA343DF25D4}"/>
          </ac:cxnSpMkLst>
        </pc:cxnChg>
        <pc:cxnChg chg="add mod">
          <ac:chgData name="Sylvie LEJEUNE" userId="8823c1f8-2503-4ab2-8aed-e0bf3dc10a1a" providerId="ADAL" clId="{B87F35B7-8AEB-48B4-B567-EF1CFD4BE334}" dt="2024-02-06T12:53:30.279" v="1185" actId="1076"/>
          <ac:cxnSpMkLst>
            <pc:docMk/>
            <pc:sldMk cId="3678001833" sldId="262"/>
            <ac:cxnSpMk id="9" creationId="{0CE964EE-0B7E-8EAB-31BA-03AC4293089C}"/>
          </ac:cxnSpMkLst>
        </pc:cxnChg>
      </pc:sldChg>
      <pc:sldChg chg="delSp modSp add mod">
        <pc:chgData name="Sylvie LEJEUNE" userId="8823c1f8-2503-4ab2-8aed-e0bf3dc10a1a" providerId="ADAL" clId="{B87F35B7-8AEB-48B4-B567-EF1CFD4BE334}" dt="2024-02-07T07:18:05.573" v="1513" actId="1076"/>
        <pc:sldMkLst>
          <pc:docMk/>
          <pc:sldMk cId="2849097600" sldId="263"/>
        </pc:sldMkLst>
        <pc:spChg chg="mod">
          <ac:chgData name="Sylvie LEJEUNE" userId="8823c1f8-2503-4ab2-8aed-e0bf3dc10a1a" providerId="ADAL" clId="{B87F35B7-8AEB-48B4-B567-EF1CFD4BE334}" dt="2024-02-07T07:18:05.573" v="1513" actId="1076"/>
          <ac:spMkLst>
            <pc:docMk/>
            <pc:sldMk cId="2849097600" sldId="263"/>
            <ac:spMk id="2" creationId="{74E8FFF1-3B9B-1B67-DFE4-7C59E4593D08}"/>
          </ac:spMkLst>
        </pc:spChg>
        <pc:spChg chg="del">
          <ac:chgData name="Sylvie LEJEUNE" userId="8823c1f8-2503-4ab2-8aed-e0bf3dc10a1a" providerId="ADAL" clId="{B87F35B7-8AEB-48B4-B567-EF1CFD4BE334}" dt="2024-02-07T07:17:43.924" v="1508" actId="478"/>
          <ac:spMkLst>
            <pc:docMk/>
            <pc:sldMk cId="2849097600" sldId="263"/>
            <ac:spMk id="6" creationId="{28C52230-E86E-90A4-5248-7E90756478D4}"/>
          </ac:spMkLst>
        </pc:spChg>
      </pc:sldChg>
      <pc:sldChg chg="addSp delSp modSp new mod setBg addAnim">
        <pc:chgData name="Sylvie LEJEUNE" userId="8823c1f8-2503-4ab2-8aed-e0bf3dc10a1a" providerId="ADAL" clId="{B87F35B7-8AEB-48B4-B567-EF1CFD4BE334}" dt="2024-02-13T10:25:26.843" v="1705" actId="1076"/>
        <pc:sldMkLst>
          <pc:docMk/>
          <pc:sldMk cId="3949742611" sldId="264"/>
        </pc:sldMkLst>
        <pc:spChg chg="mod">
          <ac:chgData name="Sylvie LEJEUNE" userId="8823c1f8-2503-4ab2-8aed-e0bf3dc10a1a" providerId="ADAL" clId="{B87F35B7-8AEB-48B4-B567-EF1CFD4BE334}" dt="2024-02-13T10:25:26.843" v="1705" actId="1076"/>
          <ac:spMkLst>
            <pc:docMk/>
            <pc:sldMk cId="3949742611" sldId="264"/>
            <ac:spMk id="2" creationId="{0FB6A307-99EE-78B3-EA5F-ECE4AAD1829E}"/>
          </ac:spMkLst>
        </pc:spChg>
        <pc:spChg chg="del">
          <ac:chgData name="Sylvie LEJEUNE" userId="8823c1f8-2503-4ab2-8aed-e0bf3dc10a1a" providerId="ADAL" clId="{B87F35B7-8AEB-48B4-B567-EF1CFD4BE334}" dt="2024-02-07T07:19:19.756" v="1567" actId="478"/>
          <ac:spMkLst>
            <pc:docMk/>
            <pc:sldMk cId="3949742611" sldId="264"/>
            <ac:spMk id="3" creationId="{3FC1D005-0A33-5028-DFD9-8A6CF2081654}"/>
          </ac:spMkLst>
        </pc:spChg>
        <pc:spChg chg="mod">
          <ac:chgData name="Sylvie LEJEUNE" userId="8823c1f8-2503-4ab2-8aed-e0bf3dc10a1a" providerId="ADAL" clId="{B87F35B7-8AEB-48B4-B567-EF1CFD4BE334}" dt="2024-02-07T07:19:50.459" v="1570" actId="26606"/>
          <ac:spMkLst>
            <pc:docMk/>
            <pc:sldMk cId="3949742611" sldId="264"/>
            <ac:spMk id="4" creationId="{7C684E43-AC7C-E676-E9DA-6E19662E5EEC}"/>
          </ac:spMkLst>
        </pc:spChg>
        <pc:spChg chg="add del">
          <ac:chgData name="Sylvie LEJEUNE" userId="8823c1f8-2503-4ab2-8aed-e0bf3dc10a1a" providerId="ADAL" clId="{B87F35B7-8AEB-48B4-B567-EF1CFD4BE334}" dt="2024-02-07T07:19:50.430" v="1569" actId="26606"/>
          <ac:spMkLst>
            <pc:docMk/>
            <pc:sldMk cId="3949742611" sldId="264"/>
            <ac:spMk id="10" creationId="{E91DC736-0EF8-4F87-9146-EBF1D2EE4D3D}"/>
          </ac:spMkLst>
        </pc:spChg>
        <pc:spChg chg="add del">
          <ac:chgData name="Sylvie LEJEUNE" userId="8823c1f8-2503-4ab2-8aed-e0bf3dc10a1a" providerId="ADAL" clId="{B87F35B7-8AEB-48B4-B567-EF1CFD4BE334}" dt="2024-02-07T07:19:50.430" v="1569" actId="26606"/>
          <ac:spMkLst>
            <pc:docMk/>
            <pc:sldMk cId="3949742611" sldId="264"/>
            <ac:spMk id="12" creationId="{097CD68E-23E3-4007-8847-CD0944C4F7BE}"/>
          </ac:spMkLst>
        </pc:spChg>
        <pc:spChg chg="add del">
          <ac:chgData name="Sylvie LEJEUNE" userId="8823c1f8-2503-4ab2-8aed-e0bf3dc10a1a" providerId="ADAL" clId="{B87F35B7-8AEB-48B4-B567-EF1CFD4BE334}" dt="2024-02-07T07:19:50.430" v="1569" actId="26606"/>
          <ac:spMkLst>
            <pc:docMk/>
            <pc:sldMk cId="3949742611" sldId="264"/>
            <ac:spMk id="14" creationId="{AF2F604E-43BE-4DC3-B983-E071523364F8}"/>
          </ac:spMkLst>
        </pc:spChg>
        <pc:spChg chg="add del">
          <ac:chgData name="Sylvie LEJEUNE" userId="8823c1f8-2503-4ab2-8aed-e0bf3dc10a1a" providerId="ADAL" clId="{B87F35B7-8AEB-48B4-B567-EF1CFD4BE334}" dt="2024-02-07T07:19:50.430" v="1569" actId="26606"/>
          <ac:spMkLst>
            <pc:docMk/>
            <pc:sldMk cId="3949742611" sldId="264"/>
            <ac:spMk id="16" creationId="{08C9B587-E65E-4B52-B37C-ABEBB6E87928}"/>
          </ac:spMkLst>
        </pc:spChg>
        <pc:spChg chg="add">
          <ac:chgData name="Sylvie LEJEUNE" userId="8823c1f8-2503-4ab2-8aed-e0bf3dc10a1a" providerId="ADAL" clId="{B87F35B7-8AEB-48B4-B567-EF1CFD4BE334}" dt="2024-02-07T07:19:50.459" v="1570" actId="26606"/>
          <ac:spMkLst>
            <pc:docMk/>
            <pc:sldMk cId="3949742611" sldId="264"/>
            <ac:spMk id="18" creationId="{06DA9DF9-31F7-4056-B42E-878CC92417B8}"/>
          </ac:spMkLst>
        </pc:spChg>
        <pc:picChg chg="add del">
          <ac:chgData name="Sylvie LEJEUNE" userId="8823c1f8-2503-4ab2-8aed-e0bf3dc10a1a" providerId="ADAL" clId="{B87F35B7-8AEB-48B4-B567-EF1CFD4BE334}" dt="2024-02-07T07:19:50.430" v="1569" actId="26606"/>
          <ac:picMkLst>
            <pc:docMk/>
            <pc:sldMk cId="3949742611" sldId="264"/>
            <ac:picMk id="6" creationId="{182732E6-3B69-C540-6D9F-455FFA7AA6B7}"/>
          </ac:picMkLst>
        </pc:picChg>
        <pc:picChg chg="add mod">
          <ac:chgData name="Sylvie LEJEUNE" userId="8823c1f8-2503-4ab2-8aed-e0bf3dc10a1a" providerId="ADAL" clId="{B87F35B7-8AEB-48B4-B567-EF1CFD4BE334}" dt="2024-02-07T07:20:35.353" v="1572" actId="29295"/>
          <ac:picMkLst>
            <pc:docMk/>
            <pc:sldMk cId="3949742611" sldId="264"/>
            <ac:picMk id="19" creationId="{67F3A987-7E1E-3EC8-A207-850DCD5F1494}"/>
          </ac:picMkLst>
        </pc:pic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5" Type="http://schemas.openxmlformats.org/officeDocument/2006/relationships/image" Target="../media/image6.jp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5" Type="http://schemas.openxmlformats.org/officeDocument/2006/relationships/image" Target="../media/image6.jp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4F4D2C-FBAB-4280-97B8-0B1FEA8C3CB3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7CCAF97-94BF-4731-9D0F-0FAF7582475E}">
      <dgm:prSet/>
      <dgm:spPr/>
      <dgm:t>
        <a:bodyPr/>
        <a:lstStyle/>
        <a:p>
          <a:r>
            <a:rPr lang="fr-FR" dirty="0"/>
            <a:t>Dès que vous commencez à </a:t>
          </a:r>
          <a:r>
            <a:rPr lang="fr-FR" b="1" dirty="0"/>
            <a:t>travailler</a:t>
          </a:r>
          <a:r>
            <a:rPr lang="fr-FR" dirty="0"/>
            <a:t> ou que vous êtes </a:t>
          </a:r>
          <a:r>
            <a:rPr lang="fr-FR" b="1" dirty="0"/>
            <a:t>chômeur </a:t>
          </a:r>
          <a:r>
            <a:rPr lang="fr-FR" dirty="0"/>
            <a:t>indemnisé et, dans tous les cas, dès que vous atteignez </a:t>
          </a:r>
          <a:r>
            <a:rPr lang="fr-FR" b="1" dirty="0"/>
            <a:t>25 ans</a:t>
          </a:r>
          <a:r>
            <a:rPr lang="fr-FR" dirty="0"/>
            <a:t>, vous devez vous inscrire en tant que </a:t>
          </a:r>
          <a:r>
            <a:rPr lang="fr-FR" b="1" dirty="0"/>
            <a:t>titulaire</a:t>
          </a:r>
          <a:r>
            <a:rPr lang="fr-FR" dirty="0"/>
            <a:t> auprès d'une mutualité.</a:t>
          </a:r>
          <a:endParaRPr lang="en-US" dirty="0"/>
        </a:p>
      </dgm:t>
    </dgm:pt>
    <dgm:pt modelId="{B5EDC133-05BF-4795-9E94-764E95698B36}" type="parTrans" cxnId="{CB1121DC-F53A-435B-AC91-8DD825BCC8F1}">
      <dgm:prSet/>
      <dgm:spPr/>
      <dgm:t>
        <a:bodyPr/>
        <a:lstStyle/>
        <a:p>
          <a:endParaRPr lang="en-US"/>
        </a:p>
      </dgm:t>
    </dgm:pt>
    <dgm:pt modelId="{FCB18DAC-0F9E-4F48-8748-3FC18FF34871}" type="sibTrans" cxnId="{CB1121DC-F53A-435B-AC91-8DD825BCC8F1}">
      <dgm:prSet/>
      <dgm:spPr/>
      <dgm:t>
        <a:bodyPr/>
        <a:lstStyle/>
        <a:p>
          <a:endParaRPr lang="en-US"/>
        </a:p>
      </dgm:t>
    </dgm:pt>
    <dgm:pt modelId="{F5C11898-3B1B-47B0-82BE-EC04EF0DA1F0}">
      <dgm:prSet/>
      <dgm:spPr/>
      <dgm:t>
        <a:bodyPr/>
        <a:lstStyle/>
        <a:p>
          <a:r>
            <a:rPr lang="fr-BE" dirty="0"/>
            <a:t>C’est votre mutuelle qui vérifiera si vous êtes </a:t>
          </a:r>
          <a:r>
            <a:rPr lang="fr-BE" b="1" dirty="0"/>
            <a:t>en ordre d’assurabilité</a:t>
          </a:r>
          <a:r>
            <a:rPr lang="fr-BE" dirty="0"/>
            <a:t>, c’est-à-dire si vous répondez aux critères d’admissibilité établis par la sécurité sociale pour bénéficier de sa couverture.</a:t>
          </a:r>
          <a:endParaRPr lang="en-US" dirty="0"/>
        </a:p>
      </dgm:t>
    </dgm:pt>
    <dgm:pt modelId="{6F221E4B-5FE5-428B-8B53-748B96DAF6C4}" type="parTrans" cxnId="{869A52EC-A1EC-4A0D-AC71-1967EB46F91B}">
      <dgm:prSet/>
      <dgm:spPr/>
      <dgm:t>
        <a:bodyPr/>
        <a:lstStyle/>
        <a:p>
          <a:endParaRPr lang="en-US"/>
        </a:p>
      </dgm:t>
    </dgm:pt>
    <dgm:pt modelId="{14F2ADE0-8C7A-4075-9E24-8654257ACA6E}" type="sibTrans" cxnId="{869A52EC-A1EC-4A0D-AC71-1967EB46F91B}">
      <dgm:prSet/>
      <dgm:spPr/>
      <dgm:t>
        <a:bodyPr/>
        <a:lstStyle/>
        <a:p>
          <a:endParaRPr lang="en-US"/>
        </a:p>
      </dgm:t>
    </dgm:pt>
    <dgm:pt modelId="{77D6786A-81A6-41D5-B516-8090DCB77243}" type="pres">
      <dgm:prSet presAssocID="{274F4D2C-FBAB-4280-97B8-0B1FEA8C3CB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350E639-12B5-40B5-BBB7-3FE77ECE91BE}" type="pres">
      <dgm:prSet presAssocID="{D7CCAF97-94BF-4731-9D0F-0FAF7582475E}" presName="hierRoot1" presStyleCnt="0"/>
      <dgm:spPr/>
    </dgm:pt>
    <dgm:pt modelId="{C0C1DF40-65E8-4DCC-B154-C5DA1198F190}" type="pres">
      <dgm:prSet presAssocID="{D7CCAF97-94BF-4731-9D0F-0FAF7582475E}" presName="composite" presStyleCnt="0"/>
      <dgm:spPr/>
    </dgm:pt>
    <dgm:pt modelId="{B61DFC6A-1E57-46F1-BDCB-A3B3AD1A0766}" type="pres">
      <dgm:prSet presAssocID="{D7CCAF97-94BF-4731-9D0F-0FAF7582475E}" presName="background" presStyleLbl="node0" presStyleIdx="0" presStyleCnt="2"/>
      <dgm:spPr>
        <a:solidFill>
          <a:srgbClr val="87A993"/>
        </a:solidFill>
      </dgm:spPr>
    </dgm:pt>
    <dgm:pt modelId="{12BD54BF-CD6F-4B58-B95B-E7B4305CC878}" type="pres">
      <dgm:prSet presAssocID="{D7CCAF97-94BF-4731-9D0F-0FAF7582475E}" presName="text" presStyleLbl="fgAcc0" presStyleIdx="0" presStyleCnt="2">
        <dgm:presLayoutVars>
          <dgm:chPref val="3"/>
        </dgm:presLayoutVars>
      </dgm:prSet>
      <dgm:spPr/>
    </dgm:pt>
    <dgm:pt modelId="{F0DDB23E-AB07-4D69-82B0-AF0BBB6E3BAC}" type="pres">
      <dgm:prSet presAssocID="{D7CCAF97-94BF-4731-9D0F-0FAF7582475E}" presName="hierChild2" presStyleCnt="0"/>
      <dgm:spPr/>
    </dgm:pt>
    <dgm:pt modelId="{F2BFC121-51D0-40BF-9B50-BCC25E9E5F9D}" type="pres">
      <dgm:prSet presAssocID="{F5C11898-3B1B-47B0-82BE-EC04EF0DA1F0}" presName="hierRoot1" presStyleCnt="0"/>
      <dgm:spPr/>
    </dgm:pt>
    <dgm:pt modelId="{DAB9A6AF-40AA-46EF-9300-F2057E39F7AE}" type="pres">
      <dgm:prSet presAssocID="{F5C11898-3B1B-47B0-82BE-EC04EF0DA1F0}" presName="composite" presStyleCnt="0"/>
      <dgm:spPr/>
    </dgm:pt>
    <dgm:pt modelId="{EC4E9179-19F9-488C-BD20-79471BB32E7D}" type="pres">
      <dgm:prSet presAssocID="{F5C11898-3B1B-47B0-82BE-EC04EF0DA1F0}" presName="background" presStyleLbl="node0" presStyleIdx="1" presStyleCnt="2"/>
      <dgm:spPr>
        <a:solidFill>
          <a:srgbClr val="87A993"/>
        </a:solidFill>
      </dgm:spPr>
    </dgm:pt>
    <dgm:pt modelId="{C60BB587-C332-4E93-80C0-192FD4C60A67}" type="pres">
      <dgm:prSet presAssocID="{F5C11898-3B1B-47B0-82BE-EC04EF0DA1F0}" presName="text" presStyleLbl="fgAcc0" presStyleIdx="1" presStyleCnt="2">
        <dgm:presLayoutVars>
          <dgm:chPref val="3"/>
        </dgm:presLayoutVars>
      </dgm:prSet>
      <dgm:spPr/>
    </dgm:pt>
    <dgm:pt modelId="{64143270-00D5-4495-8B11-3661C0923E2A}" type="pres">
      <dgm:prSet presAssocID="{F5C11898-3B1B-47B0-82BE-EC04EF0DA1F0}" presName="hierChild2" presStyleCnt="0"/>
      <dgm:spPr/>
    </dgm:pt>
  </dgm:ptLst>
  <dgm:cxnLst>
    <dgm:cxn modelId="{A8FA6B05-10C6-46AB-84D1-CA1ED3011387}" type="presOf" srcId="{D7CCAF97-94BF-4731-9D0F-0FAF7582475E}" destId="{12BD54BF-CD6F-4B58-B95B-E7B4305CC878}" srcOrd="0" destOrd="0" presId="urn:microsoft.com/office/officeart/2005/8/layout/hierarchy1"/>
    <dgm:cxn modelId="{EE29210C-EBE7-4D30-B453-C5F4CC0351D7}" type="presOf" srcId="{274F4D2C-FBAB-4280-97B8-0B1FEA8C3CB3}" destId="{77D6786A-81A6-41D5-B516-8090DCB77243}" srcOrd="0" destOrd="0" presId="urn:microsoft.com/office/officeart/2005/8/layout/hierarchy1"/>
    <dgm:cxn modelId="{1053C588-2ABD-45B0-BF1C-023F41DE3175}" type="presOf" srcId="{F5C11898-3B1B-47B0-82BE-EC04EF0DA1F0}" destId="{C60BB587-C332-4E93-80C0-192FD4C60A67}" srcOrd="0" destOrd="0" presId="urn:microsoft.com/office/officeart/2005/8/layout/hierarchy1"/>
    <dgm:cxn modelId="{CB1121DC-F53A-435B-AC91-8DD825BCC8F1}" srcId="{274F4D2C-FBAB-4280-97B8-0B1FEA8C3CB3}" destId="{D7CCAF97-94BF-4731-9D0F-0FAF7582475E}" srcOrd="0" destOrd="0" parTransId="{B5EDC133-05BF-4795-9E94-764E95698B36}" sibTransId="{FCB18DAC-0F9E-4F48-8748-3FC18FF34871}"/>
    <dgm:cxn modelId="{869A52EC-A1EC-4A0D-AC71-1967EB46F91B}" srcId="{274F4D2C-FBAB-4280-97B8-0B1FEA8C3CB3}" destId="{F5C11898-3B1B-47B0-82BE-EC04EF0DA1F0}" srcOrd="1" destOrd="0" parTransId="{6F221E4B-5FE5-428B-8B53-748B96DAF6C4}" sibTransId="{14F2ADE0-8C7A-4075-9E24-8654257ACA6E}"/>
    <dgm:cxn modelId="{4A20435D-C2C6-44F8-9345-659A2FA3A0FF}" type="presParOf" srcId="{77D6786A-81A6-41D5-B516-8090DCB77243}" destId="{D350E639-12B5-40B5-BBB7-3FE77ECE91BE}" srcOrd="0" destOrd="0" presId="urn:microsoft.com/office/officeart/2005/8/layout/hierarchy1"/>
    <dgm:cxn modelId="{F80DB559-2C1C-47FE-B2D4-3EDBD3FB9263}" type="presParOf" srcId="{D350E639-12B5-40B5-BBB7-3FE77ECE91BE}" destId="{C0C1DF40-65E8-4DCC-B154-C5DA1198F190}" srcOrd="0" destOrd="0" presId="urn:microsoft.com/office/officeart/2005/8/layout/hierarchy1"/>
    <dgm:cxn modelId="{3BCC3787-4426-4B13-99EC-BC4FE1506216}" type="presParOf" srcId="{C0C1DF40-65E8-4DCC-B154-C5DA1198F190}" destId="{B61DFC6A-1E57-46F1-BDCB-A3B3AD1A0766}" srcOrd="0" destOrd="0" presId="urn:microsoft.com/office/officeart/2005/8/layout/hierarchy1"/>
    <dgm:cxn modelId="{192B2072-A5B5-427E-957C-0D79DF70D1AF}" type="presParOf" srcId="{C0C1DF40-65E8-4DCC-B154-C5DA1198F190}" destId="{12BD54BF-CD6F-4B58-B95B-E7B4305CC878}" srcOrd="1" destOrd="0" presId="urn:microsoft.com/office/officeart/2005/8/layout/hierarchy1"/>
    <dgm:cxn modelId="{C9B0B010-8612-44FE-9241-25480E02A281}" type="presParOf" srcId="{D350E639-12B5-40B5-BBB7-3FE77ECE91BE}" destId="{F0DDB23E-AB07-4D69-82B0-AF0BBB6E3BAC}" srcOrd="1" destOrd="0" presId="urn:microsoft.com/office/officeart/2005/8/layout/hierarchy1"/>
    <dgm:cxn modelId="{EB787491-D85B-439B-BB35-B252FA57EB56}" type="presParOf" srcId="{77D6786A-81A6-41D5-B516-8090DCB77243}" destId="{F2BFC121-51D0-40BF-9B50-BCC25E9E5F9D}" srcOrd="1" destOrd="0" presId="urn:microsoft.com/office/officeart/2005/8/layout/hierarchy1"/>
    <dgm:cxn modelId="{CD00AAF4-38F8-4C24-B69E-60052F79A0F6}" type="presParOf" srcId="{F2BFC121-51D0-40BF-9B50-BCC25E9E5F9D}" destId="{DAB9A6AF-40AA-46EF-9300-F2057E39F7AE}" srcOrd="0" destOrd="0" presId="urn:microsoft.com/office/officeart/2005/8/layout/hierarchy1"/>
    <dgm:cxn modelId="{BE9FF0C3-7015-4664-A431-77E7499F3979}" type="presParOf" srcId="{DAB9A6AF-40AA-46EF-9300-F2057E39F7AE}" destId="{EC4E9179-19F9-488C-BD20-79471BB32E7D}" srcOrd="0" destOrd="0" presId="urn:microsoft.com/office/officeart/2005/8/layout/hierarchy1"/>
    <dgm:cxn modelId="{E72C94A3-74B9-4688-87FE-EA559C15E5C9}" type="presParOf" srcId="{DAB9A6AF-40AA-46EF-9300-F2057E39F7AE}" destId="{C60BB587-C332-4E93-80C0-192FD4C60A67}" srcOrd="1" destOrd="0" presId="urn:microsoft.com/office/officeart/2005/8/layout/hierarchy1"/>
    <dgm:cxn modelId="{C6E7C928-1228-4131-8999-4632278B16A9}" type="presParOf" srcId="{F2BFC121-51D0-40BF-9B50-BCC25E9E5F9D}" destId="{64143270-00D5-4495-8B11-3661C0923E2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97F364-A999-4E4B-815B-1FF982AF193F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4E1AD2-CAAB-4E34-B1D5-2D176210D403}">
      <dgm:prSet custT="1"/>
      <dgm:spPr/>
      <dgm:t>
        <a:bodyPr/>
        <a:lstStyle/>
        <a:p>
          <a:pPr algn="l">
            <a:lnSpc>
              <a:spcPct val="100000"/>
            </a:lnSpc>
            <a:defRPr cap="all"/>
          </a:pPr>
          <a:r>
            <a:rPr lang="fr-FR" sz="2500" kern="1200" dirty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rPr>
            <a:t>En tant que titulaire, vous devrez vous acquitter du paiement d’une </a:t>
          </a:r>
          <a:r>
            <a:rPr lang="fr-FR" sz="2500" b="1" kern="1200" dirty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rPr>
            <a:t>cotisation</a:t>
          </a:r>
          <a:r>
            <a:rPr lang="fr-FR" sz="2500" kern="1200" dirty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rPr>
            <a:t> auprès de cette mutuelle</a:t>
          </a:r>
          <a:r>
            <a:rPr lang="fr-FR" sz="2400" kern="1200" cap="all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 pitchFamily="34" charset="0"/>
              <a:ea typeface="+mn-ea"/>
              <a:cs typeface="+mn-cs"/>
            </a:rPr>
            <a:t>.</a:t>
          </a:r>
          <a:endParaRPr lang="en-US" sz="2400" kern="1200" cap="all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entury Gothic" panose="020B0502020202020204" pitchFamily="34" charset="0"/>
            <a:ea typeface="+mn-ea"/>
            <a:cs typeface="+mn-cs"/>
          </a:endParaRPr>
        </a:p>
      </dgm:t>
    </dgm:pt>
    <dgm:pt modelId="{ECE6C703-B00E-46A8-8337-5CC1475CA443}" type="parTrans" cxnId="{1158AA76-3A1D-423D-9C86-0E636248C6A8}">
      <dgm:prSet/>
      <dgm:spPr/>
      <dgm:t>
        <a:bodyPr/>
        <a:lstStyle/>
        <a:p>
          <a:endParaRPr lang="en-US"/>
        </a:p>
      </dgm:t>
    </dgm:pt>
    <dgm:pt modelId="{0AEE59BC-ADC1-4685-8842-F70ACDD562BA}" type="sibTrans" cxnId="{1158AA76-3A1D-423D-9C86-0E636248C6A8}">
      <dgm:prSet/>
      <dgm:spPr/>
      <dgm:t>
        <a:bodyPr/>
        <a:lstStyle/>
        <a:p>
          <a:endParaRPr lang="en-US"/>
        </a:p>
      </dgm:t>
    </dgm:pt>
    <dgm:pt modelId="{FBE2EAED-FE20-4B6E-94B2-5BB09BEFF56B}">
      <dgm:prSet custT="1"/>
      <dgm:spPr/>
      <dgm:t>
        <a:bodyPr/>
        <a:lstStyle/>
        <a:p>
          <a:pPr algn="l">
            <a:lnSpc>
              <a:spcPct val="100000"/>
            </a:lnSpc>
            <a:defRPr cap="all"/>
          </a:pPr>
          <a:r>
            <a:rPr lang="fr-FR" sz="2200" dirty="0">
              <a:latin typeface="Century Gothic" panose="020B0502020202020204" pitchFamily="34" charset="0"/>
            </a:rPr>
            <a:t>Celle-ci </a:t>
          </a:r>
          <a:r>
            <a:rPr lang="fr-FR" sz="2500" dirty="0">
              <a:latin typeface="Century Gothic" panose="020B0502020202020204" pitchFamily="34" charset="0"/>
            </a:rPr>
            <a:t>vous</a:t>
          </a:r>
          <a:r>
            <a:rPr lang="fr-FR" sz="2200" dirty="0">
              <a:latin typeface="Century Gothic" panose="020B0502020202020204" pitchFamily="34" charset="0"/>
            </a:rPr>
            <a:t> donne droit à plusieurs </a:t>
          </a:r>
          <a:r>
            <a:rPr lang="fr-FR" sz="2200" b="1" dirty="0">
              <a:latin typeface="Century Gothic" panose="020B0502020202020204" pitchFamily="34" charset="0"/>
            </a:rPr>
            <a:t>avantages</a:t>
          </a:r>
          <a:r>
            <a:rPr lang="fr-FR" sz="2200" dirty="0">
              <a:latin typeface="Century Gothic" panose="020B0502020202020204" pitchFamily="34" charset="0"/>
            </a:rPr>
            <a:t> dits </a:t>
          </a:r>
          <a:r>
            <a:rPr lang="fr-FR" sz="2200" b="1" dirty="0">
              <a:latin typeface="Century Gothic" panose="020B0502020202020204" pitchFamily="34" charset="0"/>
            </a:rPr>
            <a:t>complémentaires</a:t>
          </a:r>
          <a:r>
            <a:rPr lang="fr-FR" sz="2200" dirty="0">
              <a:latin typeface="Century Gothic" panose="020B0502020202020204" pitchFamily="34" charset="0"/>
            </a:rPr>
            <a:t> qui sont propres à votre mutuelle.</a:t>
          </a:r>
        </a:p>
      </dgm:t>
    </dgm:pt>
    <dgm:pt modelId="{719DB247-51A5-465F-9588-4196FBA3565A}" type="parTrans" cxnId="{57CF5047-A773-49E1-8C8B-6D3C8BAD7883}">
      <dgm:prSet/>
      <dgm:spPr/>
      <dgm:t>
        <a:bodyPr/>
        <a:lstStyle/>
        <a:p>
          <a:endParaRPr lang="en-US"/>
        </a:p>
      </dgm:t>
    </dgm:pt>
    <dgm:pt modelId="{C4EA7F1B-0427-48CE-9B60-F7E2F48BA127}" type="sibTrans" cxnId="{57CF5047-A773-49E1-8C8B-6D3C8BAD7883}">
      <dgm:prSet/>
      <dgm:spPr/>
      <dgm:t>
        <a:bodyPr/>
        <a:lstStyle/>
        <a:p>
          <a:endParaRPr lang="en-US"/>
        </a:p>
      </dgm:t>
    </dgm:pt>
    <dgm:pt modelId="{776521B8-9185-412C-B093-672499929561}">
      <dgm:prSet phldr="0" custT="1"/>
      <dgm:spPr/>
      <dgm:t>
        <a:bodyPr/>
        <a:lstStyle/>
        <a:p>
          <a:pPr algn="l">
            <a:lnSpc>
              <a:spcPct val="100000"/>
            </a:lnSpc>
            <a:defRPr cap="all"/>
          </a:pPr>
          <a:r>
            <a:rPr lang="fr-FR" sz="1600" dirty="0">
              <a:solidFill>
                <a:srgbClr val="000000"/>
              </a:solidFill>
              <a:latin typeface="Century Gothic" panose="020B0502020202020204" pitchFamily="34" charset="0"/>
              <a:cs typeface="Calibri"/>
            </a:rPr>
            <a:t>Seule la CAAMI ( organisme public de sécurité sociale)  ne nécessite pas de cotisation mais ne propose aucun avantage </a:t>
          </a:r>
          <a:r>
            <a:rPr lang="fr-FR" sz="1600" dirty="0">
              <a:latin typeface="Century Gothic" panose="020B0502020202020204" pitchFamily="34" charset="0"/>
              <a:cs typeface="Calibri"/>
            </a:rPr>
            <a:t>complémentaire</a:t>
          </a:r>
          <a:endParaRPr lang="fr-FR" sz="1600" dirty="0">
            <a:latin typeface="Century Gothic" panose="020B0502020202020204" pitchFamily="34" charset="0"/>
          </a:endParaRPr>
        </a:p>
      </dgm:t>
    </dgm:pt>
    <dgm:pt modelId="{A3C8E141-8895-4175-A7F6-4E50FD338AB9}" type="parTrans" cxnId="{ACD27076-FC25-4DCC-8722-7D44C8A87437}">
      <dgm:prSet/>
      <dgm:spPr/>
      <dgm:t>
        <a:bodyPr/>
        <a:lstStyle/>
        <a:p>
          <a:endParaRPr lang="fr-BE"/>
        </a:p>
      </dgm:t>
    </dgm:pt>
    <dgm:pt modelId="{F97C5CDB-6D5F-433E-BE8E-505110BAE5B1}" type="sibTrans" cxnId="{ACD27076-FC25-4DCC-8722-7D44C8A87437}">
      <dgm:prSet/>
      <dgm:spPr/>
      <dgm:t>
        <a:bodyPr/>
        <a:lstStyle/>
        <a:p>
          <a:endParaRPr lang="fr-BE"/>
        </a:p>
      </dgm:t>
    </dgm:pt>
    <dgm:pt modelId="{2BD0E951-22DC-4689-A289-FC0E4277122E}" type="pres">
      <dgm:prSet presAssocID="{D097F364-A999-4E4B-815B-1FF982AF193F}" presName="root" presStyleCnt="0">
        <dgm:presLayoutVars>
          <dgm:dir/>
          <dgm:resizeHandles val="exact"/>
        </dgm:presLayoutVars>
      </dgm:prSet>
      <dgm:spPr/>
    </dgm:pt>
    <dgm:pt modelId="{098060A4-3887-4F53-9DA9-61BC20EA86E6}" type="pres">
      <dgm:prSet presAssocID="{A54E1AD2-CAAB-4E34-B1D5-2D176210D403}" presName="compNode" presStyleCnt="0"/>
      <dgm:spPr/>
    </dgm:pt>
    <dgm:pt modelId="{B7269CB4-C382-4387-ACB2-7616B499238C}" type="pres">
      <dgm:prSet presAssocID="{A54E1AD2-CAAB-4E34-B1D5-2D176210D403}" presName="iconBgRect" presStyleLbl="bgShp" presStyleIdx="0" presStyleCnt="3"/>
      <dgm:spPr>
        <a:solidFill>
          <a:srgbClr val="87A993"/>
        </a:solidFill>
        <a:ln>
          <a:noFill/>
        </a:ln>
      </dgm:spPr>
    </dgm:pt>
    <dgm:pt modelId="{20B51C10-E9D4-4AFA-8BCE-92BC4891C1D7}" type="pres">
      <dgm:prSet presAssocID="{A54E1AD2-CAAB-4E34-B1D5-2D176210D40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232F6AF3-1FDF-423F-A38E-3E0B6D97E80F}" type="pres">
      <dgm:prSet presAssocID="{A54E1AD2-CAAB-4E34-B1D5-2D176210D403}" presName="spaceRect" presStyleCnt="0"/>
      <dgm:spPr/>
    </dgm:pt>
    <dgm:pt modelId="{1C24E34F-0684-4386-9E17-A8FE31272FE2}" type="pres">
      <dgm:prSet presAssocID="{A54E1AD2-CAAB-4E34-B1D5-2D176210D403}" presName="textRect" presStyleLbl="revTx" presStyleIdx="0" presStyleCnt="3" custScaleX="132716" custScaleY="102721" custLinFactNeighborX="6122" custLinFactNeighborY="-25277">
        <dgm:presLayoutVars>
          <dgm:chMax val="1"/>
          <dgm:chPref val="1"/>
        </dgm:presLayoutVars>
      </dgm:prSet>
      <dgm:spPr/>
    </dgm:pt>
    <dgm:pt modelId="{C0687CF0-AE83-4B11-942E-055FF62A8C46}" type="pres">
      <dgm:prSet presAssocID="{0AEE59BC-ADC1-4685-8842-F70ACDD562BA}" presName="sibTrans" presStyleCnt="0"/>
      <dgm:spPr/>
    </dgm:pt>
    <dgm:pt modelId="{60047DD7-4208-4DDC-BA1A-A5793DFEE088}" type="pres">
      <dgm:prSet presAssocID="{FBE2EAED-FE20-4B6E-94B2-5BB09BEFF56B}" presName="compNode" presStyleCnt="0"/>
      <dgm:spPr/>
    </dgm:pt>
    <dgm:pt modelId="{12813C2B-D8E6-4584-9283-5EF23074D80C}" type="pres">
      <dgm:prSet presAssocID="{FBE2EAED-FE20-4B6E-94B2-5BB09BEFF56B}" presName="iconBgRect" presStyleLbl="bgShp" presStyleIdx="1" presStyleCnt="3" custLinFactNeighborX="-32525" custLinFactNeighborY="-6398"/>
      <dgm:spPr>
        <a:solidFill>
          <a:srgbClr val="87A993"/>
        </a:solidFill>
      </dgm:spPr>
    </dgm:pt>
    <dgm:pt modelId="{1855D245-233D-47CB-8EB9-DA8019D26368}" type="pres">
      <dgm:prSet presAssocID="{FBE2EAED-FE20-4B6E-94B2-5BB09BEFF56B}" presName="iconRect" presStyleLbl="node1" presStyleIdx="1" presStyleCnt="3" custLinFactNeighborX="-51142" custLinFactNeighborY="-1115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Vivats"/>
        </a:ext>
      </dgm:extLst>
    </dgm:pt>
    <dgm:pt modelId="{FA345164-5D4C-4B1A-B457-5F45E24133A2}" type="pres">
      <dgm:prSet presAssocID="{FBE2EAED-FE20-4B6E-94B2-5BB09BEFF56B}" presName="spaceRect" presStyleCnt="0"/>
      <dgm:spPr/>
    </dgm:pt>
    <dgm:pt modelId="{C2759AFB-9CC7-4DA3-AE48-7032A6ED9523}" type="pres">
      <dgm:prSet presAssocID="{FBE2EAED-FE20-4B6E-94B2-5BB09BEFF56B}" presName="textRect" presStyleLbl="revTx" presStyleIdx="1" presStyleCnt="3" custScaleX="121629" custLinFactNeighborX="-6772" custLinFactNeighborY="-29115">
        <dgm:presLayoutVars>
          <dgm:chMax val="1"/>
          <dgm:chPref val="1"/>
        </dgm:presLayoutVars>
      </dgm:prSet>
      <dgm:spPr/>
    </dgm:pt>
    <dgm:pt modelId="{82C45837-DE97-4683-8C9D-FBB4838E4E2E}" type="pres">
      <dgm:prSet presAssocID="{C4EA7F1B-0427-48CE-9B60-F7E2F48BA127}" presName="sibTrans" presStyleCnt="0"/>
      <dgm:spPr/>
    </dgm:pt>
    <dgm:pt modelId="{BA32FB7D-BAAD-4429-98EB-82E38C13D34B}" type="pres">
      <dgm:prSet presAssocID="{776521B8-9185-412C-B093-672499929561}" presName="compNode" presStyleCnt="0"/>
      <dgm:spPr/>
    </dgm:pt>
    <dgm:pt modelId="{98D58495-0F62-403E-BAA0-23C18B508AB4}" type="pres">
      <dgm:prSet presAssocID="{776521B8-9185-412C-B093-672499929561}" presName="iconBgRect" presStyleLbl="bgShp" presStyleIdx="2" presStyleCnt="3"/>
      <dgm:spPr/>
    </dgm:pt>
    <dgm:pt modelId="{5C727BC6-29BF-46ED-AE74-1C159B44BE7C}" type="pres">
      <dgm:prSet presAssocID="{776521B8-9185-412C-B093-672499929561}" presName="iconRect" presStyleLbl="node1" presStyleIdx="2" presStyleCnt="3" custScaleX="199893" custScaleY="172726" custLinFactNeighborX="1270" custLinFactNeighborY="-1952"/>
      <dgm:spPr>
        <a:blipFill>
          <a:blip xmlns:r="http://schemas.openxmlformats.org/officeDocument/2006/relationships" r:embed="rId5">
            <a:alphaModFix amt="70000"/>
          </a:blip>
          <a:srcRect/>
          <a:stretch>
            <a:fillRect t="-5000" b="-5000"/>
          </a:stretch>
        </a:blipFill>
      </dgm:spPr>
    </dgm:pt>
    <dgm:pt modelId="{D1F6CB9C-67F4-4E8F-B0C8-7A1F8FC2C8A9}" type="pres">
      <dgm:prSet presAssocID="{776521B8-9185-412C-B093-672499929561}" presName="spaceRect" presStyleCnt="0"/>
      <dgm:spPr/>
    </dgm:pt>
    <dgm:pt modelId="{F8AD5E6B-C737-4084-9025-E6D9D0BFFE27}" type="pres">
      <dgm:prSet presAssocID="{776521B8-9185-412C-B093-672499929561}" presName="textRect" presStyleLbl="revTx" presStyleIdx="2" presStyleCnt="3" custScaleX="125083" custLinFactNeighborX="5614" custLinFactNeighborY="-15971">
        <dgm:presLayoutVars>
          <dgm:chMax val="1"/>
          <dgm:chPref val="1"/>
        </dgm:presLayoutVars>
      </dgm:prSet>
      <dgm:spPr/>
    </dgm:pt>
  </dgm:ptLst>
  <dgm:cxnLst>
    <dgm:cxn modelId="{9A4DC439-E2E8-41A0-B5CA-F62B0FF5C141}" type="presOf" srcId="{FBE2EAED-FE20-4B6E-94B2-5BB09BEFF56B}" destId="{C2759AFB-9CC7-4DA3-AE48-7032A6ED9523}" srcOrd="0" destOrd="0" presId="urn:microsoft.com/office/officeart/2018/5/layout/IconCircleLabelList"/>
    <dgm:cxn modelId="{57CF5047-A773-49E1-8C8B-6D3C8BAD7883}" srcId="{D097F364-A999-4E4B-815B-1FF982AF193F}" destId="{FBE2EAED-FE20-4B6E-94B2-5BB09BEFF56B}" srcOrd="1" destOrd="0" parTransId="{719DB247-51A5-465F-9588-4196FBA3565A}" sibTransId="{C4EA7F1B-0427-48CE-9B60-F7E2F48BA127}"/>
    <dgm:cxn modelId="{ACD27076-FC25-4DCC-8722-7D44C8A87437}" srcId="{D097F364-A999-4E4B-815B-1FF982AF193F}" destId="{776521B8-9185-412C-B093-672499929561}" srcOrd="2" destOrd="0" parTransId="{A3C8E141-8895-4175-A7F6-4E50FD338AB9}" sibTransId="{F97C5CDB-6D5F-433E-BE8E-505110BAE5B1}"/>
    <dgm:cxn modelId="{1158AA76-3A1D-423D-9C86-0E636248C6A8}" srcId="{D097F364-A999-4E4B-815B-1FF982AF193F}" destId="{A54E1AD2-CAAB-4E34-B1D5-2D176210D403}" srcOrd="0" destOrd="0" parTransId="{ECE6C703-B00E-46A8-8337-5CC1475CA443}" sibTransId="{0AEE59BC-ADC1-4685-8842-F70ACDD562BA}"/>
    <dgm:cxn modelId="{A8E3CA90-5054-48A0-A701-F75EE8A9918A}" type="presOf" srcId="{776521B8-9185-412C-B093-672499929561}" destId="{F8AD5E6B-C737-4084-9025-E6D9D0BFFE27}" srcOrd="0" destOrd="0" presId="urn:microsoft.com/office/officeart/2018/5/layout/IconCircleLabelList"/>
    <dgm:cxn modelId="{6060BFC1-EF18-4054-87E3-4FCEA6F395C0}" type="presOf" srcId="{D097F364-A999-4E4B-815B-1FF982AF193F}" destId="{2BD0E951-22DC-4689-A289-FC0E4277122E}" srcOrd="0" destOrd="0" presId="urn:microsoft.com/office/officeart/2018/5/layout/IconCircleLabelList"/>
    <dgm:cxn modelId="{E12FFEF2-3667-43F8-A212-ECB460F84EC4}" type="presOf" srcId="{A54E1AD2-CAAB-4E34-B1D5-2D176210D403}" destId="{1C24E34F-0684-4386-9E17-A8FE31272FE2}" srcOrd="0" destOrd="0" presId="urn:microsoft.com/office/officeart/2018/5/layout/IconCircleLabelList"/>
    <dgm:cxn modelId="{602B6106-FAC7-486D-9BB8-ED37DE095D01}" type="presParOf" srcId="{2BD0E951-22DC-4689-A289-FC0E4277122E}" destId="{098060A4-3887-4F53-9DA9-61BC20EA86E6}" srcOrd="0" destOrd="0" presId="urn:microsoft.com/office/officeart/2018/5/layout/IconCircleLabelList"/>
    <dgm:cxn modelId="{EE9B031B-54BF-45B7-9DAD-C9F955077D92}" type="presParOf" srcId="{098060A4-3887-4F53-9DA9-61BC20EA86E6}" destId="{B7269CB4-C382-4387-ACB2-7616B499238C}" srcOrd="0" destOrd="0" presId="urn:microsoft.com/office/officeart/2018/5/layout/IconCircleLabelList"/>
    <dgm:cxn modelId="{D3F1707D-BF8E-4984-B5AB-70AB0231BD67}" type="presParOf" srcId="{098060A4-3887-4F53-9DA9-61BC20EA86E6}" destId="{20B51C10-E9D4-4AFA-8BCE-92BC4891C1D7}" srcOrd="1" destOrd="0" presId="urn:microsoft.com/office/officeart/2018/5/layout/IconCircleLabelList"/>
    <dgm:cxn modelId="{797A07CF-D955-4567-86B4-698F008BD5BF}" type="presParOf" srcId="{098060A4-3887-4F53-9DA9-61BC20EA86E6}" destId="{232F6AF3-1FDF-423F-A38E-3E0B6D97E80F}" srcOrd="2" destOrd="0" presId="urn:microsoft.com/office/officeart/2018/5/layout/IconCircleLabelList"/>
    <dgm:cxn modelId="{F83C89E3-A10E-4799-8E4B-0D0CA79FFAAE}" type="presParOf" srcId="{098060A4-3887-4F53-9DA9-61BC20EA86E6}" destId="{1C24E34F-0684-4386-9E17-A8FE31272FE2}" srcOrd="3" destOrd="0" presId="urn:microsoft.com/office/officeart/2018/5/layout/IconCircleLabelList"/>
    <dgm:cxn modelId="{A6B8250C-2879-455F-A7B4-F1EED296B235}" type="presParOf" srcId="{2BD0E951-22DC-4689-A289-FC0E4277122E}" destId="{C0687CF0-AE83-4B11-942E-055FF62A8C46}" srcOrd="1" destOrd="0" presId="urn:microsoft.com/office/officeart/2018/5/layout/IconCircleLabelList"/>
    <dgm:cxn modelId="{B2662B02-A146-4DE6-BC15-A042C5BB997F}" type="presParOf" srcId="{2BD0E951-22DC-4689-A289-FC0E4277122E}" destId="{60047DD7-4208-4DDC-BA1A-A5793DFEE088}" srcOrd="2" destOrd="0" presId="urn:microsoft.com/office/officeart/2018/5/layout/IconCircleLabelList"/>
    <dgm:cxn modelId="{E2791B4D-F6B2-4252-A1A3-BE7C33C37619}" type="presParOf" srcId="{60047DD7-4208-4DDC-BA1A-A5793DFEE088}" destId="{12813C2B-D8E6-4584-9283-5EF23074D80C}" srcOrd="0" destOrd="0" presId="urn:microsoft.com/office/officeart/2018/5/layout/IconCircleLabelList"/>
    <dgm:cxn modelId="{149C4656-F427-4DC1-83EB-C86CF35C90FF}" type="presParOf" srcId="{60047DD7-4208-4DDC-BA1A-A5793DFEE088}" destId="{1855D245-233D-47CB-8EB9-DA8019D26368}" srcOrd="1" destOrd="0" presId="urn:microsoft.com/office/officeart/2018/5/layout/IconCircleLabelList"/>
    <dgm:cxn modelId="{2D64EDBE-0A18-4F02-8EF8-946DF369643F}" type="presParOf" srcId="{60047DD7-4208-4DDC-BA1A-A5793DFEE088}" destId="{FA345164-5D4C-4B1A-B457-5F45E24133A2}" srcOrd="2" destOrd="0" presId="urn:microsoft.com/office/officeart/2018/5/layout/IconCircleLabelList"/>
    <dgm:cxn modelId="{499BA67A-79DB-4A03-A1DE-329FCC947090}" type="presParOf" srcId="{60047DD7-4208-4DDC-BA1A-A5793DFEE088}" destId="{C2759AFB-9CC7-4DA3-AE48-7032A6ED9523}" srcOrd="3" destOrd="0" presId="urn:microsoft.com/office/officeart/2018/5/layout/IconCircleLabelList"/>
    <dgm:cxn modelId="{B6BEACCF-A308-495C-8328-A4B24D1C4080}" type="presParOf" srcId="{2BD0E951-22DC-4689-A289-FC0E4277122E}" destId="{82C45837-DE97-4683-8C9D-FBB4838E4E2E}" srcOrd="3" destOrd="0" presId="urn:microsoft.com/office/officeart/2018/5/layout/IconCircleLabelList"/>
    <dgm:cxn modelId="{D308900E-2E26-490E-8515-384B81929AC5}" type="presParOf" srcId="{2BD0E951-22DC-4689-A289-FC0E4277122E}" destId="{BA32FB7D-BAAD-4429-98EB-82E38C13D34B}" srcOrd="4" destOrd="0" presId="urn:microsoft.com/office/officeart/2018/5/layout/IconCircleLabelList"/>
    <dgm:cxn modelId="{C561913D-5989-48EF-BFC0-09FB8696C4FD}" type="presParOf" srcId="{BA32FB7D-BAAD-4429-98EB-82E38C13D34B}" destId="{98D58495-0F62-403E-BAA0-23C18B508AB4}" srcOrd="0" destOrd="0" presId="urn:microsoft.com/office/officeart/2018/5/layout/IconCircleLabelList"/>
    <dgm:cxn modelId="{B0B6C348-7561-413A-AA04-1FFDBEEA7424}" type="presParOf" srcId="{BA32FB7D-BAAD-4429-98EB-82E38C13D34B}" destId="{5C727BC6-29BF-46ED-AE74-1C159B44BE7C}" srcOrd="1" destOrd="0" presId="urn:microsoft.com/office/officeart/2018/5/layout/IconCircleLabelList"/>
    <dgm:cxn modelId="{1DE3014B-6BD8-4E69-84B8-2FE8ECD2B465}" type="presParOf" srcId="{BA32FB7D-BAAD-4429-98EB-82E38C13D34B}" destId="{D1F6CB9C-67F4-4E8F-B0C8-7A1F8FC2C8A9}" srcOrd="2" destOrd="0" presId="urn:microsoft.com/office/officeart/2018/5/layout/IconCircleLabelList"/>
    <dgm:cxn modelId="{FCD371BB-6ABF-4C58-BE39-A739151BBEEC}" type="presParOf" srcId="{BA32FB7D-BAAD-4429-98EB-82E38C13D34B}" destId="{F8AD5E6B-C737-4084-9025-E6D9D0BFFE2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1DFC6A-1E57-46F1-BDCB-A3B3AD1A0766}">
      <dsp:nvSpPr>
        <dsp:cNvPr id="0" name=""/>
        <dsp:cNvSpPr/>
      </dsp:nvSpPr>
      <dsp:spPr>
        <a:xfrm>
          <a:off x="1283" y="507953"/>
          <a:ext cx="4505585" cy="2861046"/>
        </a:xfrm>
        <a:prstGeom prst="roundRect">
          <a:avLst>
            <a:gd name="adj" fmla="val 10000"/>
          </a:avLst>
        </a:prstGeom>
        <a:solidFill>
          <a:srgbClr val="87A9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BD54BF-CD6F-4B58-B95B-E7B4305CC878}">
      <dsp:nvSpPr>
        <dsp:cNvPr id="0" name=""/>
        <dsp:cNvSpPr/>
      </dsp:nvSpPr>
      <dsp:spPr>
        <a:xfrm>
          <a:off x="501904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Dès que vous commencez à </a:t>
          </a:r>
          <a:r>
            <a:rPr lang="fr-FR" sz="2400" b="1" kern="1200" dirty="0"/>
            <a:t>travailler</a:t>
          </a:r>
          <a:r>
            <a:rPr lang="fr-FR" sz="2400" kern="1200" dirty="0"/>
            <a:t> ou que vous êtes </a:t>
          </a:r>
          <a:r>
            <a:rPr lang="fr-FR" sz="2400" b="1" kern="1200" dirty="0"/>
            <a:t>chômeur </a:t>
          </a:r>
          <a:r>
            <a:rPr lang="fr-FR" sz="2400" kern="1200" dirty="0"/>
            <a:t>indemnisé et, dans tous les cas, dès que vous atteignez </a:t>
          </a:r>
          <a:r>
            <a:rPr lang="fr-FR" sz="2400" b="1" kern="1200" dirty="0"/>
            <a:t>25 ans</a:t>
          </a:r>
          <a:r>
            <a:rPr lang="fr-FR" sz="2400" kern="1200" dirty="0"/>
            <a:t>, vous devez vous inscrire en tant que </a:t>
          </a:r>
          <a:r>
            <a:rPr lang="fr-FR" sz="2400" b="1" kern="1200" dirty="0"/>
            <a:t>titulaire</a:t>
          </a:r>
          <a:r>
            <a:rPr lang="fr-FR" sz="2400" kern="1200" dirty="0"/>
            <a:t> auprès d'une mutualité.</a:t>
          </a:r>
          <a:endParaRPr lang="en-US" sz="2400" kern="1200" dirty="0"/>
        </a:p>
      </dsp:txBody>
      <dsp:txXfrm>
        <a:off x="585701" y="1067340"/>
        <a:ext cx="4337991" cy="2693452"/>
      </dsp:txXfrm>
    </dsp:sp>
    <dsp:sp modelId="{EC4E9179-19F9-488C-BD20-79471BB32E7D}">
      <dsp:nvSpPr>
        <dsp:cNvPr id="0" name=""/>
        <dsp:cNvSpPr/>
      </dsp:nvSpPr>
      <dsp:spPr>
        <a:xfrm>
          <a:off x="5508110" y="507953"/>
          <a:ext cx="4505585" cy="2861046"/>
        </a:xfrm>
        <a:prstGeom prst="roundRect">
          <a:avLst>
            <a:gd name="adj" fmla="val 10000"/>
          </a:avLst>
        </a:prstGeom>
        <a:solidFill>
          <a:srgbClr val="87A9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BB587-C332-4E93-80C0-192FD4C60A67}">
      <dsp:nvSpPr>
        <dsp:cNvPr id="0" name=""/>
        <dsp:cNvSpPr/>
      </dsp:nvSpPr>
      <dsp:spPr>
        <a:xfrm>
          <a:off x="6008730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/>
            <a:t>C’est votre mutuelle qui vérifiera si vous êtes </a:t>
          </a:r>
          <a:r>
            <a:rPr lang="fr-BE" sz="2400" b="1" kern="1200" dirty="0"/>
            <a:t>en ordre d’assurabilité</a:t>
          </a:r>
          <a:r>
            <a:rPr lang="fr-BE" sz="2400" kern="1200" dirty="0"/>
            <a:t>, c’est-à-dire si vous répondez aux critères d’admissibilité établis par la sécurité sociale pour bénéficier de sa couverture.</a:t>
          </a:r>
          <a:endParaRPr lang="en-US" sz="2400" kern="1200" dirty="0"/>
        </a:p>
      </dsp:txBody>
      <dsp:txXfrm>
        <a:off x="6092527" y="1067340"/>
        <a:ext cx="4337991" cy="2693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69CB4-C382-4387-ACB2-7616B499238C}">
      <dsp:nvSpPr>
        <dsp:cNvPr id="0" name=""/>
        <dsp:cNvSpPr/>
      </dsp:nvSpPr>
      <dsp:spPr>
        <a:xfrm>
          <a:off x="1011586" y="825731"/>
          <a:ext cx="1647000" cy="1647000"/>
        </a:xfrm>
        <a:prstGeom prst="ellipse">
          <a:avLst/>
        </a:prstGeom>
        <a:solidFill>
          <a:srgbClr val="87A99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B51C10-E9D4-4AFA-8BCE-92BC4891C1D7}">
      <dsp:nvSpPr>
        <dsp:cNvPr id="0" name=""/>
        <dsp:cNvSpPr/>
      </dsp:nvSpPr>
      <dsp:spPr>
        <a:xfrm>
          <a:off x="1362586" y="1176731"/>
          <a:ext cx="945000" cy="945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4E34F-0684-4386-9E17-A8FE31272FE2}">
      <dsp:nvSpPr>
        <dsp:cNvPr id="0" name=""/>
        <dsp:cNvSpPr/>
      </dsp:nvSpPr>
      <dsp:spPr>
        <a:xfrm>
          <a:off x="208714" y="2541178"/>
          <a:ext cx="3583332" cy="17143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2500" kern="1200" dirty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rPr>
            <a:t>En tant que titulaire, vous devrez vous acquitter du paiement d’une </a:t>
          </a:r>
          <a:r>
            <a:rPr lang="fr-FR" sz="2500" b="1" kern="1200" dirty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rPr>
            <a:t>cotisation</a:t>
          </a:r>
          <a:r>
            <a:rPr lang="fr-FR" sz="2500" kern="1200" dirty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rPr>
            <a:t> auprès de cette mutuelle</a:t>
          </a:r>
          <a:r>
            <a:rPr lang="fr-FR" sz="2400" kern="1200" cap="all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entury Gothic" panose="020B0502020202020204" pitchFamily="34" charset="0"/>
              <a:ea typeface="+mn-ea"/>
              <a:cs typeface="+mn-cs"/>
            </a:rPr>
            <a:t>.</a:t>
          </a:r>
          <a:endParaRPr lang="en-US" sz="2400" kern="1200" cap="all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entury Gothic" panose="020B0502020202020204" pitchFamily="34" charset="0"/>
            <a:ea typeface="+mn-ea"/>
            <a:cs typeface="+mn-cs"/>
          </a:endParaRPr>
        </a:p>
      </dsp:txBody>
      <dsp:txXfrm>
        <a:off x="208714" y="2541178"/>
        <a:ext cx="3583332" cy="1714308"/>
      </dsp:txXfrm>
    </dsp:sp>
    <dsp:sp modelId="{12813C2B-D8E6-4584-9283-5EF23074D80C}">
      <dsp:nvSpPr>
        <dsp:cNvPr id="0" name=""/>
        <dsp:cNvSpPr/>
      </dsp:nvSpPr>
      <dsp:spPr>
        <a:xfrm>
          <a:off x="4382057" y="731708"/>
          <a:ext cx="1647000" cy="1647000"/>
        </a:xfrm>
        <a:prstGeom prst="ellipse">
          <a:avLst/>
        </a:prstGeom>
        <a:solidFill>
          <a:srgbClr val="87A99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55D245-233D-47CB-8EB9-DA8019D26368}">
      <dsp:nvSpPr>
        <dsp:cNvPr id="0" name=""/>
        <dsp:cNvSpPr/>
      </dsp:nvSpPr>
      <dsp:spPr>
        <a:xfrm>
          <a:off x="4785452" y="1082706"/>
          <a:ext cx="945000" cy="945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759AFB-9CC7-4DA3-AE48-7032A6ED9523}">
      <dsp:nvSpPr>
        <dsp:cNvPr id="0" name=""/>
        <dsp:cNvSpPr/>
      </dsp:nvSpPr>
      <dsp:spPr>
        <a:xfrm>
          <a:off x="3916408" y="2511184"/>
          <a:ext cx="3283983" cy="1668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2200" kern="1200" dirty="0">
              <a:latin typeface="Century Gothic" panose="020B0502020202020204" pitchFamily="34" charset="0"/>
            </a:rPr>
            <a:t>Celle-ci </a:t>
          </a:r>
          <a:r>
            <a:rPr lang="fr-FR" sz="2500" kern="1200" dirty="0">
              <a:latin typeface="Century Gothic" panose="020B0502020202020204" pitchFamily="34" charset="0"/>
            </a:rPr>
            <a:t>vous</a:t>
          </a:r>
          <a:r>
            <a:rPr lang="fr-FR" sz="2200" kern="1200" dirty="0">
              <a:latin typeface="Century Gothic" panose="020B0502020202020204" pitchFamily="34" charset="0"/>
            </a:rPr>
            <a:t> donne droit à plusieurs </a:t>
          </a:r>
          <a:r>
            <a:rPr lang="fr-FR" sz="2200" b="1" kern="1200" dirty="0">
              <a:latin typeface="Century Gothic" panose="020B0502020202020204" pitchFamily="34" charset="0"/>
            </a:rPr>
            <a:t>avantages</a:t>
          </a:r>
          <a:r>
            <a:rPr lang="fr-FR" sz="2200" kern="1200" dirty="0">
              <a:latin typeface="Century Gothic" panose="020B0502020202020204" pitchFamily="34" charset="0"/>
            </a:rPr>
            <a:t> dits </a:t>
          </a:r>
          <a:r>
            <a:rPr lang="fr-FR" sz="2200" b="1" kern="1200" dirty="0">
              <a:latin typeface="Century Gothic" panose="020B0502020202020204" pitchFamily="34" charset="0"/>
            </a:rPr>
            <a:t>complémentaires</a:t>
          </a:r>
          <a:r>
            <a:rPr lang="fr-FR" sz="2200" kern="1200" dirty="0">
              <a:latin typeface="Century Gothic" panose="020B0502020202020204" pitchFamily="34" charset="0"/>
            </a:rPr>
            <a:t> qui sont propres à votre mutuelle.</a:t>
          </a:r>
        </a:p>
      </dsp:txBody>
      <dsp:txXfrm>
        <a:off x="3916408" y="2511184"/>
        <a:ext cx="3283983" cy="1668898"/>
      </dsp:txXfrm>
    </dsp:sp>
    <dsp:sp modelId="{98D58495-0F62-403E-BAA0-23C18B508AB4}">
      <dsp:nvSpPr>
        <dsp:cNvPr id="0" name=""/>
        <dsp:cNvSpPr/>
      </dsp:nvSpPr>
      <dsp:spPr>
        <a:xfrm>
          <a:off x="8720856" y="837083"/>
          <a:ext cx="1647000" cy="1647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727BC6-29BF-46ED-AE74-1C159B44BE7C}">
      <dsp:nvSpPr>
        <dsp:cNvPr id="0" name=""/>
        <dsp:cNvSpPr/>
      </dsp:nvSpPr>
      <dsp:spPr>
        <a:xfrm>
          <a:off x="8611863" y="826007"/>
          <a:ext cx="1888988" cy="1632260"/>
        </a:xfrm>
        <a:prstGeom prst="rect">
          <a:avLst/>
        </a:prstGeom>
        <a:blipFill>
          <a:blip xmlns:r="http://schemas.openxmlformats.org/officeDocument/2006/relationships" r:embed="rId5">
            <a:alphaModFix amt="70000"/>
          </a:blip>
          <a:srcRect/>
          <a:stretch>
            <a:fillRect t="-5000" b="-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AD5E6B-C737-4084-9025-E6D9D0BFFE27}">
      <dsp:nvSpPr>
        <dsp:cNvPr id="0" name=""/>
        <dsp:cNvSpPr/>
      </dsp:nvSpPr>
      <dsp:spPr>
        <a:xfrm>
          <a:off x="7899156" y="2730544"/>
          <a:ext cx="3377241" cy="1668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FR" sz="1600" kern="1200" dirty="0">
              <a:solidFill>
                <a:srgbClr val="000000"/>
              </a:solidFill>
              <a:latin typeface="Century Gothic" panose="020B0502020202020204" pitchFamily="34" charset="0"/>
              <a:cs typeface="Calibri"/>
            </a:rPr>
            <a:t>Seule la CAAMI ( organisme public de sécurité sociale)  ne nécessite pas de cotisation mais ne propose aucun avantage </a:t>
          </a:r>
          <a:r>
            <a:rPr lang="fr-FR" sz="1600" kern="1200" dirty="0">
              <a:latin typeface="Century Gothic" panose="020B0502020202020204" pitchFamily="34" charset="0"/>
              <a:cs typeface="Calibri"/>
            </a:rPr>
            <a:t>complémentaire</a:t>
          </a:r>
          <a:endParaRPr lang="fr-FR" sz="1600" kern="1200" dirty="0">
            <a:latin typeface="Century Gothic" panose="020B0502020202020204" pitchFamily="34" charset="0"/>
          </a:endParaRPr>
        </a:p>
      </dsp:txBody>
      <dsp:txXfrm>
        <a:off x="7899156" y="2730544"/>
        <a:ext cx="3377241" cy="16688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959D6-191D-4A01-AA20-D50911C0418D}" type="datetimeFigureOut">
              <a:rPr lang="fr-BE" smtClean="0"/>
              <a:t>13-02-24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A9A3B-79E3-4751-B7D2-AAB288F5CF1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29102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329A8A-2B61-1702-B646-64395A4400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23393A-F6FB-6AB8-7CA3-6EF1B0F3E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71796C-AA69-B1AE-0CDC-D141A59F7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75508-4F24-43E5-AA28-1182B09324B0}" type="datetime1">
              <a:rPr lang="fr-BE" smtClean="0"/>
              <a:t>13-02-24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91E276-66D8-3395-9A85-5C16B1107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525777F-A2B0-7341-206D-35B74038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2348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30DC17-B07C-9009-271E-A141AF91F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80BF5B7-E282-DD1D-FCDF-EEF84E612E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640382-BE69-AD82-0B95-549173D7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1461E-B3A3-436B-A51D-5B324F82F59A}" type="datetime1">
              <a:rPr lang="fr-BE" smtClean="0"/>
              <a:t>13-02-24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D61E6A-E7F2-DCBA-019D-076D072F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ACD4CC-C5C8-4D12-5D40-4C5AD18CD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3707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A534A5D-D130-1091-590D-4209EA9EAC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5C9F01A-82E9-9BB3-A572-55A9F47486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C4D48E-2D5B-F729-0408-4FDAB591C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C0C21-DBF3-402E-A227-D47D7393CE15}" type="datetime1">
              <a:rPr lang="fr-BE" smtClean="0"/>
              <a:t>13-02-24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A2441A-C865-D5B7-0DE0-853631E2A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36DAD0-8743-174A-BE5F-DD428067A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66964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0E8DC2-4121-45A6-A3A1-22EBC5983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28D2DE-0B1D-F5F8-7A34-C9A2A3C97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35C1A4F-6A85-8437-3D85-6E2F70195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A553-5251-4FAE-9843-4FD3751C5B5B}" type="datetime1">
              <a:rPr lang="fr-BE" smtClean="0"/>
              <a:t>13-02-24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3A51BF-9CFE-1CF5-7FEA-61E82895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A9B14A8-FC17-EC63-6809-DF10F5CC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5990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54220D-79A6-8760-1739-9FE51B5F2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2EBA09-C960-3B57-2CB4-EC76369C6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662F3C-B45B-1010-9C15-6BB1F9533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4DBFC-01FD-4FCF-BC5B-1CCA849D14DC}" type="datetime1">
              <a:rPr lang="fr-BE" smtClean="0"/>
              <a:t>13-02-24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E36AE2-32B6-D8BF-3419-D571B4F1E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A244AC-4B6E-B269-5B08-CA2F264BA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191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42D123-723D-A0C7-51A0-F8F7741DE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72E936-C5A1-D8FA-A4F3-7ECDA9126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488995-DD88-7D6E-1D13-9B489C2D5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A9F77E-0C04-B48E-78D7-1A9C826D9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F1C3-7BE8-4938-9508-D5A07AD2534C}" type="datetime1">
              <a:rPr lang="fr-BE" smtClean="0"/>
              <a:t>13-02-24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894DAD-FA2D-D031-3B29-6827E1E50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A15321-E084-3F10-2762-C7C12A960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53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456558-84D2-091B-FEAA-0E1318C4F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D0C183-CF5D-F8F4-7BF5-E9323A6F0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DE44E2E-2776-89B7-E5B8-7FB01B021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41EB15A-302E-CD9F-2EFA-C5CA96D5AD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FCD33B0-07E2-D882-C0E7-DD52823151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E16603-3A99-D4FC-11EB-C749EDCD1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031FB-EAE7-4E10-AD0A-0E00D638B02F}" type="datetime1">
              <a:rPr lang="fr-BE" smtClean="0"/>
              <a:t>13-02-24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BE8E968-4AE5-7F2C-D2DB-890F797A1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66FD95A-A32A-5298-D0F2-85CBDE0C0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5557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22AD89-06B7-5A66-7FF0-BA66DB370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1364D81-1791-801C-B7D9-4710E8CD0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D3281-CB39-4510-B02C-028AB35ADDDF}" type="datetime1">
              <a:rPr lang="fr-BE" smtClean="0"/>
              <a:t>13-02-24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2F4F6D8-C13D-EA86-71DD-C0E6B5A8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9837779-B544-A090-602D-938B39E55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6378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7277FE7-3DA2-6380-8F61-B83C2B4CF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0292C-BD65-4BF2-91A9-CEF61F032133}" type="datetime1">
              <a:rPr lang="fr-BE" smtClean="0"/>
              <a:t>13-02-24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A581636-6E10-9087-5923-3059D45DB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0982951-AFDE-3DEF-5BE3-3378DD6DD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382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B375BD-0144-9B96-30DB-407C73FF2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902486-F42D-5975-3196-D4A4C8793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76D17B-A679-1000-ECBA-1D95F9420C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EC27E3-92C2-B6EF-576E-6F975831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65CDF-624D-45C6-9CC9-8C9B8367D09D}" type="datetime1">
              <a:rPr lang="fr-BE" smtClean="0"/>
              <a:t>13-02-24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DC45B1-E35E-BF46-C97A-C1C21A371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B80909-0D9B-C91B-B4C4-7FA64AB8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1290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51B79-7081-D9D1-97B0-D9C90F8CD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6C46E5E-C600-CAAD-82BD-E6F36D0F0B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FDB29C0-A581-5EC2-2E3F-183DD32553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6CB7FC-465A-3341-CF91-8995C663D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94CA-3A2B-489E-B191-0E76F9F895A5}" type="datetime1">
              <a:rPr lang="fr-BE" smtClean="0"/>
              <a:t>13-02-24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2BCF81-0203-8039-843A-3B75BB97A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8E1490-2F03-9A26-38C3-AB5D64ED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5740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208944A-E121-911E-BF4C-92A182EFC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706CEFE-0384-3B38-423C-6E7590A0F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6B3D38-2518-C00D-6B4C-DD77BC810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7A1CA-1DE8-4F03-9208-6908AE405327}" type="datetime1">
              <a:rPr lang="fr-BE" smtClean="0"/>
              <a:t>13-02-24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14B06E-2930-D571-1937-EE987B8BC5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©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6AFB09-C228-9C1C-3123-5C4EF45932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170E9-AC38-4D75-9AE2-6476B4C0B54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358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soins-de-sante-cout-et-remboursement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436B612-7D7E-3E51-7E0C-F3641356F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114" y="2307208"/>
            <a:ext cx="5628886" cy="1760596"/>
          </a:xfrm>
        </p:spPr>
        <p:txBody>
          <a:bodyPr>
            <a:normAutofit/>
          </a:bodyPr>
          <a:lstStyle/>
          <a:p>
            <a:pPr algn="l"/>
            <a:r>
              <a:rPr lang="fr-BE" dirty="0">
                <a:latin typeface="Century Gothic" panose="020B0502020202020204" pitchFamily="34" charset="0"/>
              </a:rPr>
              <a:t>Que signifie</a:t>
            </a:r>
          </a:p>
          <a:p>
            <a:pPr algn="l"/>
            <a:r>
              <a:rPr lang="fr-BE" dirty="0">
                <a:latin typeface="Century Gothic" panose="020B0502020202020204" pitchFamily="34" charset="0"/>
              </a:rPr>
              <a:t> </a:t>
            </a:r>
            <a:r>
              <a:rPr lang="fr-BE" b="1" dirty="0">
                <a:solidFill>
                  <a:srgbClr val="87A993"/>
                </a:solidFill>
                <a:latin typeface="Century Gothic" panose="020B0502020202020204" pitchFamily="34" charset="0"/>
              </a:rPr>
              <a:t>être</a:t>
            </a:r>
            <a:r>
              <a:rPr lang="fr-BE" dirty="0">
                <a:solidFill>
                  <a:srgbClr val="87A993"/>
                </a:solidFill>
                <a:latin typeface="Century Gothic" panose="020B0502020202020204" pitchFamily="34" charset="0"/>
              </a:rPr>
              <a:t> </a:t>
            </a:r>
            <a:r>
              <a:rPr lang="fr-BE" b="1" dirty="0">
                <a:solidFill>
                  <a:srgbClr val="87A993"/>
                </a:solidFill>
                <a:latin typeface="Century Gothic" panose="020B0502020202020204" pitchFamily="34" charset="0"/>
              </a:rPr>
              <a:t>en</a:t>
            </a:r>
            <a:r>
              <a:rPr lang="fr-BE" dirty="0">
                <a:solidFill>
                  <a:srgbClr val="87A993"/>
                </a:solidFill>
                <a:latin typeface="Century Gothic" panose="020B0502020202020204" pitchFamily="34" charset="0"/>
              </a:rPr>
              <a:t> </a:t>
            </a:r>
            <a:r>
              <a:rPr lang="fr-BE" b="1" dirty="0">
                <a:solidFill>
                  <a:srgbClr val="87A993"/>
                </a:solidFill>
                <a:latin typeface="Century Gothic" panose="020B0502020202020204" pitchFamily="34" charset="0"/>
              </a:rPr>
              <a:t>ordre de mutuelle </a:t>
            </a:r>
            <a:r>
              <a:rPr lang="fr-BE" dirty="0">
                <a:latin typeface="Century Gothic" panose="020B0502020202020204" pitchFamily="34" charset="0"/>
              </a:rPr>
              <a:t>?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33917C-3CB0-CD6D-85C6-25A6CAFE32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781"/>
          <a:stretch/>
        </p:blipFill>
        <p:spPr>
          <a:xfrm>
            <a:off x="5349241" y="0"/>
            <a:ext cx="6842759" cy="6857990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637FD37-AFB2-F8DA-55D7-2268562D6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78763" y="6375011"/>
            <a:ext cx="4114800" cy="365125"/>
          </a:xfrm>
        </p:spPr>
        <p:txBody>
          <a:bodyPr/>
          <a:lstStyle/>
          <a:p>
            <a:r>
              <a:rPr lang="fr-BE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63973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ECF5E41-58D7-8A54-7BC6-769E5BF7C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57188"/>
            <a:ext cx="10881049" cy="1133499"/>
          </a:xfrm>
        </p:spPr>
        <p:txBody>
          <a:bodyPr>
            <a:normAutofit/>
          </a:bodyPr>
          <a:lstStyle/>
          <a:p>
            <a:r>
              <a:rPr lang="fr-FR" sz="2000" dirty="0">
                <a:latin typeface="Century Gothic" panose="020B0502020202020204" pitchFamily="34" charset="0"/>
                <a:ea typeface="+mn-ea"/>
                <a:cs typeface="+mn-cs"/>
              </a:rPr>
              <a:t>Pour avoir droit aux prestations de soins de santé et pour pouvoir bénéficier d’indemnités d’incapacité de travail, vous devez vous </a:t>
            </a:r>
            <a:r>
              <a:rPr lang="fr-FR" sz="2000" b="1" dirty="0">
                <a:latin typeface="Century Gothic" panose="020B0502020202020204" pitchFamily="34" charset="0"/>
                <a:ea typeface="+mn-ea"/>
                <a:cs typeface="+mn-cs"/>
              </a:rPr>
              <a:t>être affilié à une mutualité.</a:t>
            </a:r>
            <a:endParaRPr lang="fr-FR" sz="2000" dirty="0">
              <a:highlight>
                <a:srgbClr val="FFFF00"/>
              </a:highlight>
              <a:latin typeface="Century Gothic" panose="020B0502020202020204" pitchFamily="34" charset="0"/>
              <a:ea typeface="+mn-ea"/>
              <a:cs typeface="Calibri"/>
            </a:endParaRP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B7138FFC-AA7E-87FE-ED1D-7280CDC2C8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970811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C7E16C2-1E3A-8C17-07BC-297665143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955939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Espace réservé du contenu 2">
            <a:extLst>
              <a:ext uri="{FF2B5EF4-FFF2-40B4-BE49-F238E27FC236}">
                <a16:creationId xmlns:a16="http://schemas.microsoft.com/office/drawing/2014/main" id="{EBB2FD93-B741-D725-1D0C-8CA2849B3E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28075"/>
              </p:ext>
            </p:extLst>
          </p:nvPr>
        </p:nvGraphicFramePr>
        <p:xfrm>
          <a:off x="0" y="550506"/>
          <a:ext cx="11276397" cy="5503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231C9E-C746-95FC-165F-C21B3A2B2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165744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C114FC4-20BB-E0EE-E0F2-A2B36B0A02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2960" y="2231426"/>
            <a:ext cx="305816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Être</a:t>
            </a:r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</a:t>
            </a:r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ordre</a:t>
            </a:r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 </a:t>
            </a:r>
            <a:r>
              <a:rPr lang="en-US" sz="31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mutuelle</a:t>
            </a:r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signifie</a:t>
            </a:r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donc</a:t>
            </a:r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que </a:t>
            </a:r>
            <a:r>
              <a:rPr lang="en-US" sz="31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vous</a:t>
            </a:r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êtes</a:t>
            </a:r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:</a:t>
            </a:r>
            <a:b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3100" kern="120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14EB3E6-41E8-66DC-541D-2EC6E541B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44060" y="6346190"/>
            <a:ext cx="62103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kern="1200">
                <a:solidFill>
                  <a:schemeClr val="tx1">
                    <a:alpha val="80000"/>
                  </a:schemeClr>
                </a:solidFill>
                <a:latin typeface="+mn-lt"/>
                <a:ea typeface="+mn-ea"/>
                <a:cs typeface="+mn-cs"/>
              </a:rPr>
              <a:t>© SOS Burnout Belgique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A26C57BA-8E48-E559-F05B-C10380E930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705791"/>
              </p:ext>
            </p:extLst>
          </p:nvPr>
        </p:nvGraphicFramePr>
        <p:xfrm>
          <a:off x="4777316" y="1494329"/>
          <a:ext cx="6780701" cy="3867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417">
                  <a:extLst>
                    <a:ext uri="{9D8B030D-6E8A-4147-A177-3AD203B41FA5}">
                      <a16:colId xmlns:a16="http://schemas.microsoft.com/office/drawing/2014/main" val="4094702045"/>
                    </a:ext>
                  </a:extLst>
                </a:gridCol>
                <a:gridCol w="4655284">
                  <a:extLst>
                    <a:ext uri="{9D8B030D-6E8A-4147-A177-3AD203B41FA5}">
                      <a16:colId xmlns:a16="http://schemas.microsoft.com/office/drawing/2014/main" val="2875480012"/>
                    </a:ext>
                  </a:extLst>
                </a:gridCol>
              </a:tblGrid>
              <a:tr h="2287197">
                <a:tc>
                  <a:txBody>
                    <a:bodyPr/>
                    <a:lstStyle/>
                    <a:p>
                      <a:r>
                        <a:rPr lang="fr-BE" sz="2300"/>
                        <a:t>En ordre d’assurabilité</a:t>
                      </a:r>
                    </a:p>
                  </a:txBody>
                  <a:tcPr marL="117897" marR="117897" marT="58948" marB="58948">
                    <a:solidFill>
                      <a:srgbClr val="87A9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300" b="1" i="0" kern="1200">
                          <a:solidFill>
                            <a:schemeClr val="bg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Vous avez </a:t>
                      </a:r>
                      <a:r>
                        <a:rPr lang="fr-FR" sz="2300" b="1" i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droit </a:t>
                      </a:r>
                      <a:r>
                        <a:rPr lang="fr-FR" sz="2300" b="1">
                          <a:solidFill>
                            <a:schemeClr val="bg1"/>
                          </a:solidFill>
                          <a:latin typeface="Open Sans"/>
                        </a:rPr>
                        <a:t>à un </a:t>
                      </a:r>
                      <a:r>
                        <a:rPr lang="fr-FR" sz="2300" b="1" i="0">
                          <a:solidFill>
                            <a:schemeClr val="bg1"/>
                          </a:solidFill>
                          <a:effectLst/>
                          <a:latin typeface="Open Sans"/>
                        </a:rPr>
                        <a:t>remboursement des soins de santé et, sous conditions, à une indemnité d’incapacité de travail</a:t>
                      </a:r>
                      <a:endParaRPr lang="fr-BE" sz="3100" b="1">
                        <a:solidFill>
                          <a:schemeClr val="bg1"/>
                        </a:solidFill>
                        <a:latin typeface="Open Sans"/>
                      </a:endParaRPr>
                    </a:p>
                    <a:p>
                      <a:endParaRPr lang="fr-BE" sz="2300"/>
                    </a:p>
                  </a:txBody>
                  <a:tcPr marL="117897" marR="117897" marT="58948" marB="58948">
                    <a:solidFill>
                      <a:srgbClr val="56DA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486491"/>
                  </a:ext>
                </a:extLst>
              </a:tr>
              <a:tr h="1579817">
                <a:tc>
                  <a:txBody>
                    <a:bodyPr/>
                    <a:lstStyle/>
                    <a:p>
                      <a:r>
                        <a:rPr lang="fr-BE" sz="2300" b="1">
                          <a:solidFill>
                            <a:schemeClr val="bg1"/>
                          </a:solidFill>
                        </a:rPr>
                        <a:t>En ordre de cotisation </a:t>
                      </a:r>
                    </a:p>
                    <a:p>
                      <a:r>
                        <a:rPr lang="fr-BE" sz="1800" b="1">
                          <a:solidFill>
                            <a:schemeClr val="bg1"/>
                          </a:solidFill>
                        </a:rPr>
                        <a:t>( sauf CAAMI)</a:t>
                      </a:r>
                    </a:p>
                  </a:txBody>
                  <a:tcPr marL="117897" marR="117897" marT="58948" marB="58948">
                    <a:solidFill>
                      <a:srgbClr val="87A9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300" b="1" i="0" kern="1200">
                          <a:solidFill>
                            <a:schemeClr val="bg1"/>
                          </a:solidFill>
                          <a:effectLst/>
                          <a:latin typeface="Open Sans"/>
                          <a:ea typeface="+mn-ea"/>
                          <a:cs typeface="+mn-cs"/>
                        </a:rPr>
                        <a:t>Vous avez droit aux avantages complémentaires de votre mutuelle</a:t>
                      </a:r>
                    </a:p>
                    <a:p>
                      <a:endParaRPr lang="fr-BE" sz="2300" b="1" i="0" kern="1200">
                        <a:solidFill>
                          <a:schemeClr val="bg1"/>
                        </a:solidFill>
                        <a:effectLst/>
                        <a:latin typeface="Open Sans" panose="020B0606030504020204" pitchFamily="34" charset="0"/>
                        <a:ea typeface="+mn-ea"/>
                        <a:cs typeface="+mn-cs"/>
                      </a:endParaRPr>
                    </a:p>
                  </a:txBody>
                  <a:tcPr marL="117897" marR="117897" marT="58948" marB="58948">
                    <a:solidFill>
                      <a:srgbClr val="56DA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141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958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FB6A307-99EE-78B3-EA5F-ECE4AAD18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2828" y="1995947"/>
            <a:ext cx="4620584" cy="1051887"/>
          </a:xfrm>
        </p:spPr>
        <p:txBody>
          <a:bodyPr>
            <a:normAutofit/>
          </a:bodyPr>
          <a:lstStyle/>
          <a:p>
            <a:pPr algn="l"/>
            <a:r>
              <a:rPr lang="fr-BE" sz="2400" dirty="0">
                <a:latin typeface="Century Gothic" panose="020B0502020202020204" pitchFamily="34" charset="0"/>
              </a:rPr>
              <a:t>Pour toutes questions, </a:t>
            </a:r>
            <a:r>
              <a:rPr lang="fr-BE" sz="2400" b="1" dirty="0">
                <a:solidFill>
                  <a:srgbClr val="56DAD7"/>
                </a:solidFill>
                <a:latin typeface="Century Gothic" panose="020B0502020202020204" pitchFamily="34" charset="0"/>
              </a:rPr>
              <a:t>contactez votre mutuelle</a:t>
            </a:r>
          </a:p>
        </p:txBody>
      </p:sp>
      <p:pic>
        <p:nvPicPr>
          <p:cNvPr id="19" name="Picture 5" descr="Points d’interrogation de couleurs différentes">
            <a:extLst>
              <a:ext uri="{FF2B5EF4-FFF2-40B4-BE49-F238E27FC236}">
                <a16:creationId xmlns:a16="http://schemas.microsoft.com/office/drawing/2014/main" id="{67F3A987-7E1E-3EC8-A207-850DCD5F14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23853" r="27239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C684E43-AC7C-E676-E9DA-6E19662E5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BE"/>
              <a:t>©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949742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21" y="-8718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288" y="1371600"/>
            <a:ext cx="9559602" cy="65172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3600" b="1"/>
              <a:t>Pour aller plus loin, </a:t>
            </a:r>
            <a:r>
              <a:rPr lang="en-US" sz="3600" b="1" err="1"/>
              <a:t>consultez</a:t>
            </a:r>
            <a:r>
              <a:rPr lang="en-US" sz="3600" b="1"/>
              <a:t> le site de </a:t>
            </a:r>
            <a:r>
              <a:rPr lang="en-US" sz="3600" b="1" err="1"/>
              <a:t>l’INAMI</a:t>
            </a:r>
            <a:r>
              <a:rPr lang="en-US" sz="3600" b="1"/>
              <a:t> </a:t>
            </a:r>
            <a:r>
              <a:rPr lang="fr-FR" sz="4800">
                <a:hlinkClick r:id="rId3"/>
              </a:rPr>
              <a:t>ICI</a:t>
            </a:r>
            <a:endParaRPr lang="en-US" sz="3600" b="1">
              <a:latin typeface="+mn-lt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5EFE1D-1688-6785-C3F0-F1FCAD2A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4E8A921-998B-4D51-B367-A0730ABC85E7}" type="datetime6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February 24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EE4BF2F8-04E3-4129-AB89-41944EDCCE03}">
  <ds:schemaRefs>
    <ds:schemaRef ds:uri="40177311-e82e-4a0f-a828-cc2fbd17eef5"/>
    <ds:schemaRef ds:uri="6ba573bc-4394-4cd9-a0ca-9a66d476603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2B99B66-3A02-48E4-96B7-386367E999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2E3D85-C423-4AC9-BE93-9BAAB1DEF095}">
  <ds:schemaRefs>
    <ds:schemaRef ds:uri="40177311-e82e-4a0f-a828-cc2fbd17eef5"/>
    <ds:schemaRef ds:uri="6ba573bc-4394-4cd9-a0ca-9a66d476603e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Grand écran</PresentationFormat>
  <Paragraphs>23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Century Gothic</vt:lpstr>
      <vt:lpstr>Open Sans</vt:lpstr>
      <vt:lpstr>Thème Office</vt:lpstr>
      <vt:lpstr>Présentation PowerPoint</vt:lpstr>
      <vt:lpstr>Pour avoir droit aux prestations de soins de santé et pour pouvoir bénéficier d’indemnités d’incapacité de travail, vous devez vous être affilié à une mutualité.</vt:lpstr>
      <vt:lpstr>Présentation PowerPoint</vt:lpstr>
      <vt:lpstr>Être en ordre de mutuelle signifie donc que vous êtes : </vt:lpstr>
      <vt:lpstr>Pour toutes questions, contactez votre mutuelle</vt:lpstr>
      <vt:lpstr>Pour aller plus loin, consultez le site de l’INAMI 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 faire si je ne suis pas en ordre de mutuelle? </dc:title>
  <dc:creator>Sylvie LEJEUNE</dc:creator>
  <cp:lastModifiedBy>Sylvie LEJEUNE</cp:lastModifiedBy>
  <cp:revision>1</cp:revision>
  <dcterms:created xsi:type="dcterms:W3CDTF">2023-11-30T13:29:13Z</dcterms:created>
  <dcterms:modified xsi:type="dcterms:W3CDTF">2024-02-13T10:26:25Z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