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9"/>
  </p:notesMasterIdLst>
  <p:sldIdLst>
    <p:sldId id="256" r:id="rId4"/>
    <p:sldId id="276" r:id="rId5"/>
    <p:sldId id="274" r:id="rId6"/>
    <p:sldId id="275" r:id="rId7"/>
    <p:sldId id="277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DCB2F0-0F53-49FC-B60B-9344129D9ECB}" v="18" dt="2023-12-05T13:53:28.55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customXml" Target="../customXml/item3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ylvie LEJEUNE" userId="8823c1f8-2503-4ab2-8aed-e0bf3dc10a1a" providerId="ADAL" clId="{B3DCB2F0-0F53-49FC-B60B-9344129D9ECB}"/>
    <pc:docChg chg="undo custSel addSld modSld">
      <pc:chgData name="Sylvie LEJEUNE" userId="8823c1f8-2503-4ab2-8aed-e0bf3dc10a1a" providerId="ADAL" clId="{B3DCB2F0-0F53-49FC-B60B-9344129D9ECB}" dt="2023-12-05T13:53:49.708" v="1262" actId="207"/>
      <pc:docMkLst>
        <pc:docMk/>
      </pc:docMkLst>
      <pc:sldChg chg="modSp mod">
        <pc:chgData name="Sylvie LEJEUNE" userId="8823c1f8-2503-4ab2-8aed-e0bf3dc10a1a" providerId="ADAL" clId="{B3DCB2F0-0F53-49FC-B60B-9344129D9ECB}" dt="2023-11-28T09:26:07.358" v="16" actId="20577"/>
        <pc:sldMkLst>
          <pc:docMk/>
          <pc:sldMk cId="3081654501" sldId="256"/>
        </pc:sldMkLst>
        <pc:spChg chg="mod">
          <ac:chgData name="Sylvie LEJEUNE" userId="8823c1f8-2503-4ab2-8aed-e0bf3dc10a1a" providerId="ADAL" clId="{B3DCB2F0-0F53-49FC-B60B-9344129D9ECB}" dt="2023-11-28T09:26:07.358" v="16" actId="20577"/>
          <ac:spMkLst>
            <pc:docMk/>
            <pc:sldMk cId="3081654501" sldId="256"/>
            <ac:spMk id="2" creationId="{62FFEE47-EF0B-D515-52FE-F951E4548836}"/>
          </ac:spMkLst>
        </pc:spChg>
      </pc:sldChg>
      <pc:sldChg chg="addSp delSp modSp mod">
        <pc:chgData name="Sylvie LEJEUNE" userId="8823c1f8-2503-4ab2-8aed-e0bf3dc10a1a" providerId="ADAL" clId="{B3DCB2F0-0F53-49FC-B60B-9344129D9ECB}" dt="2023-12-05T10:48:14.873" v="325" actId="14100"/>
        <pc:sldMkLst>
          <pc:docMk/>
          <pc:sldMk cId="2974620879" sldId="274"/>
        </pc:sldMkLst>
        <pc:spChg chg="del">
          <ac:chgData name="Sylvie LEJEUNE" userId="8823c1f8-2503-4ab2-8aed-e0bf3dc10a1a" providerId="ADAL" clId="{B3DCB2F0-0F53-49FC-B60B-9344129D9ECB}" dt="2023-11-28T09:28:38.717" v="42" actId="478"/>
          <ac:spMkLst>
            <pc:docMk/>
            <pc:sldMk cId="2974620879" sldId="274"/>
            <ac:spMk id="2" creationId="{D9D626F4-F555-C7E8-EDD3-80719DA0DE34}"/>
          </ac:spMkLst>
        </pc:spChg>
        <pc:spChg chg="del">
          <ac:chgData name="Sylvie LEJEUNE" userId="8823c1f8-2503-4ab2-8aed-e0bf3dc10a1a" providerId="ADAL" clId="{B3DCB2F0-0F53-49FC-B60B-9344129D9ECB}" dt="2023-11-28T09:28:43.708" v="44" actId="478"/>
          <ac:spMkLst>
            <pc:docMk/>
            <pc:sldMk cId="2974620879" sldId="274"/>
            <ac:spMk id="6" creationId="{1A294002-9D4D-F144-B937-48347CE690F5}"/>
          </ac:spMkLst>
        </pc:spChg>
        <pc:spChg chg="del">
          <ac:chgData name="Sylvie LEJEUNE" userId="8823c1f8-2503-4ab2-8aed-e0bf3dc10a1a" providerId="ADAL" clId="{B3DCB2F0-0F53-49FC-B60B-9344129D9ECB}" dt="2023-11-28T09:28:45.757" v="45" actId="478"/>
          <ac:spMkLst>
            <pc:docMk/>
            <pc:sldMk cId="2974620879" sldId="274"/>
            <ac:spMk id="8" creationId="{09F76726-0FA2-D251-9846-5ADA7F6FC48B}"/>
          </ac:spMkLst>
        </pc:spChg>
        <pc:spChg chg="del">
          <ac:chgData name="Sylvie LEJEUNE" userId="8823c1f8-2503-4ab2-8aed-e0bf3dc10a1a" providerId="ADAL" clId="{B3DCB2F0-0F53-49FC-B60B-9344129D9ECB}" dt="2023-11-28T09:28:46.983" v="46" actId="478"/>
          <ac:spMkLst>
            <pc:docMk/>
            <pc:sldMk cId="2974620879" sldId="274"/>
            <ac:spMk id="10" creationId="{22ABE49D-6D7F-4E8B-7894-CF04E2837E6A}"/>
          </ac:spMkLst>
        </pc:spChg>
        <pc:spChg chg="add del mod">
          <ac:chgData name="Sylvie LEJEUNE" userId="8823c1f8-2503-4ab2-8aed-e0bf3dc10a1a" providerId="ADAL" clId="{B3DCB2F0-0F53-49FC-B60B-9344129D9ECB}" dt="2023-11-28T09:28:40.890" v="43" actId="478"/>
          <ac:spMkLst>
            <pc:docMk/>
            <pc:sldMk cId="2974620879" sldId="274"/>
            <ac:spMk id="13" creationId="{D6FE8C88-F677-B398-50DD-F9C9E00163B0}"/>
          </ac:spMkLst>
        </pc:spChg>
        <pc:spChg chg="add mod">
          <ac:chgData name="Sylvie LEJEUNE" userId="8823c1f8-2503-4ab2-8aed-e0bf3dc10a1a" providerId="ADAL" clId="{B3DCB2F0-0F53-49FC-B60B-9344129D9ECB}" dt="2023-12-05T10:48:14.873" v="325" actId="14100"/>
          <ac:spMkLst>
            <pc:docMk/>
            <pc:sldMk cId="2974620879" sldId="274"/>
            <ac:spMk id="25" creationId="{EA4AF0CD-B5D3-217A-4CE5-EA98B802C29B}"/>
          </ac:spMkLst>
        </pc:spChg>
        <pc:picChg chg="del">
          <ac:chgData name="Sylvie LEJEUNE" userId="8823c1f8-2503-4ab2-8aed-e0bf3dc10a1a" providerId="ADAL" clId="{B3DCB2F0-0F53-49FC-B60B-9344129D9ECB}" dt="2023-11-28T09:31:18.663" v="91" actId="478"/>
          <ac:picMkLst>
            <pc:docMk/>
            <pc:sldMk cId="2974620879" sldId="274"/>
            <ac:picMk id="7" creationId="{D718D4DA-9E92-8EB0-020F-645F134AB763}"/>
          </ac:picMkLst>
        </pc:picChg>
        <pc:picChg chg="add mod">
          <ac:chgData name="Sylvie LEJEUNE" userId="8823c1f8-2503-4ab2-8aed-e0bf3dc10a1a" providerId="ADAL" clId="{B3DCB2F0-0F53-49FC-B60B-9344129D9ECB}" dt="2023-11-28T09:32:58.763" v="92"/>
          <ac:picMkLst>
            <pc:docMk/>
            <pc:sldMk cId="2974620879" sldId="274"/>
            <ac:picMk id="26" creationId="{45B2E9EF-FE17-6B8A-16A9-480E6C232A45}"/>
          </ac:picMkLst>
        </pc:picChg>
      </pc:sldChg>
      <pc:sldChg chg="addSp delSp modSp mod setBg">
        <pc:chgData name="Sylvie LEJEUNE" userId="8823c1f8-2503-4ab2-8aed-e0bf3dc10a1a" providerId="ADAL" clId="{B3DCB2F0-0F53-49FC-B60B-9344129D9ECB}" dt="2023-11-30T13:18:30.231" v="284" actId="207"/>
        <pc:sldMkLst>
          <pc:docMk/>
          <pc:sldMk cId="1656407220" sldId="275"/>
        </pc:sldMkLst>
        <pc:spChg chg="mod">
          <ac:chgData name="Sylvie LEJEUNE" userId="8823c1f8-2503-4ab2-8aed-e0bf3dc10a1a" providerId="ADAL" clId="{B3DCB2F0-0F53-49FC-B60B-9344129D9ECB}" dt="2023-11-30T13:18:30.231" v="284" actId="207"/>
          <ac:spMkLst>
            <pc:docMk/>
            <pc:sldMk cId="1656407220" sldId="275"/>
            <ac:spMk id="2" creationId="{E22C3209-88E6-AD0D-0921-BD40064013E2}"/>
          </ac:spMkLst>
        </pc:spChg>
        <pc:spChg chg="mod ord">
          <ac:chgData name="Sylvie LEJEUNE" userId="8823c1f8-2503-4ab2-8aed-e0bf3dc10a1a" providerId="ADAL" clId="{B3DCB2F0-0F53-49FC-B60B-9344129D9ECB}" dt="2023-11-28T09:46:22.488" v="162" actId="26606"/>
          <ac:spMkLst>
            <pc:docMk/>
            <pc:sldMk cId="1656407220" sldId="275"/>
            <ac:spMk id="4" creationId="{18A4A75C-E33E-6F73-CB16-44ADCBD2E71E}"/>
          </ac:spMkLst>
        </pc:spChg>
        <pc:spChg chg="add del">
          <ac:chgData name="Sylvie LEJEUNE" userId="8823c1f8-2503-4ab2-8aed-e0bf3dc10a1a" providerId="ADAL" clId="{B3DCB2F0-0F53-49FC-B60B-9344129D9ECB}" dt="2023-11-28T09:46:22.488" v="162" actId="26606"/>
          <ac:spMkLst>
            <pc:docMk/>
            <pc:sldMk cId="1656407220" sldId="275"/>
            <ac:spMk id="11" creationId="{9B7AD9F6-8CE7-4299-8FC6-328F4DCD3FF9}"/>
          </ac:spMkLst>
        </pc:spChg>
        <pc:spChg chg="add del">
          <ac:chgData name="Sylvie LEJEUNE" userId="8823c1f8-2503-4ab2-8aed-e0bf3dc10a1a" providerId="ADAL" clId="{B3DCB2F0-0F53-49FC-B60B-9344129D9ECB}" dt="2023-11-28T09:46:22.488" v="162" actId="26606"/>
          <ac:spMkLst>
            <pc:docMk/>
            <pc:sldMk cId="1656407220" sldId="275"/>
            <ac:spMk id="13" creationId="{F49775AF-8896-43EE-92C6-83497D6DC56F}"/>
          </ac:spMkLst>
        </pc:spChg>
        <pc:picChg chg="del">
          <ac:chgData name="Sylvie LEJEUNE" userId="8823c1f8-2503-4ab2-8aed-e0bf3dc10a1a" providerId="ADAL" clId="{B3DCB2F0-0F53-49FC-B60B-9344129D9ECB}" dt="2023-11-28T09:46:00.034" v="156" actId="478"/>
          <ac:picMkLst>
            <pc:docMk/>
            <pc:sldMk cId="1656407220" sldId="275"/>
            <ac:picMk id="5" creationId="{0953C03E-6F03-9602-860C-9E4757C2B9E3}"/>
          </ac:picMkLst>
        </pc:picChg>
        <pc:picChg chg="add del mod">
          <ac:chgData name="Sylvie LEJEUNE" userId="8823c1f8-2503-4ab2-8aed-e0bf3dc10a1a" providerId="ADAL" clId="{B3DCB2F0-0F53-49FC-B60B-9344129D9ECB}" dt="2023-11-28T09:46:24.365" v="163" actId="478"/>
          <ac:picMkLst>
            <pc:docMk/>
            <pc:sldMk cId="1656407220" sldId="275"/>
            <ac:picMk id="6" creationId="{7ADB18FE-C78B-EAED-B780-0E78C0860305}"/>
          </ac:picMkLst>
        </pc:picChg>
        <pc:picChg chg="add mod">
          <ac:chgData name="Sylvie LEJEUNE" userId="8823c1f8-2503-4ab2-8aed-e0bf3dc10a1a" providerId="ADAL" clId="{B3DCB2F0-0F53-49FC-B60B-9344129D9ECB}" dt="2023-11-28T09:46:35.991" v="166"/>
          <ac:picMkLst>
            <pc:docMk/>
            <pc:sldMk cId="1656407220" sldId="275"/>
            <ac:picMk id="7" creationId="{D2AC3637-FA4D-1122-AE6A-DE5771B2BE58}"/>
          </ac:picMkLst>
        </pc:picChg>
      </pc:sldChg>
      <pc:sldChg chg="addSp delSp modSp mod">
        <pc:chgData name="Sylvie LEJEUNE" userId="8823c1f8-2503-4ab2-8aed-e0bf3dc10a1a" providerId="ADAL" clId="{B3DCB2F0-0F53-49FC-B60B-9344129D9ECB}" dt="2023-12-05T10:47:56.590" v="324" actId="26606"/>
        <pc:sldMkLst>
          <pc:docMk/>
          <pc:sldMk cId="2429436365" sldId="276"/>
        </pc:sldMkLst>
        <pc:spChg chg="mod">
          <ac:chgData name="Sylvie LEJEUNE" userId="8823c1f8-2503-4ab2-8aed-e0bf3dc10a1a" providerId="ADAL" clId="{B3DCB2F0-0F53-49FC-B60B-9344129D9ECB}" dt="2023-12-05T10:47:56.590" v="324" actId="26606"/>
          <ac:spMkLst>
            <pc:docMk/>
            <pc:sldMk cId="2429436365" sldId="276"/>
            <ac:spMk id="2" creationId="{1AB37E02-5C34-47FF-66A5-013A87064EDC}"/>
          </ac:spMkLst>
        </pc:spChg>
        <pc:spChg chg="mod">
          <ac:chgData name="Sylvie LEJEUNE" userId="8823c1f8-2503-4ab2-8aed-e0bf3dc10a1a" providerId="ADAL" clId="{B3DCB2F0-0F53-49FC-B60B-9344129D9ECB}" dt="2023-12-05T10:47:56.590" v="324" actId="26606"/>
          <ac:spMkLst>
            <pc:docMk/>
            <pc:sldMk cId="2429436365" sldId="276"/>
            <ac:spMk id="3" creationId="{DA2643CB-16FF-DF0C-85C2-4CD51CBBCAE8}"/>
          </ac:spMkLst>
        </pc:spChg>
        <pc:spChg chg="mod">
          <ac:chgData name="Sylvie LEJEUNE" userId="8823c1f8-2503-4ab2-8aed-e0bf3dc10a1a" providerId="ADAL" clId="{B3DCB2F0-0F53-49FC-B60B-9344129D9ECB}" dt="2023-12-05T10:47:56.590" v="324" actId="26606"/>
          <ac:spMkLst>
            <pc:docMk/>
            <pc:sldMk cId="2429436365" sldId="276"/>
            <ac:spMk id="4" creationId="{51658723-16B9-E372-B6C5-50C95A938765}"/>
          </ac:spMkLst>
        </pc:spChg>
        <pc:spChg chg="del">
          <ac:chgData name="Sylvie LEJEUNE" userId="8823c1f8-2503-4ab2-8aed-e0bf3dc10a1a" providerId="ADAL" clId="{B3DCB2F0-0F53-49FC-B60B-9344129D9ECB}" dt="2023-12-05T10:47:56.590" v="324" actId="26606"/>
          <ac:spMkLst>
            <pc:docMk/>
            <pc:sldMk cId="2429436365" sldId="276"/>
            <ac:spMk id="3102" creationId="{ECC07320-C2CA-4E29-8481-9D9E143C7788}"/>
          </ac:spMkLst>
        </pc:spChg>
        <pc:spChg chg="del">
          <ac:chgData name="Sylvie LEJEUNE" userId="8823c1f8-2503-4ab2-8aed-e0bf3dc10a1a" providerId="ADAL" clId="{B3DCB2F0-0F53-49FC-B60B-9344129D9ECB}" dt="2023-12-05T10:47:56.590" v="324" actId="26606"/>
          <ac:spMkLst>
            <pc:docMk/>
            <pc:sldMk cId="2429436365" sldId="276"/>
            <ac:spMk id="3103" creationId="{178FB36B-5BFE-42CA-BC60-1115E0D95EEC}"/>
          </ac:spMkLst>
        </pc:spChg>
        <pc:spChg chg="add">
          <ac:chgData name="Sylvie LEJEUNE" userId="8823c1f8-2503-4ab2-8aed-e0bf3dc10a1a" providerId="ADAL" clId="{B3DCB2F0-0F53-49FC-B60B-9344129D9ECB}" dt="2023-12-05T10:47:56.590" v="324" actId="26606"/>
          <ac:spMkLst>
            <pc:docMk/>
            <pc:sldMk cId="2429436365" sldId="276"/>
            <ac:spMk id="3108" creationId="{9B7AD9F6-8CE7-4299-8FC6-328F4DCD3FF9}"/>
          </ac:spMkLst>
        </pc:spChg>
        <pc:spChg chg="add">
          <ac:chgData name="Sylvie LEJEUNE" userId="8823c1f8-2503-4ab2-8aed-e0bf3dc10a1a" providerId="ADAL" clId="{B3DCB2F0-0F53-49FC-B60B-9344129D9ECB}" dt="2023-12-05T10:47:56.590" v="324" actId="26606"/>
          <ac:spMkLst>
            <pc:docMk/>
            <pc:sldMk cId="2429436365" sldId="276"/>
            <ac:spMk id="3110" creationId="{F49775AF-8896-43EE-92C6-83497D6DC56F}"/>
          </ac:spMkLst>
        </pc:spChg>
        <pc:picChg chg="mod ord">
          <ac:chgData name="Sylvie LEJEUNE" userId="8823c1f8-2503-4ab2-8aed-e0bf3dc10a1a" providerId="ADAL" clId="{B3DCB2F0-0F53-49FC-B60B-9344129D9ECB}" dt="2023-12-05T10:47:56.590" v="324" actId="26606"/>
          <ac:picMkLst>
            <pc:docMk/>
            <pc:sldMk cId="2429436365" sldId="276"/>
            <ac:picMk id="3074" creationId="{4724952B-4181-2A65-E7A9-DF3A7F4AF516}"/>
          </ac:picMkLst>
        </pc:picChg>
      </pc:sldChg>
      <pc:sldChg chg="addSp delSp modSp add mod setBg delDesignElem">
        <pc:chgData name="Sylvie LEJEUNE" userId="8823c1f8-2503-4ab2-8aed-e0bf3dc10a1a" providerId="ADAL" clId="{B3DCB2F0-0F53-49FC-B60B-9344129D9ECB}" dt="2023-12-05T13:53:49.708" v="1262" actId="207"/>
        <pc:sldMkLst>
          <pc:docMk/>
          <pc:sldMk cId="1677665176" sldId="277"/>
        </pc:sldMkLst>
        <pc:spChg chg="add mod">
          <ac:chgData name="Sylvie LEJEUNE" userId="8823c1f8-2503-4ab2-8aed-e0bf3dc10a1a" providerId="ADAL" clId="{B3DCB2F0-0F53-49FC-B60B-9344129D9ECB}" dt="2023-12-05T13:53:49.708" v="1262" actId="207"/>
          <ac:spMkLst>
            <pc:docMk/>
            <pc:sldMk cId="1677665176" sldId="277"/>
            <ac:spMk id="2" creationId="{865643FE-9E76-43D4-4612-D6AC3497AC0D}"/>
          </ac:spMkLst>
        </pc:spChg>
        <pc:spChg chg="mod">
          <ac:chgData name="Sylvie LEJEUNE" userId="8823c1f8-2503-4ab2-8aed-e0bf3dc10a1a" providerId="ADAL" clId="{B3DCB2F0-0F53-49FC-B60B-9344129D9ECB}" dt="2023-12-05T10:49:24.457" v="376" actId="5793"/>
          <ac:spMkLst>
            <pc:docMk/>
            <pc:sldMk cId="1677665176" sldId="277"/>
            <ac:spMk id="5" creationId="{AEE96B77-276F-BF64-A696-C5E8EB4AAB16}"/>
          </ac:spMkLst>
        </pc:spChg>
        <pc:spChg chg="del">
          <ac:chgData name="Sylvie LEJEUNE" userId="8823c1f8-2503-4ab2-8aed-e0bf3dc10a1a" providerId="ADAL" clId="{B3DCB2F0-0F53-49FC-B60B-9344129D9ECB}" dt="2023-11-30T13:19:38.044" v="286"/>
          <ac:spMkLst>
            <pc:docMk/>
            <pc:sldMk cId="1677665176" sldId="277"/>
            <ac:spMk id="54" creationId="{22C6C9C9-83BF-4A6C-A1BF-C1735C61B4FF}"/>
          </ac:spMkLst>
        </pc:spChg>
        <pc:picChg chg="del">
          <ac:chgData name="Sylvie LEJEUNE" userId="8823c1f8-2503-4ab2-8aed-e0bf3dc10a1a" providerId="ADAL" clId="{B3DCB2F0-0F53-49FC-B60B-9344129D9ECB}" dt="2023-11-30T13:19:41.342" v="287" actId="478"/>
          <ac:picMkLst>
            <pc:docMk/>
            <pc:sldMk cId="1677665176" sldId="277"/>
            <ac:picMk id="9" creationId="{0E21BC9D-4C4A-061F-2915-C6DE36D9D596}"/>
          </ac:picMkLst>
        </pc:picChg>
      </pc:sldChg>
    </pc:docChg>
  </pc:docChgLst>
  <pc:docChgLst>
    <pc:chgData name="Pascale OPDEBEEK" userId="S::pascaleopdebeek@sosburnout-belgique.org::0befc5e9-ba26-4c0f-8f53-d54826e0dbae" providerId="AD" clId="Web-{A5980820-CF44-4093-9B51-4AA5D4EF7A57}"/>
    <pc:docChg chg="modSld">
      <pc:chgData name="Pascale OPDEBEEK" userId="S::pascaleopdebeek@sosburnout-belgique.org::0befc5e9-ba26-4c0f-8f53-d54826e0dbae" providerId="AD" clId="Web-{A5980820-CF44-4093-9B51-4AA5D4EF7A57}" dt="2023-12-01T08:23:14.667" v="16" actId="20577"/>
      <pc:docMkLst>
        <pc:docMk/>
      </pc:docMkLst>
      <pc:sldChg chg="modSp">
        <pc:chgData name="Pascale OPDEBEEK" userId="S::pascaleopdebeek@sosburnout-belgique.org::0befc5e9-ba26-4c0f-8f53-d54826e0dbae" providerId="AD" clId="Web-{A5980820-CF44-4093-9B51-4AA5D4EF7A57}" dt="2023-12-01T08:22:55.338" v="10" actId="20577"/>
        <pc:sldMkLst>
          <pc:docMk/>
          <pc:sldMk cId="2974620879" sldId="274"/>
        </pc:sldMkLst>
        <pc:spChg chg="mod">
          <ac:chgData name="Pascale OPDEBEEK" userId="S::pascaleopdebeek@sosburnout-belgique.org::0befc5e9-ba26-4c0f-8f53-d54826e0dbae" providerId="AD" clId="Web-{A5980820-CF44-4093-9B51-4AA5D4EF7A57}" dt="2023-12-01T08:22:55.338" v="10" actId="20577"/>
          <ac:spMkLst>
            <pc:docMk/>
            <pc:sldMk cId="2974620879" sldId="274"/>
            <ac:spMk id="25" creationId="{EA4AF0CD-B5D3-217A-4CE5-EA98B802C29B}"/>
          </ac:spMkLst>
        </pc:spChg>
      </pc:sldChg>
      <pc:sldChg chg="modSp">
        <pc:chgData name="Pascale OPDEBEEK" userId="S::pascaleopdebeek@sosburnout-belgique.org::0befc5e9-ba26-4c0f-8f53-d54826e0dbae" providerId="AD" clId="Web-{A5980820-CF44-4093-9B51-4AA5D4EF7A57}" dt="2023-12-01T08:23:14.667" v="16" actId="20577"/>
        <pc:sldMkLst>
          <pc:docMk/>
          <pc:sldMk cId="1656407220" sldId="275"/>
        </pc:sldMkLst>
        <pc:spChg chg="mod">
          <ac:chgData name="Pascale OPDEBEEK" userId="S::pascaleopdebeek@sosburnout-belgique.org::0befc5e9-ba26-4c0f-8f53-d54826e0dbae" providerId="AD" clId="Web-{A5980820-CF44-4093-9B51-4AA5D4EF7A57}" dt="2023-12-01T08:23:14.667" v="16" actId="20577"/>
          <ac:spMkLst>
            <pc:docMk/>
            <pc:sldMk cId="1656407220" sldId="275"/>
            <ac:spMk id="2" creationId="{E22C3209-88E6-AD0D-0921-BD40064013E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FA7287-D2F9-4F78-92EA-3DB65F56355A}" type="datetimeFigureOut">
              <a:rPr lang="fr-BE" smtClean="0"/>
              <a:t>05-12-23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DC6E22-41C6-4F78-9D68-078E9CD188B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3883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C8C227D-B05D-0050-8B8C-2CFCFA65EF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B53F594-D26B-473F-40FF-3A6CCE128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734AD8B-E867-7AD7-EF35-EA1C4FFF3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8AE04B-C234-4BA5-8588-2706F04BF31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D809FE76-C741-5CFE-35B7-B6F499148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6E5FFCD-33D5-2AB8-CC40-68BC3814D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77490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E83204F-61D9-0877-F5E5-3A017F53C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3AE6D37-4F0A-BC5F-ED75-A1C34F6FCD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03D67A7-7379-2080-0C67-6C247A0FC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185B17-BD04-4946-A934-C2F7955C9CF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864D6B7-8C27-F9AF-E2AE-F5845226B0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0451EFA-B927-AFCD-BC73-0FB2007563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70098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D4779EA0-AD59-3660-E32E-1B3EE832C5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6899AA1-4439-4BB2-D22B-66DECD767F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5757793-67B7-1030-F9C0-541123B33A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55509-85F0-4B2A-B260-DF0B2CED48BC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8995198-5CE7-4E27-F859-A232437FB3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81AEE3-43E7-6B8D-101A-EEE3FF44E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190466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269E7CE-2413-EE2B-71A0-3277EC3C0F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D50CA2-2EED-15BD-D851-FE4F441805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1EDD63-936C-E87A-F7F2-FA8D61C5E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E594A-FA99-49D7-864A-5DBC660A8996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9B8B8FB-1309-FF6A-8D43-F4B9889E6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872BEC9-F34B-9388-E194-09EE73AF4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6170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177686B-DA9D-C63E-E65A-E559F7D2A7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B0239B0-9397-2B5C-8ECD-54CBDDA810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01349B2-D8E5-8928-BFB3-DFE00F2D7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CB79E2-E639-4448-A99C-5CB9E90A9C1F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6978816-92C4-97D4-950A-AEFB3D3D47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768475-76B0-462F-65CE-D89C84F4C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01200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4F6DE6-9FC7-55B9-2090-E417D6A0F2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3F3C1C5-3C3F-2C62-A1BC-90344AEBAF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353AD146-73EA-047C-6442-8BACC77E0A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71AF27EC-E0D5-0570-5754-696502E13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5F0FE1-5CC6-416F-82D3-FDA80275A936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401A82E-F797-F4DF-B379-DE25943368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64A47497-9893-A3F3-2781-1DF307DFE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367292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8CBF3C-39CD-94B1-FDEF-C56DB42DC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5A09488-576C-9269-D091-047BA32CC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F25B2EA-18B3-51EE-FEE3-7A2319CBE5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174FED6D-34D3-610F-65E9-605EB5B88A4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DCCEB50-61B1-8A3D-1C0E-0457F8DCDD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A881F1A-E42B-835D-3BD4-08E45A00D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C52E19-5239-4930-A7A8-65856609A2D2}" type="datetime7">
              <a:rPr lang="fr-BE" smtClean="0"/>
              <a:t>déc.-23</a:t>
            </a:fld>
            <a:endParaRPr lang="fr-BE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8228DF2-4E0C-78DE-7181-DB1B928AA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779EDCEA-4220-29A0-A542-3522387A5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50488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DFCB992-01AB-5840-CF6D-18D7BAC86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807390D3-994E-F765-1692-E54C599AD7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BD3259-671F-4A2C-B5A2-35BFFFD98C8D}" type="datetime7">
              <a:rPr lang="fr-BE" smtClean="0"/>
              <a:t>déc.-23</a:t>
            </a:fld>
            <a:endParaRPr lang="fr-BE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DBDD3846-35A7-D6F6-6223-55D92065F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A5641EAE-1AFC-A5C6-6FE9-695B77EE6D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6156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787FA4F-4FD2-48E0-ECE2-287195316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2E7CB7-0100-43C7-9255-6D818EDAE281}" type="datetime7">
              <a:rPr lang="fr-BE" smtClean="0"/>
              <a:t>déc.-23</a:t>
            </a:fld>
            <a:endParaRPr lang="fr-BE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BA5DF443-664F-B542-2B2D-347A77BD5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5CF5EF3-8A98-88B3-05B3-2C6B21F92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88572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D96636-A17F-4F1D-1EEE-47C15A4BF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94C9F00-9281-3FB5-7DFD-8EB8983169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45E852B-8853-CED6-3BC4-EBF2D9B6F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8D4073A-D98F-513A-E9C2-FDC50A3CE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D055A-7FAC-4A98-A08E-466C8AC20D19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E342601-32E7-2C80-0134-DED01D434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91F0211-33EA-73BA-1414-5BFA8353D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045898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4B7C9B8-0831-4F29-E5FC-37B456AB8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F3A498A7-9769-A69A-B78F-41DC7897E1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1534F62-D563-CB6C-C805-A95B168E3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23D1D34-821E-181E-21A4-81F972C9E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C6C37-BB39-43F0-9CD7-9EA2DA005942}" type="datetime7">
              <a:rPr lang="fr-BE" smtClean="0"/>
              <a:t>déc.-23</a:t>
            </a:fld>
            <a:endParaRPr lang="fr-BE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9E15B85-4BBA-285B-9DE2-A7DB34810C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(c) SOS Burnout Belgique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6003407-3342-2F1E-5DC4-582B13045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86811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6C8E24A-722D-494D-393A-B3B307B4F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fr-BE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2B59872-6FBA-5C20-338E-88A18F953B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9D3A323-04BF-658E-2ABC-2EDE632361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F4926-4E9B-455D-A4EA-E56CD35CCD38}" type="datetime7">
              <a:rPr lang="fr-BE" smtClean="0"/>
              <a:t>déc.-23</a:t>
            </a:fld>
            <a:endParaRPr lang="fr-BE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E7433D2-1FEB-016A-92CF-D6FF7732F5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BE"/>
              <a:t>(c) SOS Burnout Belgique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6371C8E-03D8-97AE-1F0B-6622E5A23C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C767C-E708-4EB4-8FB3-BA0A75841201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29491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caroline.detre@sosburnout-belgique.or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2FFEE47-EF0B-D515-52FE-F951E4548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4439"/>
            <a:ext cx="9144000" cy="2764028"/>
          </a:xfrm>
        </p:spPr>
        <p:txBody>
          <a:bodyPr anchor="ctr">
            <a:normAutofit/>
          </a:bodyPr>
          <a:lstStyle/>
          <a:p>
            <a:r>
              <a:rPr lang="fr-BE" sz="6100" dirty="0"/>
              <a:t>Activité sportive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FA5A25-D036-B7D3-DB48-DFF50F4666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66912" y="5645150"/>
            <a:ext cx="8258176" cy="631825"/>
          </a:xfrm>
        </p:spPr>
        <p:txBody>
          <a:bodyPr anchor="ctr">
            <a:normAutofit fontScale="85000" lnSpcReduction="10000"/>
          </a:bodyPr>
          <a:lstStyle/>
          <a:p>
            <a:r>
              <a:rPr lang="fr-BE" sz="3200" dirty="0"/>
              <a:t>Ces aides financières utiles dans le cadre du Burn-out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01B3D48-F4A3-6999-E7CA-102D5AA13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r-BE">
                <a:solidFill>
                  <a:schemeClr val="tx1">
                    <a:lumMod val="50000"/>
                    <a:lumOff val="50000"/>
                  </a:schemeClr>
                </a:solidFill>
              </a:rPr>
              <a:t>© 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3081654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08" name="Rectangle 3107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AB37E02-5C34-47FF-66A5-013A87064E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0338" y="640080"/>
            <a:ext cx="3734014" cy="3566160"/>
          </a:xfrm>
        </p:spPr>
        <p:txBody>
          <a:bodyPr vert="horz" lIns="91440" tIns="45720" rIns="91440" bIns="45720" rtlCol="0" anchor="b">
            <a:normAutofit/>
          </a:bodyPr>
          <a:lstStyle/>
          <a:p>
            <a:br>
              <a:rPr lang="en-US" sz="2200" b="0" i="0">
                <a:effectLst/>
              </a:rPr>
            </a:br>
            <a:br>
              <a:rPr lang="en-US" sz="2200" b="0" i="0">
                <a:effectLst/>
              </a:rPr>
            </a:br>
            <a:r>
              <a:rPr lang="en-US" sz="2200"/>
              <a:t>La pratique d’un sport peut être recommandée en cas de burn-out.</a:t>
            </a:r>
            <a:br>
              <a:rPr lang="en-US" sz="2200"/>
            </a:br>
            <a:br>
              <a:rPr lang="en-US" sz="2200"/>
            </a:br>
            <a:r>
              <a:rPr lang="en-US" sz="2200"/>
              <a:t>Des </a:t>
            </a:r>
            <a:r>
              <a:rPr lang="en-US" sz="2200" b="0" i="0">
                <a:effectLst/>
              </a:rPr>
              <a:t>difficultés financières ne devraient pas vous empêcher d’obtenir cet appui.</a:t>
            </a:r>
            <a:br>
              <a:rPr lang="en-US" sz="2200" b="0" i="0">
                <a:effectLst/>
              </a:rPr>
            </a:br>
            <a:br>
              <a:rPr lang="en-US" sz="2200" b="0" i="0">
                <a:effectLst/>
              </a:rPr>
            </a:br>
            <a:r>
              <a:rPr lang="en-US" sz="2200" b="0" i="0">
                <a:effectLst/>
              </a:rPr>
              <a:t>Des aides pécuniaires existent !</a:t>
            </a:r>
            <a:endParaRPr lang="en-US" sz="2200"/>
          </a:p>
        </p:txBody>
      </p:sp>
      <p:sp>
        <p:nvSpPr>
          <p:cNvPr id="3110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DA2643CB-16FF-DF0C-85C2-4CD51CBBCAE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fld id="{1EBD3259-671F-4A2C-B5A2-35BFFFD98C8D}" type="datetime7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>
                <a:spcAft>
                  <a:spcPts val="600"/>
                </a:spcAft>
                <a:defRPr/>
              </a:pPr>
              <a:t>Dec-23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pic>
        <p:nvPicPr>
          <p:cNvPr id="3074" name="Picture 2" descr="Gratuit Photos gratuites de argent, cash, centimes Photos">
            <a:extLst>
              <a:ext uri="{FF2B5EF4-FFF2-40B4-BE49-F238E27FC236}">
                <a16:creationId xmlns:a16="http://schemas.microsoft.com/office/drawing/2014/main" id="{4724952B-4181-2A65-E7A9-DF3A7F4AF51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21" r="26282" b="2"/>
          <a:stretch/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1658723-16B9-E372-B6C5-50C95A938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05278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>
              <a:spcAft>
                <a:spcPts val="600"/>
              </a:spcAft>
              <a:defRPr/>
            </a:pPr>
            <a:r>
              <a:rPr lang="en-US" kern="1200">
                <a:solidFill>
                  <a:srgbClr val="FFFFFF"/>
                </a:solidFill>
                <a:latin typeface="Calibri" panose="020F0502020204030204"/>
                <a:ea typeface="+mn-ea"/>
                <a:cs typeface="+mn-cs"/>
              </a:rPr>
              <a:t>(c) SOS Burnout Belgique</a:t>
            </a:r>
          </a:p>
        </p:txBody>
      </p:sp>
    </p:spTree>
    <p:extLst>
      <p:ext uri="{BB962C8B-B14F-4D97-AF65-F5344CB8AC3E}">
        <p14:creationId xmlns:p14="http://schemas.microsoft.com/office/powerpoint/2010/main" val="24294363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A28F7AD-31D2-DBFC-997C-FA7E29DDCC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  <a:defRPr/>
            </a:pPr>
            <a:r>
              <a:rPr lang="en-US" kern="12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/>
                <a:ea typeface="+mn-ea"/>
                <a:cs typeface="+mn-cs"/>
              </a:rPr>
              <a:t>© SOS Burnout Belgique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EA4AF0CD-B5D3-217A-4CE5-EA98B802C29B}"/>
              </a:ext>
            </a:extLst>
          </p:cNvPr>
          <p:cNvSpPr txBox="1"/>
          <p:nvPr/>
        </p:nvSpPr>
        <p:spPr>
          <a:xfrm>
            <a:off x="4897119" y="1076960"/>
            <a:ext cx="7018655" cy="452431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l" fontAlgn="base"/>
            <a:r>
              <a:rPr lang="fr-FR" b="1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Certaines communes </a:t>
            </a:r>
            <a:r>
              <a:rPr lang="fr-FR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octroient à leur population des aides financières.</a:t>
            </a:r>
          </a:p>
          <a:p>
            <a:pPr algn="l" fontAlgn="base"/>
            <a:endParaRPr lang="fr-FR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pPr algn="l" fontAlgn="base"/>
            <a:r>
              <a:rPr lang="fr-FR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Voici quelques exemples d’aides :</a:t>
            </a:r>
          </a:p>
          <a:p>
            <a:pPr algn="l" fontAlgn="base"/>
            <a:endParaRPr lang="fr-FR" b="0" i="0" dirty="0">
              <a:solidFill>
                <a:srgbClr val="000000"/>
              </a:solidFill>
              <a:effectLst/>
              <a:latin typeface="verdana" panose="020B0604030504040204" pitchFamily="34" charset="0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verdana"/>
                <a:ea typeface="verdana"/>
              </a:rPr>
              <a:t>CPAS : Remboursement partiel ou total de votre cotisation et/ou des frais d’inscription aux stages sportifs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verdana"/>
                <a:ea typeface="verdana"/>
              </a:rPr>
              <a:t>Chèque-sport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dirty="0" err="1">
                <a:solidFill>
                  <a:srgbClr val="000000"/>
                </a:solidFill>
                <a:latin typeface="verdana" panose="020B0604030504040204" pitchFamily="34" charset="0"/>
              </a:rPr>
              <a:t>Pass</a:t>
            </a:r>
            <a:r>
              <a:rPr lang="fr-FR" dirty="0">
                <a:solidFill>
                  <a:srgbClr val="000000"/>
                </a:solidFill>
                <a:latin typeface="verdana" panose="020B0604030504040204" pitchFamily="34" charset="0"/>
              </a:rPr>
              <a:t>-Sport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fr-FR" dirty="0">
                <a:solidFill>
                  <a:srgbClr val="000000"/>
                </a:solidFill>
                <a:latin typeface="verdana" panose="020B0604030504040204" pitchFamily="34" charset="0"/>
              </a:rPr>
              <a:t>Sport sur ordonnance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fr-FR" dirty="0">
              <a:solidFill>
                <a:srgbClr val="000000"/>
              </a:solidFill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fr-FR" b="0" i="0" dirty="0">
              <a:solidFill>
                <a:srgbClr val="000000"/>
              </a:solidFill>
              <a:effectLst/>
              <a:latin typeface="inherit"/>
            </a:endParaRPr>
          </a:p>
          <a:p>
            <a:pPr algn="l" fontAlgn="base"/>
            <a:r>
              <a:rPr lang="fr-FR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</a:rPr>
              <a:t>Afin de savoir quelles aides sont disponibles dans votre commune et en bénéficier vous devez </a:t>
            </a:r>
            <a:r>
              <a:rPr lang="fr-FR" b="1" i="0" dirty="0">
                <a:solidFill>
                  <a:schemeClr val="accent2">
                    <a:lumMod val="75000"/>
                  </a:schemeClr>
                </a:solidFill>
                <a:effectLst/>
                <a:latin typeface="verdana" panose="020B0604030504040204" pitchFamily="34" charset="0"/>
              </a:rPr>
              <a:t>prendre contact avec votre administration communale.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fr-FR" b="0" i="0" u="sng" dirty="0">
              <a:solidFill>
                <a:srgbClr val="0066CC"/>
              </a:solidFill>
              <a:effectLst/>
              <a:latin typeface="inherit"/>
            </a:endParaRPr>
          </a:p>
        </p:txBody>
      </p:sp>
      <p:pic>
        <p:nvPicPr>
          <p:cNvPr id="26" name="Picture 4" descr="Gratuit Photos gratuites de activité, agencement, alimenter Photos">
            <a:extLst>
              <a:ext uri="{FF2B5EF4-FFF2-40B4-BE49-F238E27FC236}">
                <a16:creationId xmlns:a16="http://schemas.microsoft.com/office/drawing/2014/main" id="{45B2E9EF-FE17-6B8A-16A9-480E6C232A4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10" r="-1" b="-1"/>
          <a:stretch/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46208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22C3209-88E6-AD0D-0921-BD40064013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934" y="503983"/>
            <a:ext cx="6374364" cy="4281520"/>
          </a:xfrm>
        </p:spPr>
        <p:txBody>
          <a:bodyPr>
            <a:normAutofit/>
          </a:bodyPr>
          <a:lstStyle/>
          <a:p>
            <a:r>
              <a:rPr lang="fr-BE" sz="2400" b="1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Certaines mutuelles </a:t>
            </a:r>
            <a:r>
              <a:rPr lang="fr-BE" sz="2400" dirty="0">
                <a:latin typeface="+mn-lt"/>
                <a:ea typeface="+mn-ea"/>
                <a:cs typeface="Open Sans"/>
              </a:rPr>
              <a:t>interviennent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financièrement</a:t>
            </a:r>
            <a:r>
              <a:rPr lang="en-US" sz="2400" dirty="0">
                <a:latin typeface="+mn-lt"/>
                <a:ea typeface="+mn-ea"/>
                <a:cs typeface="Open Sans"/>
              </a:rPr>
              <a:t> dans les frais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d’abonnement</a:t>
            </a:r>
            <a:r>
              <a:rPr lang="en-US" sz="2400" dirty="0">
                <a:latin typeface="+mn-lt"/>
                <a:ea typeface="+mn-ea"/>
                <a:cs typeface="Open Sans"/>
              </a:rPr>
              <a:t> sportif.</a:t>
            </a:r>
            <a:br>
              <a:rPr lang="en-US" sz="2400" dirty="0">
                <a:latin typeface="+mn-lt"/>
                <a:ea typeface="+mn-ea"/>
                <a:cs typeface="Open Sans" panose="020B0606030504020204" pitchFamily="34" charset="0"/>
              </a:rPr>
            </a:br>
            <a:br>
              <a:rPr lang="en-US" sz="2400" dirty="0">
                <a:latin typeface="+mn-lt"/>
                <a:ea typeface="+mn-ea"/>
                <a:cs typeface="Open Sans" panose="020B0606030504020204" pitchFamily="34" charset="0"/>
              </a:rPr>
            </a:b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Contactez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votre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 </a:t>
            </a:r>
            <a:r>
              <a:rPr lang="en-US" sz="2400" dirty="0" err="1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mutualité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Open Sans"/>
              </a:rPr>
              <a:t> </a:t>
            </a:r>
            <a:r>
              <a:rPr lang="en-US" sz="2400" dirty="0">
                <a:latin typeface="+mn-lt"/>
                <a:ea typeface="+mn-ea"/>
                <a:cs typeface="Open Sans"/>
              </a:rPr>
              <a:t>pour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connaître</a:t>
            </a:r>
            <a:r>
              <a:rPr lang="en-US" sz="2400" dirty="0">
                <a:latin typeface="+mn-lt"/>
                <a:ea typeface="+mn-ea"/>
                <a:cs typeface="Open Sans"/>
              </a:rPr>
              <a:t> les conditions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d’intervention</a:t>
            </a:r>
            <a:r>
              <a:rPr lang="en-US" sz="2400" dirty="0">
                <a:latin typeface="+mn-lt"/>
                <a:ea typeface="+mn-ea"/>
                <a:cs typeface="Open Sans"/>
              </a:rPr>
              <a:t>. Celles-ci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varient</a:t>
            </a:r>
            <a:r>
              <a:rPr lang="en-US" sz="2400" dirty="0">
                <a:latin typeface="+mn-lt"/>
                <a:ea typeface="+mn-ea"/>
                <a:cs typeface="Open Sans"/>
              </a:rPr>
              <a:t>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d’une</a:t>
            </a:r>
            <a:r>
              <a:rPr lang="en-US" sz="2400" dirty="0">
                <a:latin typeface="+mn-lt"/>
                <a:ea typeface="+mn-ea"/>
                <a:cs typeface="Open Sans"/>
              </a:rPr>
              <a:t>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mutuelle</a:t>
            </a:r>
            <a:r>
              <a:rPr lang="en-US" sz="2400" dirty="0">
                <a:latin typeface="+mn-lt"/>
                <a:ea typeface="+mn-ea"/>
                <a:cs typeface="Open Sans"/>
              </a:rPr>
              <a:t> à </a:t>
            </a:r>
            <a:r>
              <a:rPr lang="en-US" sz="2400" dirty="0" err="1">
                <a:latin typeface="+mn-lt"/>
                <a:ea typeface="+mn-ea"/>
                <a:cs typeface="Open Sans"/>
              </a:rPr>
              <a:t>l’autre</a:t>
            </a:r>
            <a:r>
              <a:rPr lang="en-US" sz="2400" dirty="0">
                <a:latin typeface="+mn-lt"/>
                <a:ea typeface="+mn-ea"/>
                <a:cs typeface="Open Sans"/>
              </a:rPr>
              <a:t>.</a:t>
            </a:r>
            <a:br>
              <a:rPr lang="en-US" sz="2400" dirty="0">
                <a:latin typeface="+mn-lt"/>
                <a:ea typeface="+mn-ea"/>
                <a:cs typeface="Open Sans" panose="020B0606030504020204" pitchFamily="34" charset="0"/>
              </a:rPr>
            </a:br>
            <a:endParaRPr lang="fr-BE" sz="2400" dirty="0">
              <a:latin typeface="+mn-lt"/>
              <a:ea typeface="+mn-ea"/>
              <a:cs typeface="Open Sans" panose="020B0606030504020204" pitchFamily="34" charset="0"/>
            </a:endParaRP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8A4A75C-E33E-6F73-CB16-44ADCBD2E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BE"/>
              <a:t>© SOS Burnout Belgique</a:t>
            </a:r>
            <a:endParaRPr lang="fr-BE" dirty="0"/>
          </a:p>
        </p:txBody>
      </p:sp>
      <p:pic>
        <p:nvPicPr>
          <p:cNvPr id="7" name="Picture 4" descr="Gratuit Photos gratuites de activité, agencement, alimenter Photos">
            <a:extLst>
              <a:ext uri="{FF2B5EF4-FFF2-40B4-BE49-F238E27FC236}">
                <a16:creationId xmlns:a16="http://schemas.microsoft.com/office/drawing/2014/main" id="{D2AC3637-FA4D-1122-AE6A-DE5771B2BE5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176" r="-1" b="275"/>
          <a:stretch/>
        </p:blipFill>
        <p:spPr bwMode="auto">
          <a:xfrm>
            <a:off x="6979298" y="10"/>
            <a:ext cx="5211179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6407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logo, Graphique, symbole, graphisme&#10;&#10;Description générée automatiquement">
            <a:extLst>
              <a:ext uri="{FF2B5EF4-FFF2-40B4-BE49-F238E27FC236}">
                <a16:creationId xmlns:a16="http://schemas.microsoft.com/office/drawing/2014/main" id="{7076A8ED-3DAA-0DC9-42D8-E613E124312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92" r="7092"/>
          <a:stretch/>
        </p:blipFill>
        <p:spPr>
          <a:xfrm>
            <a:off x="4979805" y="0"/>
            <a:ext cx="7128913" cy="6853457"/>
          </a:xfrm>
          <a:custGeom>
            <a:avLst/>
            <a:gdLst/>
            <a:ahLst/>
            <a:cxnLst/>
            <a:rect l="l" t="t" r="r" b="b"/>
            <a:pathLst>
              <a:path w="7128913" h="6853457">
                <a:moveTo>
                  <a:pt x="2343548" y="0"/>
                </a:moveTo>
                <a:lnTo>
                  <a:pt x="5168877" y="0"/>
                </a:lnTo>
                <a:lnTo>
                  <a:pt x="5218299" y="19487"/>
                </a:lnTo>
                <a:cubicBezTo>
                  <a:pt x="5976640" y="340238"/>
                  <a:pt x="6607722" y="902948"/>
                  <a:pt x="7014769" y="1610837"/>
                </a:cubicBezTo>
                <a:lnTo>
                  <a:pt x="7128913" y="1827198"/>
                </a:lnTo>
                <a:lnTo>
                  <a:pt x="7128913" y="5131581"/>
                </a:lnTo>
                <a:lnTo>
                  <a:pt x="7091067" y="5210750"/>
                </a:lnTo>
                <a:cubicBezTo>
                  <a:pt x="6744936" y="5876527"/>
                  <a:pt x="6205281" y="6425584"/>
                  <a:pt x="5546646" y="6783375"/>
                </a:cubicBezTo>
                <a:lnTo>
                  <a:pt x="5409811" y="6853457"/>
                </a:lnTo>
                <a:lnTo>
                  <a:pt x="2102613" y="6853457"/>
                </a:lnTo>
                <a:lnTo>
                  <a:pt x="1965779" y="6783375"/>
                </a:lnTo>
                <a:cubicBezTo>
                  <a:pt x="794873" y="6147301"/>
                  <a:pt x="0" y="4906735"/>
                  <a:pt x="0" y="3480517"/>
                </a:cubicBezTo>
                <a:cubicBezTo>
                  <a:pt x="0" y="1924643"/>
                  <a:pt x="945964" y="589711"/>
                  <a:pt x="2294125" y="19487"/>
                </a:cubicBezTo>
                <a:close/>
              </a:path>
            </a:pathLst>
          </a:custGeom>
        </p:spPr>
      </p:pic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EE96B77-276F-BF64-A696-C5E8EB4AA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69795" y="6266688"/>
            <a:ext cx="4818888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SOS Burnout Belgique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865643FE-9E76-43D4-4612-D6AC3497AC0D}"/>
              </a:ext>
            </a:extLst>
          </p:cNvPr>
          <p:cNvSpPr txBox="1"/>
          <p:nvPr/>
        </p:nvSpPr>
        <p:spPr>
          <a:xfrm>
            <a:off x="83282" y="887571"/>
            <a:ext cx="53104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/>
              <a:t>L’ASBL SOS Burn-out propose des </a:t>
            </a:r>
            <a:r>
              <a:rPr lang="fr-BE" b="1" dirty="0">
                <a:solidFill>
                  <a:schemeClr val="accent2"/>
                </a:solidFill>
              </a:rPr>
              <a:t>cours de Pilates.</a:t>
            </a:r>
          </a:p>
          <a:p>
            <a:endParaRPr lang="fr-BE" dirty="0"/>
          </a:p>
          <a:p>
            <a:r>
              <a:rPr lang="fr-BE" dirty="0"/>
              <a:t>Il s’agit d’une méthode de développement des muscles profonds, d’amélioration de la posture, de l’équilibrage et de l’assouplissement musculaire ainsi qu’un renforcement de la sangle abdominale.</a:t>
            </a:r>
          </a:p>
          <a:p>
            <a:endParaRPr lang="fr-BE" dirty="0"/>
          </a:p>
          <a:p>
            <a:r>
              <a:rPr lang="fr-BE" dirty="0"/>
              <a:t>Nos cours sont donnés </a:t>
            </a:r>
            <a:r>
              <a:rPr lang="fr-BE" dirty="0">
                <a:solidFill>
                  <a:schemeClr val="accent2"/>
                </a:solidFill>
              </a:rPr>
              <a:t>tous les jeudis, de 17h30 à 18h30 </a:t>
            </a:r>
            <a:r>
              <a:rPr lang="fr-BE" dirty="0"/>
              <a:t>en nos locaux situés </a:t>
            </a:r>
            <a:r>
              <a:rPr lang="fr-BE" dirty="0" err="1"/>
              <a:t>Grand’rue</a:t>
            </a:r>
            <a:r>
              <a:rPr lang="fr-BE" dirty="0"/>
              <a:t> 36 à 5030 Gembloux.</a:t>
            </a:r>
          </a:p>
          <a:p>
            <a:endParaRPr lang="fr-BE" dirty="0"/>
          </a:p>
          <a:p>
            <a:r>
              <a:rPr lang="fr-BE" dirty="0"/>
              <a:t>Prix : 100€ ou 50€/BIM</a:t>
            </a:r>
          </a:p>
          <a:p>
            <a:endParaRPr lang="fr-BE" dirty="0"/>
          </a:p>
          <a:p>
            <a:r>
              <a:rPr lang="fr-BE" dirty="0"/>
              <a:t>Infos et inscription : 0497/514.540 ou</a:t>
            </a:r>
          </a:p>
          <a:p>
            <a:r>
              <a:rPr lang="fr-BE" dirty="0">
                <a:hlinkClick r:id="rId3"/>
              </a:rPr>
              <a:t>caroline.detre@sosburnout-belgique.org</a:t>
            </a:r>
            <a:r>
              <a:rPr lang="fr-BE" dirty="0"/>
              <a:t> </a:t>
            </a:r>
          </a:p>
          <a:p>
            <a:endParaRPr lang="fr-BE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167766517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A632A4D2D5F458839C3BBF694257E" ma:contentTypeVersion="15" ma:contentTypeDescription="Crée un document." ma:contentTypeScope="" ma:versionID="ec51950c58c156297ad387a5cb88e3e8">
  <xsd:schema xmlns:xsd="http://www.w3.org/2001/XMLSchema" xmlns:xs="http://www.w3.org/2001/XMLSchema" xmlns:p="http://schemas.microsoft.com/office/2006/metadata/properties" xmlns:ns2="40177311-e82e-4a0f-a828-cc2fbd17eef5" xmlns:ns3="6ba573bc-4394-4cd9-a0ca-9a66d476603e" targetNamespace="http://schemas.microsoft.com/office/2006/metadata/properties" ma:root="true" ma:fieldsID="3b5f8ab862ed79437703803f267fa486" ns2:_="" ns3:_="">
    <xsd:import namespace="40177311-e82e-4a0f-a828-cc2fbd17eef5"/>
    <xsd:import namespace="6ba573bc-4394-4cd9-a0ca-9a66d476603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177311-e82e-4a0f-a828-cc2fbd17ee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alises d’images" ma:readOnly="false" ma:fieldId="{5cf76f15-5ced-4ddc-b409-7134ff3c332f}" ma:taxonomyMulti="true" ma:sspId="d4d4d00e-695c-4d54-81cf-824065d7f4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a573bc-4394-4cd9-a0ca-9a66d476603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599b5b0b-a9fa-4a55-9213-3e8ef01fdc6a}" ma:internalName="TaxCatchAll" ma:showField="CatchAllData" ma:web="6ba573bc-4394-4cd9-a0ca-9a66d476603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177311-e82e-4a0f-a828-cc2fbd17eef5">
      <Terms xmlns="http://schemas.microsoft.com/office/infopath/2007/PartnerControls"/>
    </lcf76f155ced4ddcb4097134ff3c332f>
    <TaxCatchAll xmlns="6ba573bc-4394-4cd9-a0ca-9a66d476603e" xsi:nil="true"/>
  </documentManagement>
</p:properties>
</file>

<file path=customXml/itemProps1.xml><?xml version="1.0" encoding="utf-8"?>
<ds:datastoreItem xmlns:ds="http://schemas.openxmlformats.org/officeDocument/2006/customXml" ds:itemID="{B2DA4904-3B00-4210-A26A-CDC2AD8A8806}"/>
</file>

<file path=customXml/itemProps2.xml><?xml version="1.0" encoding="utf-8"?>
<ds:datastoreItem xmlns:ds="http://schemas.openxmlformats.org/officeDocument/2006/customXml" ds:itemID="{44912D01-94FB-48E3-9EA7-18AB5E4951F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68C3B1-C8F7-48A4-AC61-FF880AEA09ED}"/>
</file>

<file path=docProps/app.xml><?xml version="1.0" encoding="utf-8"?>
<Properties xmlns="http://schemas.openxmlformats.org/officeDocument/2006/extended-properties" xmlns:vt="http://schemas.openxmlformats.org/officeDocument/2006/docPropsVTypes">
  <TotalTime>485</TotalTime>
  <Words>240</Words>
  <Application>Microsoft Office PowerPoint</Application>
  <PresentationFormat>Grand écran</PresentationFormat>
  <Paragraphs>31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inherit</vt:lpstr>
      <vt:lpstr>verdana</vt:lpstr>
      <vt:lpstr>Thème Office</vt:lpstr>
      <vt:lpstr>Activité sportive</vt:lpstr>
      <vt:lpstr>  La pratique d’un sport peut être recommandée en cas de burn-out.  Des difficultés financières ne devraient pas vous empêcher d’obtenir cet appui.  Des aides pécuniaires existent !</vt:lpstr>
      <vt:lpstr>Présentation PowerPoint</vt:lpstr>
      <vt:lpstr>Certaines mutuelles interviennent financièrement dans les frais d’abonnement sportif.  Contactez votre mutualité pour connaître les conditions d’intervention. Celles-ci varient d’une mutuelle à l’autre. 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avantages complémentaires des mutuelles</dc:title>
  <dc:creator>Sylvie LEJEUNE</dc:creator>
  <cp:lastModifiedBy>Sylvie LEJEUNE</cp:lastModifiedBy>
  <cp:revision>8</cp:revision>
  <dcterms:created xsi:type="dcterms:W3CDTF">2023-10-16T06:45:55Z</dcterms:created>
  <dcterms:modified xsi:type="dcterms:W3CDTF">2023-12-05T13:53:49Z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0x010100700A632A4D2D5F458839C3BBF694257E</vt:lpwstr>
  </property>
</Properties>
</file>