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3"/>
  </p:sldMasterIdLst>
  <p:notesMasterIdLst>
    <p:notesMasterId r:id="rId11"/>
  </p:notesMasterIdLst>
  <p:sldIdLst>
    <p:sldId id="256" r:id="rId4"/>
    <p:sldId id="257" r:id="rId5"/>
    <p:sldId id="268" r:id="rId6"/>
    <p:sldId id="260" r:id="rId7"/>
    <p:sldId id="266" r:id="rId8"/>
    <p:sldId id="264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5DA543-01C3-41F1-9C99-7B1D278850C5}" v="87" dt="2023-11-07T15:46:27.6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9FD81EBD-37BA-47E0-8299-50F642E297D6}"/>
    <pc:docChg chg="custSel addSld delSld modSld">
      <pc:chgData name="Sylvie LEJEUNE" userId="8823c1f8-2503-4ab2-8aed-e0bf3dc10a1a" providerId="ADAL" clId="{9FD81EBD-37BA-47E0-8299-50F642E297D6}" dt="2023-10-11T11:48:32.161" v="815" actId="20577"/>
      <pc:docMkLst>
        <pc:docMk/>
      </pc:docMkLst>
      <pc:sldChg chg="delSp modSp mod delAnim modAnim">
        <pc:chgData name="Sylvie LEJEUNE" userId="8823c1f8-2503-4ab2-8aed-e0bf3dc10a1a" providerId="ADAL" clId="{9FD81EBD-37BA-47E0-8299-50F642E297D6}" dt="2023-10-10T13:28:29.233" v="363" actId="478"/>
        <pc:sldMkLst>
          <pc:docMk/>
          <pc:sldMk cId="1082271357" sldId="256"/>
        </pc:sldMkLst>
        <pc:spChg chg="mod">
          <ac:chgData name="Sylvie LEJEUNE" userId="8823c1f8-2503-4ab2-8aed-e0bf3dc10a1a" providerId="ADAL" clId="{9FD81EBD-37BA-47E0-8299-50F642E297D6}" dt="2023-10-10T13:20:30.512" v="19" actId="404"/>
          <ac:spMkLst>
            <pc:docMk/>
            <pc:sldMk cId="1082271357" sldId="256"/>
            <ac:spMk id="2" creationId="{A6008BBE-AD63-01F9-E7C8-E16EAD87B5E2}"/>
          </ac:spMkLst>
        </pc:spChg>
        <pc:spChg chg="del mod">
          <ac:chgData name="Sylvie LEJEUNE" userId="8823c1f8-2503-4ab2-8aed-e0bf3dc10a1a" providerId="ADAL" clId="{9FD81EBD-37BA-47E0-8299-50F642E297D6}" dt="2023-10-10T13:28:29.233" v="363" actId="478"/>
          <ac:spMkLst>
            <pc:docMk/>
            <pc:sldMk cId="1082271357" sldId="256"/>
            <ac:spMk id="3" creationId="{2191F216-2D38-3756-A08C-622DAEBDF4B6}"/>
          </ac:spMkLst>
        </pc:spChg>
      </pc:sldChg>
      <pc:sldChg chg="delSp modSp mod">
        <pc:chgData name="Sylvie LEJEUNE" userId="8823c1f8-2503-4ab2-8aed-e0bf3dc10a1a" providerId="ADAL" clId="{9FD81EBD-37BA-47E0-8299-50F642E297D6}" dt="2023-10-10T13:26:38.761" v="362"/>
        <pc:sldMkLst>
          <pc:docMk/>
          <pc:sldMk cId="3541551922" sldId="257"/>
        </pc:sldMkLst>
        <pc:spChg chg="mod">
          <ac:chgData name="Sylvie LEJEUNE" userId="8823c1f8-2503-4ab2-8aed-e0bf3dc10a1a" providerId="ADAL" clId="{9FD81EBD-37BA-47E0-8299-50F642E297D6}" dt="2023-10-10T13:26:34.704" v="360" actId="33524"/>
          <ac:spMkLst>
            <pc:docMk/>
            <pc:sldMk cId="3541551922" sldId="257"/>
            <ac:spMk id="3" creationId="{D0D10413-32C5-EAF5-87E5-4DD3AFB6027C}"/>
          </ac:spMkLst>
        </pc:spChg>
        <pc:spChg chg="del mod">
          <ac:chgData name="Sylvie LEJEUNE" userId="8823c1f8-2503-4ab2-8aed-e0bf3dc10a1a" providerId="ADAL" clId="{9FD81EBD-37BA-47E0-8299-50F642E297D6}" dt="2023-10-10T13:26:38.761" v="362"/>
          <ac:spMkLst>
            <pc:docMk/>
            <pc:sldMk cId="3541551922" sldId="257"/>
            <ac:spMk id="6" creationId="{956425F7-46B8-1F4B-627D-E66A48CC86B3}"/>
          </ac:spMkLst>
        </pc:spChg>
      </pc:sldChg>
      <pc:sldChg chg="modSp mod">
        <pc:chgData name="Sylvie LEJEUNE" userId="8823c1f8-2503-4ab2-8aed-e0bf3dc10a1a" providerId="ADAL" clId="{9FD81EBD-37BA-47E0-8299-50F642E297D6}" dt="2023-10-10T13:34:19.547" v="432" actId="20577"/>
        <pc:sldMkLst>
          <pc:docMk/>
          <pc:sldMk cId="2196661797" sldId="260"/>
        </pc:sldMkLst>
        <pc:graphicFrameChg chg="mod modGraphic">
          <ac:chgData name="Sylvie LEJEUNE" userId="8823c1f8-2503-4ab2-8aed-e0bf3dc10a1a" providerId="ADAL" clId="{9FD81EBD-37BA-47E0-8299-50F642E297D6}" dt="2023-10-10T13:34:19.547" v="432" actId="20577"/>
          <ac:graphicFrameMkLst>
            <pc:docMk/>
            <pc:sldMk cId="2196661797" sldId="260"/>
            <ac:graphicFrameMk id="7" creationId="{A252D2CC-A2C7-D784-083D-09780A3CA386}"/>
          </ac:graphicFrameMkLst>
        </pc:graphicFrameChg>
      </pc:sldChg>
      <pc:sldChg chg="del">
        <pc:chgData name="Sylvie LEJEUNE" userId="8823c1f8-2503-4ab2-8aed-e0bf3dc10a1a" providerId="ADAL" clId="{9FD81EBD-37BA-47E0-8299-50F642E297D6}" dt="2023-10-10T13:29:25.810" v="367" actId="2696"/>
        <pc:sldMkLst>
          <pc:docMk/>
          <pc:sldMk cId="1616153205" sldId="261"/>
        </pc:sldMkLst>
      </pc:sldChg>
      <pc:sldChg chg="del">
        <pc:chgData name="Sylvie LEJEUNE" userId="8823c1f8-2503-4ab2-8aed-e0bf3dc10a1a" providerId="ADAL" clId="{9FD81EBD-37BA-47E0-8299-50F642E297D6}" dt="2023-10-10T13:28:58.182" v="364" actId="2696"/>
        <pc:sldMkLst>
          <pc:docMk/>
          <pc:sldMk cId="2928113284" sldId="262"/>
        </pc:sldMkLst>
      </pc:sldChg>
      <pc:sldChg chg="del">
        <pc:chgData name="Sylvie LEJEUNE" userId="8823c1f8-2503-4ab2-8aed-e0bf3dc10a1a" providerId="ADAL" clId="{9FD81EBD-37BA-47E0-8299-50F642E297D6}" dt="2023-10-10T13:29:04.372" v="365" actId="2696"/>
        <pc:sldMkLst>
          <pc:docMk/>
          <pc:sldMk cId="181257969" sldId="263"/>
        </pc:sldMkLst>
      </pc:sldChg>
      <pc:sldChg chg="del">
        <pc:chgData name="Sylvie LEJEUNE" userId="8823c1f8-2503-4ab2-8aed-e0bf3dc10a1a" providerId="ADAL" clId="{9FD81EBD-37BA-47E0-8299-50F642E297D6}" dt="2023-10-10T13:29:11.239" v="366" actId="2696"/>
        <pc:sldMkLst>
          <pc:docMk/>
          <pc:sldMk cId="1958368172" sldId="264"/>
        </pc:sldMkLst>
      </pc:sldChg>
      <pc:sldChg chg="modSp mod">
        <pc:chgData name="Sylvie LEJEUNE" userId="8823c1f8-2503-4ab2-8aed-e0bf3dc10a1a" providerId="ADAL" clId="{9FD81EBD-37BA-47E0-8299-50F642E297D6}" dt="2023-10-11T11:48:32.161" v="815" actId="20577"/>
        <pc:sldMkLst>
          <pc:docMk/>
          <pc:sldMk cId="3004390765" sldId="265"/>
        </pc:sldMkLst>
        <pc:spChg chg="mod">
          <ac:chgData name="Sylvie LEJEUNE" userId="8823c1f8-2503-4ab2-8aed-e0bf3dc10a1a" providerId="ADAL" clId="{9FD81EBD-37BA-47E0-8299-50F642E297D6}" dt="2023-10-11T11:48:32.161" v="815" actId="20577"/>
          <ac:spMkLst>
            <pc:docMk/>
            <pc:sldMk cId="3004390765" sldId="265"/>
            <ac:spMk id="4" creationId="{A2EAA5F4-AB44-56A9-33AA-4B4286429EB5}"/>
          </ac:spMkLst>
        </pc:spChg>
      </pc:sldChg>
      <pc:sldChg chg="addSp delSp modSp new mod setBg">
        <pc:chgData name="Sylvie LEJEUNE" userId="8823c1f8-2503-4ab2-8aed-e0bf3dc10a1a" providerId="ADAL" clId="{9FD81EBD-37BA-47E0-8299-50F642E297D6}" dt="2023-10-10T13:40:50.250" v="806" actId="1076"/>
        <pc:sldMkLst>
          <pc:docMk/>
          <pc:sldMk cId="69720458" sldId="266"/>
        </pc:sldMkLst>
        <pc:spChg chg="mod ord">
          <ac:chgData name="Sylvie LEJEUNE" userId="8823c1f8-2503-4ab2-8aed-e0bf3dc10a1a" providerId="ADAL" clId="{9FD81EBD-37BA-47E0-8299-50F642E297D6}" dt="2023-10-10T13:40:33.822" v="805" actId="26606"/>
          <ac:spMkLst>
            <pc:docMk/>
            <pc:sldMk cId="69720458" sldId="266"/>
            <ac:spMk id="2" creationId="{E263D5D5-95B8-4886-17A7-44390DB31CF3}"/>
          </ac:spMkLst>
        </pc:spChg>
        <pc:spChg chg="mod ord">
          <ac:chgData name="Sylvie LEJEUNE" userId="8823c1f8-2503-4ab2-8aed-e0bf3dc10a1a" providerId="ADAL" clId="{9FD81EBD-37BA-47E0-8299-50F642E297D6}" dt="2023-10-10T13:40:33.822" v="805" actId="26606"/>
          <ac:spMkLst>
            <pc:docMk/>
            <pc:sldMk cId="69720458" sldId="266"/>
            <ac:spMk id="3" creationId="{3EB0E7B0-87D9-2A14-445F-7274290BDFAE}"/>
          </ac:spMkLst>
        </pc:spChg>
        <pc:spChg chg="add del mod">
          <ac:chgData name="Sylvie LEJEUNE" userId="8823c1f8-2503-4ab2-8aed-e0bf3dc10a1a" providerId="ADAL" clId="{9FD81EBD-37BA-47E0-8299-50F642E297D6}" dt="2023-10-10T13:34:03.465" v="420"/>
          <ac:spMkLst>
            <pc:docMk/>
            <pc:sldMk cId="69720458" sldId="266"/>
            <ac:spMk id="4" creationId="{72281795-E310-619C-8298-7611FD8AC3F9}"/>
          </ac:spMkLst>
        </pc:spChg>
        <pc:spChg chg="add mod">
          <ac:chgData name="Sylvie LEJEUNE" userId="8823c1f8-2503-4ab2-8aed-e0bf3dc10a1a" providerId="ADAL" clId="{9FD81EBD-37BA-47E0-8299-50F642E297D6}" dt="2023-10-10T13:40:50.250" v="806" actId="1076"/>
          <ac:spMkLst>
            <pc:docMk/>
            <pc:sldMk cId="69720458" sldId="266"/>
            <ac:spMk id="5" creationId="{D2F113EA-D999-344D-BAB2-1945594432BF}"/>
          </ac:spMkLst>
        </pc:spChg>
        <pc:spChg chg="add">
          <ac:chgData name="Sylvie LEJEUNE" userId="8823c1f8-2503-4ab2-8aed-e0bf3dc10a1a" providerId="ADAL" clId="{9FD81EBD-37BA-47E0-8299-50F642E297D6}" dt="2023-10-10T13:40:33.822" v="805" actId="26606"/>
          <ac:spMkLst>
            <pc:docMk/>
            <pc:sldMk cId="69720458" sldId="266"/>
            <ac:spMk id="1033" creationId="{8181FC64-B306-4821-98E2-780662EFC486}"/>
          </ac:spMkLst>
        </pc:spChg>
        <pc:spChg chg="add">
          <ac:chgData name="Sylvie LEJEUNE" userId="8823c1f8-2503-4ab2-8aed-e0bf3dc10a1a" providerId="ADAL" clId="{9FD81EBD-37BA-47E0-8299-50F642E297D6}" dt="2023-10-10T13:40:33.822" v="805" actId="26606"/>
          <ac:spMkLst>
            <pc:docMk/>
            <pc:sldMk cId="69720458" sldId="266"/>
            <ac:spMk id="1035" creationId="{5871FC61-DD4E-47D4-81FD-8A7E7D12B371}"/>
          </ac:spMkLst>
        </pc:spChg>
        <pc:spChg chg="add">
          <ac:chgData name="Sylvie LEJEUNE" userId="8823c1f8-2503-4ab2-8aed-e0bf3dc10a1a" providerId="ADAL" clId="{9FD81EBD-37BA-47E0-8299-50F642E297D6}" dt="2023-10-10T13:40:33.822" v="805" actId="26606"/>
          <ac:spMkLst>
            <pc:docMk/>
            <pc:sldMk cId="69720458" sldId="266"/>
            <ac:spMk id="1037" creationId="{829A1E2C-5AC8-40FC-99E9-832069D39792}"/>
          </ac:spMkLst>
        </pc:spChg>
        <pc:spChg chg="add">
          <ac:chgData name="Sylvie LEJEUNE" userId="8823c1f8-2503-4ab2-8aed-e0bf3dc10a1a" providerId="ADAL" clId="{9FD81EBD-37BA-47E0-8299-50F642E297D6}" dt="2023-10-10T13:40:33.822" v="805" actId="26606"/>
          <ac:spMkLst>
            <pc:docMk/>
            <pc:sldMk cId="69720458" sldId="266"/>
            <ac:spMk id="1039" creationId="{55C54A75-E44A-4147-B9D0-FF46CFD31612}"/>
          </ac:spMkLst>
        </pc:spChg>
        <pc:picChg chg="add mod">
          <ac:chgData name="Sylvie LEJEUNE" userId="8823c1f8-2503-4ab2-8aed-e0bf3dc10a1a" providerId="ADAL" clId="{9FD81EBD-37BA-47E0-8299-50F642E297D6}" dt="2023-10-10T13:40:33.822" v="805" actId="26606"/>
          <ac:picMkLst>
            <pc:docMk/>
            <pc:sldMk cId="69720458" sldId="266"/>
            <ac:picMk id="1026" creationId="{7C362304-6051-3D9F-9B56-97C53FBEF729}"/>
          </ac:picMkLst>
        </pc:picChg>
        <pc:cxnChg chg="add">
          <ac:chgData name="Sylvie LEJEUNE" userId="8823c1f8-2503-4ab2-8aed-e0bf3dc10a1a" providerId="ADAL" clId="{9FD81EBD-37BA-47E0-8299-50F642E297D6}" dt="2023-10-10T13:40:33.822" v="805" actId="26606"/>
          <ac:cxnSpMkLst>
            <pc:docMk/>
            <pc:sldMk cId="69720458" sldId="266"/>
            <ac:cxnSpMk id="1031" creationId="{430127AE-B29E-4FDF-99D2-A2F1E7003F74}"/>
          </ac:cxnSpMkLst>
        </pc:cxnChg>
      </pc:sldChg>
    </pc:docChg>
  </pc:docChgLst>
  <pc:docChgLst>
    <pc:chgData name="Sylvie LEJEUNE" userId="8823c1f8-2503-4ab2-8aed-e0bf3dc10a1a" providerId="ADAL" clId="{285DA543-01C3-41F1-9C99-7B1D278850C5}"/>
    <pc:docChg chg="custSel addSld delSld modSld">
      <pc:chgData name="Sylvie LEJEUNE" userId="8823c1f8-2503-4ab2-8aed-e0bf3dc10a1a" providerId="ADAL" clId="{285DA543-01C3-41F1-9C99-7B1D278850C5}" dt="2023-11-07T15:47:46.967" v="485" actId="20577"/>
      <pc:docMkLst>
        <pc:docMk/>
      </pc:docMkLst>
      <pc:sldChg chg="modSp">
        <pc:chgData name="Sylvie LEJEUNE" userId="8823c1f8-2503-4ab2-8aed-e0bf3dc10a1a" providerId="ADAL" clId="{285DA543-01C3-41F1-9C99-7B1D278850C5}" dt="2023-10-17T11:30:53.970" v="1" actId="20577"/>
        <pc:sldMkLst>
          <pc:docMk/>
          <pc:sldMk cId="1082271357" sldId="256"/>
        </pc:sldMkLst>
        <pc:spChg chg="mod">
          <ac:chgData name="Sylvie LEJEUNE" userId="8823c1f8-2503-4ab2-8aed-e0bf3dc10a1a" providerId="ADAL" clId="{285DA543-01C3-41F1-9C99-7B1D278850C5}" dt="2023-10-17T11:30:53.970" v="1" actId="20577"/>
          <ac:spMkLst>
            <pc:docMk/>
            <pc:sldMk cId="1082271357" sldId="256"/>
            <ac:spMk id="2" creationId="{A6008BBE-AD63-01F9-E7C8-E16EAD87B5E2}"/>
          </ac:spMkLst>
        </pc:spChg>
      </pc:sldChg>
      <pc:sldChg chg="modSp mod">
        <pc:chgData name="Sylvie LEJEUNE" userId="8823c1f8-2503-4ab2-8aed-e0bf3dc10a1a" providerId="ADAL" clId="{285DA543-01C3-41F1-9C99-7B1D278850C5}" dt="2023-11-07T15:40:13.912" v="334" actId="20577"/>
        <pc:sldMkLst>
          <pc:docMk/>
          <pc:sldMk cId="3541551922" sldId="257"/>
        </pc:sldMkLst>
        <pc:spChg chg="mod">
          <ac:chgData name="Sylvie LEJEUNE" userId="8823c1f8-2503-4ab2-8aed-e0bf3dc10a1a" providerId="ADAL" clId="{285DA543-01C3-41F1-9C99-7B1D278850C5}" dt="2023-11-07T15:40:13.912" v="334" actId="20577"/>
          <ac:spMkLst>
            <pc:docMk/>
            <pc:sldMk cId="3541551922" sldId="257"/>
            <ac:spMk id="3" creationId="{D0D10413-32C5-EAF5-87E5-4DD3AFB6027C}"/>
          </ac:spMkLst>
        </pc:spChg>
      </pc:sldChg>
      <pc:sldChg chg="modSp">
        <pc:chgData name="Sylvie LEJEUNE" userId="8823c1f8-2503-4ab2-8aed-e0bf3dc10a1a" providerId="ADAL" clId="{285DA543-01C3-41F1-9C99-7B1D278850C5}" dt="2023-11-07T15:41:50.711" v="364" actId="20577"/>
        <pc:sldMkLst>
          <pc:docMk/>
          <pc:sldMk cId="2196661797" sldId="260"/>
        </pc:sldMkLst>
        <pc:graphicFrameChg chg="mod">
          <ac:chgData name="Sylvie LEJEUNE" userId="8823c1f8-2503-4ab2-8aed-e0bf3dc10a1a" providerId="ADAL" clId="{285DA543-01C3-41F1-9C99-7B1D278850C5}" dt="2023-11-07T15:41:50.711" v="364" actId="20577"/>
          <ac:graphicFrameMkLst>
            <pc:docMk/>
            <pc:sldMk cId="2196661797" sldId="260"/>
            <ac:graphicFrameMk id="7" creationId="{A252D2CC-A2C7-D784-083D-09780A3CA386}"/>
          </ac:graphicFrameMkLst>
        </pc:graphicFrameChg>
      </pc:sldChg>
      <pc:sldChg chg="modSp add mod">
        <pc:chgData name="Sylvie LEJEUNE" userId="8823c1f8-2503-4ab2-8aed-e0bf3dc10a1a" providerId="ADAL" clId="{285DA543-01C3-41F1-9C99-7B1D278850C5}" dt="2023-11-07T15:47:46.967" v="485" actId="20577"/>
        <pc:sldMkLst>
          <pc:docMk/>
          <pc:sldMk cId="1958368172" sldId="264"/>
        </pc:sldMkLst>
        <pc:spChg chg="mod">
          <ac:chgData name="Sylvie LEJEUNE" userId="8823c1f8-2503-4ab2-8aed-e0bf3dc10a1a" providerId="ADAL" clId="{285DA543-01C3-41F1-9C99-7B1D278850C5}" dt="2023-11-07T15:47:46.967" v="485" actId="20577"/>
          <ac:spMkLst>
            <pc:docMk/>
            <pc:sldMk cId="1958368172" sldId="264"/>
            <ac:spMk id="5" creationId="{7748ED37-7EE5-3F91-B958-5DC91E263A58}"/>
          </ac:spMkLst>
        </pc:spChg>
      </pc:sldChg>
      <pc:sldChg chg="addSp modSp mod">
        <pc:chgData name="Sylvie LEJEUNE" userId="8823c1f8-2503-4ab2-8aed-e0bf3dc10a1a" providerId="ADAL" clId="{285DA543-01C3-41F1-9C99-7B1D278850C5}" dt="2023-11-07T15:47:01.846" v="450" actId="113"/>
        <pc:sldMkLst>
          <pc:docMk/>
          <pc:sldMk cId="69720458" sldId="266"/>
        </pc:sldMkLst>
        <pc:spChg chg="mod">
          <ac:chgData name="Sylvie LEJEUNE" userId="8823c1f8-2503-4ab2-8aed-e0bf3dc10a1a" providerId="ADAL" clId="{285DA543-01C3-41F1-9C99-7B1D278850C5}" dt="2023-11-07T15:47:01.846" v="450" actId="113"/>
          <ac:spMkLst>
            <pc:docMk/>
            <pc:sldMk cId="69720458" sldId="266"/>
            <ac:spMk id="5" creationId="{D2F113EA-D999-344D-BAB2-1945594432BF}"/>
          </ac:spMkLst>
        </pc:spChg>
        <pc:picChg chg="add mod">
          <ac:chgData name="Sylvie LEJEUNE" userId="8823c1f8-2503-4ab2-8aed-e0bf3dc10a1a" providerId="ADAL" clId="{285DA543-01C3-41F1-9C99-7B1D278850C5}" dt="2023-11-07T15:46:27.617" v="445" actId="1076"/>
          <ac:picMkLst>
            <pc:docMk/>
            <pc:sldMk cId="69720458" sldId="266"/>
            <ac:picMk id="4" creationId="{86537E99-2F50-61AC-10DF-377F3292F85F}"/>
          </ac:picMkLst>
        </pc:picChg>
      </pc:sldChg>
      <pc:sldChg chg="new del">
        <pc:chgData name="Sylvie LEJEUNE" userId="8823c1f8-2503-4ab2-8aed-e0bf3dc10a1a" providerId="ADAL" clId="{285DA543-01C3-41F1-9C99-7B1D278850C5}" dt="2023-10-25T07:08:00.925" v="188" actId="2696"/>
        <pc:sldMkLst>
          <pc:docMk/>
          <pc:sldMk cId="3651392621" sldId="267"/>
        </pc:sldMkLst>
      </pc:sldChg>
      <pc:sldChg chg="addSp delSp modSp new mod setBg addAnim">
        <pc:chgData name="Sylvie LEJEUNE" userId="8823c1f8-2503-4ab2-8aed-e0bf3dc10a1a" providerId="ADAL" clId="{285DA543-01C3-41F1-9C99-7B1D278850C5}" dt="2023-11-07T15:40:44.600" v="336" actId="20577"/>
        <pc:sldMkLst>
          <pc:docMk/>
          <pc:sldMk cId="1177112136" sldId="268"/>
        </pc:sldMkLst>
        <pc:spChg chg="mod">
          <ac:chgData name="Sylvie LEJEUNE" userId="8823c1f8-2503-4ab2-8aed-e0bf3dc10a1a" providerId="ADAL" clId="{285DA543-01C3-41F1-9C99-7B1D278850C5}" dt="2023-11-07T15:40:44.600" v="336" actId="20577"/>
          <ac:spMkLst>
            <pc:docMk/>
            <pc:sldMk cId="1177112136" sldId="268"/>
            <ac:spMk id="2" creationId="{C96C1C19-7984-094E-E975-DC94B9D9D1AC}"/>
          </ac:spMkLst>
        </pc:spChg>
        <pc:spChg chg="del mod">
          <ac:chgData name="Sylvie LEJEUNE" userId="8823c1f8-2503-4ab2-8aed-e0bf3dc10a1a" providerId="ADAL" clId="{285DA543-01C3-41F1-9C99-7B1D278850C5}" dt="2023-10-25T07:04:11.278" v="77" actId="478"/>
          <ac:spMkLst>
            <pc:docMk/>
            <pc:sldMk cId="1177112136" sldId="268"/>
            <ac:spMk id="3" creationId="{5B5DC390-977E-1B17-DD2C-03F9AEC3B4AB}"/>
          </ac:spMkLst>
        </pc:spChg>
        <pc:spChg chg="mod">
          <ac:chgData name="Sylvie LEJEUNE" userId="8823c1f8-2503-4ab2-8aed-e0bf3dc10a1a" providerId="ADAL" clId="{285DA543-01C3-41F1-9C99-7B1D278850C5}" dt="2023-10-25T07:04:25.190" v="80" actId="1076"/>
          <ac:spMkLst>
            <pc:docMk/>
            <pc:sldMk cId="1177112136" sldId="268"/>
            <ac:spMk id="4" creationId="{1B6CE7F9-FA69-09CC-2F4E-319E44AF5740}"/>
          </ac:spMkLst>
        </pc:spChg>
        <pc:spChg chg="mod">
          <ac:chgData name="Sylvie LEJEUNE" userId="8823c1f8-2503-4ab2-8aed-e0bf3dc10a1a" providerId="ADAL" clId="{285DA543-01C3-41F1-9C99-7B1D278850C5}" dt="2023-10-25T07:04:22.545" v="79" actId="1076"/>
          <ac:spMkLst>
            <pc:docMk/>
            <pc:sldMk cId="1177112136" sldId="268"/>
            <ac:spMk id="5" creationId="{35EF60FD-8924-F988-F9C3-D6A99A5D2531}"/>
          </ac:spMkLst>
        </pc:spChg>
        <pc:spChg chg="add">
          <ac:chgData name="Sylvie LEJEUNE" userId="8823c1f8-2503-4ab2-8aed-e0bf3dc10a1a" providerId="ADAL" clId="{285DA543-01C3-41F1-9C99-7B1D278850C5}" dt="2023-10-25T07:03:53.657" v="44" actId="26606"/>
          <ac:spMkLst>
            <pc:docMk/>
            <pc:sldMk cId="1177112136" sldId="268"/>
            <ac:spMk id="1031" creationId="{0DBF1ABE-8590-450D-BB49-BDDCCF3EEA9E}"/>
          </ac:spMkLst>
        </pc:spChg>
        <pc:spChg chg="add">
          <ac:chgData name="Sylvie LEJEUNE" userId="8823c1f8-2503-4ab2-8aed-e0bf3dc10a1a" providerId="ADAL" clId="{285DA543-01C3-41F1-9C99-7B1D278850C5}" dt="2023-10-25T07:03:53.657" v="44" actId="26606"/>
          <ac:spMkLst>
            <pc:docMk/>
            <pc:sldMk cId="1177112136" sldId="268"/>
            <ac:spMk id="1033" creationId="{96CB0275-66F1-4491-93B8-121D0C7176BF}"/>
          </ac:spMkLst>
        </pc:spChg>
        <pc:spChg chg="add">
          <ac:chgData name="Sylvie LEJEUNE" userId="8823c1f8-2503-4ab2-8aed-e0bf3dc10a1a" providerId="ADAL" clId="{285DA543-01C3-41F1-9C99-7B1D278850C5}" dt="2023-10-25T07:03:53.657" v="44" actId="26606"/>
          <ac:spMkLst>
            <pc:docMk/>
            <pc:sldMk cId="1177112136" sldId="268"/>
            <ac:spMk id="1035" creationId="{18D32C3D-8F76-4E99-BE56-0836CC38CC84}"/>
          </ac:spMkLst>
        </pc:spChg>
        <pc:spChg chg="add">
          <ac:chgData name="Sylvie LEJEUNE" userId="8823c1f8-2503-4ab2-8aed-e0bf3dc10a1a" providerId="ADAL" clId="{285DA543-01C3-41F1-9C99-7B1D278850C5}" dt="2023-10-25T07:03:53.657" v="44" actId="26606"/>
          <ac:spMkLst>
            <pc:docMk/>
            <pc:sldMk cId="1177112136" sldId="268"/>
            <ac:spMk id="1037" creationId="{70766076-46F5-42D5-A773-2B3BEF2B8B74}"/>
          </ac:spMkLst>
        </pc:spChg>
        <pc:picChg chg="add mod ord">
          <ac:chgData name="Sylvie LEJEUNE" userId="8823c1f8-2503-4ab2-8aed-e0bf3dc10a1a" providerId="ADAL" clId="{285DA543-01C3-41F1-9C99-7B1D278850C5}" dt="2023-10-25T07:03:53.657" v="44" actId="26606"/>
          <ac:picMkLst>
            <pc:docMk/>
            <pc:sldMk cId="1177112136" sldId="268"/>
            <ac:picMk id="1026" creationId="{3CDB031D-6857-1B39-92FE-A3DEFECFEC66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D3328-A359-4FA1-8F6B-F3A4CF7DE88B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F1DD901-72EF-42D2-9039-C97C12345228}">
      <dgm:prSet custT="1"/>
      <dgm:spPr/>
      <dgm:t>
        <a:bodyPr/>
        <a:lstStyle/>
        <a:p>
          <a:r>
            <a:rPr lang="en-US" sz="1800" dirty="0"/>
            <a:t>A qui l</a:t>
          </a:r>
          <a:r>
            <a:rPr lang="en-US" sz="1800" baseline="0" dirty="0"/>
            <a:t>e demander?</a:t>
          </a:r>
          <a:endParaRPr lang="en-US" sz="1800" dirty="0"/>
        </a:p>
      </dgm:t>
    </dgm:pt>
    <dgm:pt modelId="{2FAB0817-3923-4912-8C53-3A95C29918B9}" type="parTrans" cxnId="{6EB1F772-4B97-40E5-941D-D0ED316F75F6}">
      <dgm:prSet/>
      <dgm:spPr/>
      <dgm:t>
        <a:bodyPr/>
        <a:lstStyle/>
        <a:p>
          <a:endParaRPr lang="en-US"/>
        </a:p>
      </dgm:t>
    </dgm:pt>
    <dgm:pt modelId="{5A7888A6-85B7-4F19-BA33-36236BBC819B}" type="sibTrans" cxnId="{6EB1F772-4B97-40E5-941D-D0ED316F75F6}">
      <dgm:prSet/>
      <dgm:spPr/>
      <dgm:t>
        <a:bodyPr/>
        <a:lstStyle/>
        <a:p>
          <a:endParaRPr lang="en-US"/>
        </a:p>
      </dgm:t>
    </dgm:pt>
    <dgm:pt modelId="{6F55CEB6-AF44-4968-9918-B4DC0B6255A2}">
      <dgm:prSet custT="1"/>
      <dgm:spPr/>
      <dgm:t>
        <a:bodyPr/>
        <a:lstStyle/>
        <a:p>
          <a:r>
            <a:rPr lang="fr-FR" sz="1800" b="0" i="0" dirty="0"/>
            <a:t> A tous les dispensateurs de soins </a:t>
          </a:r>
          <a:r>
            <a:rPr lang="fr-FR" sz="1400" b="0" i="0" dirty="0"/>
            <a:t>(médecin généraliste, dentiste, kinésithérapeute, logopède, etc.) </a:t>
          </a:r>
          <a:endParaRPr lang="en-US" sz="1400" dirty="0"/>
        </a:p>
      </dgm:t>
    </dgm:pt>
    <dgm:pt modelId="{94BD30FB-E2C3-4A44-B048-22B71BDE1F2D}" type="parTrans" cxnId="{22DFADE4-57DA-4FE2-9738-2F3A669F3813}">
      <dgm:prSet/>
      <dgm:spPr/>
      <dgm:t>
        <a:bodyPr/>
        <a:lstStyle/>
        <a:p>
          <a:endParaRPr lang="fr-BE"/>
        </a:p>
      </dgm:t>
    </dgm:pt>
    <dgm:pt modelId="{7D07837C-CC03-4ED9-8319-ADED962B5AEE}" type="sibTrans" cxnId="{22DFADE4-57DA-4FE2-9738-2F3A669F3813}">
      <dgm:prSet/>
      <dgm:spPr/>
      <dgm:t>
        <a:bodyPr/>
        <a:lstStyle/>
        <a:p>
          <a:endParaRPr lang="fr-BE"/>
        </a:p>
      </dgm:t>
    </dgm:pt>
    <dgm:pt modelId="{6A3C1E24-259D-44F2-9962-8FF5AA2F5AAB}" type="pres">
      <dgm:prSet presAssocID="{299D3328-A359-4FA1-8F6B-F3A4CF7DE88B}" presName="rootnode" presStyleCnt="0">
        <dgm:presLayoutVars>
          <dgm:chMax/>
          <dgm:chPref/>
          <dgm:dir/>
          <dgm:animLvl val="lvl"/>
        </dgm:presLayoutVars>
      </dgm:prSet>
      <dgm:spPr/>
    </dgm:pt>
    <dgm:pt modelId="{963DB3A6-B5CB-4E13-A2E7-8E990641D672}" type="pres">
      <dgm:prSet presAssocID="{7F1DD901-72EF-42D2-9039-C97C12345228}" presName="composite" presStyleCnt="0"/>
      <dgm:spPr/>
    </dgm:pt>
    <dgm:pt modelId="{B9BD8207-8E6D-4152-BB97-8EAF610230F6}" type="pres">
      <dgm:prSet presAssocID="{7F1DD901-72EF-42D2-9039-C97C12345228}" presName="bentUpArrow1" presStyleLbl="alignImgPlace1" presStyleIdx="0" presStyleCnt="1"/>
      <dgm:spPr/>
    </dgm:pt>
    <dgm:pt modelId="{B7FEA932-74BB-416B-A8D4-D5E444C573B9}" type="pres">
      <dgm:prSet presAssocID="{7F1DD901-72EF-42D2-9039-C97C12345228}" presName="ParentText" presStyleLbl="node1" presStyleIdx="0" presStyleCnt="2" custScaleX="152797">
        <dgm:presLayoutVars>
          <dgm:chMax val="1"/>
          <dgm:chPref val="1"/>
          <dgm:bulletEnabled val="1"/>
        </dgm:presLayoutVars>
      </dgm:prSet>
      <dgm:spPr/>
    </dgm:pt>
    <dgm:pt modelId="{43E09392-9C95-40A6-A9A8-C5F65B765E8B}" type="pres">
      <dgm:prSet presAssocID="{7F1DD901-72EF-42D2-9039-C97C12345228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351A7ABF-A86D-4CB4-B0F0-E027AA107F6E}" type="pres">
      <dgm:prSet presAssocID="{5A7888A6-85B7-4F19-BA33-36236BBC819B}" presName="sibTrans" presStyleCnt="0"/>
      <dgm:spPr/>
    </dgm:pt>
    <dgm:pt modelId="{3387C2DA-A1C3-46D4-AA63-BC73A1B3E11D}" type="pres">
      <dgm:prSet presAssocID="{6F55CEB6-AF44-4968-9918-B4DC0B6255A2}" presName="composite" presStyleCnt="0"/>
      <dgm:spPr/>
    </dgm:pt>
    <dgm:pt modelId="{3F1FEE20-97D9-423D-BF12-B760EE41C515}" type="pres">
      <dgm:prSet presAssocID="{6F55CEB6-AF44-4968-9918-B4DC0B6255A2}" presName="ParentText" presStyleLbl="node1" presStyleIdx="1" presStyleCnt="2" custScaleX="145261" custScaleY="129434" custLinFactNeighborX="7225" custLinFactNeighborY="829">
        <dgm:presLayoutVars>
          <dgm:chMax val="1"/>
          <dgm:chPref val="1"/>
          <dgm:bulletEnabled val="1"/>
        </dgm:presLayoutVars>
      </dgm:prSet>
      <dgm:spPr/>
    </dgm:pt>
  </dgm:ptLst>
  <dgm:cxnLst>
    <dgm:cxn modelId="{6EB1F772-4B97-40E5-941D-D0ED316F75F6}" srcId="{299D3328-A359-4FA1-8F6B-F3A4CF7DE88B}" destId="{7F1DD901-72EF-42D2-9039-C97C12345228}" srcOrd="0" destOrd="0" parTransId="{2FAB0817-3923-4912-8C53-3A95C29918B9}" sibTransId="{5A7888A6-85B7-4F19-BA33-36236BBC819B}"/>
    <dgm:cxn modelId="{C353FA8C-36CF-4357-9A22-125CA7EF771F}" type="presOf" srcId="{6F55CEB6-AF44-4968-9918-B4DC0B6255A2}" destId="{3F1FEE20-97D9-423D-BF12-B760EE41C515}" srcOrd="0" destOrd="0" presId="urn:microsoft.com/office/officeart/2005/8/layout/StepDownProcess"/>
    <dgm:cxn modelId="{1CEA41B9-17B9-4F53-9EBE-6020A7040A8C}" type="presOf" srcId="{299D3328-A359-4FA1-8F6B-F3A4CF7DE88B}" destId="{6A3C1E24-259D-44F2-9962-8FF5AA2F5AAB}" srcOrd="0" destOrd="0" presId="urn:microsoft.com/office/officeart/2005/8/layout/StepDownProcess"/>
    <dgm:cxn modelId="{4BA6C8BC-B86E-414F-BAB0-851512D57107}" type="presOf" srcId="{7F1DD901-72EF-42D2-9039-C97C12345228}" destId="{B7FEA932-74BB-416B-A8D4-D5E444C573B9}" srcOrd="0" destOrd="0" presId="urn:microsoft.com/office/officeart/2005/8/layout/StepDownProcess"/>
    <dgm:cxn modelId="{22DFADE4-57DA-4FE2-9738-2F3A669F3813}" srcId="{299D3328-A359-4FA1-8F6B-F3A4CF7DE88B}" destId="{6F55CEB6-AF44-4968-9918-B4DC0B6255A2}" srcOrd="1" destOrd="0" parTransId="{94BD30FB-E2C3-4A44-B048-22B71BDE1F2D}" sibTransId="{7D07837C-CC03-4ED9-8319-ADED962B5AEE}"/>
    <dgm:cxn modelId="{03237287-5377-4E2C-BAB5-5EB3FB3F9827}" type="presParOf" srcId="{6A3C1E24-259D-44F2-9962-8FF5AA2F5AAB}" destId="{963DB3A6-B5CB-4E13-A2E7-8E990641D672}" srcOrd="0" destOrd="0" presId="urn:microsoft.com/office/officeart/2005/8/layout/StepDownProcess"/>
    <dgm:cxn modelId="{95E81E84-1A45-4A95-9DBD-DA689AC45E21}" type="presParOf" srcId="{963DB3A6-B5CB-4E13-A2E7-8E990641D672}" destId="{B9BD8207-8E6D-4152-BB97-8EAF610230F6}" srcOrd="0" destOrd="0" presId="urn:microsoft.com/office/officeart/2005/8/layout/StepDownProcess"/>
    <dgm:cxn modelId="{E757404E-1FE5-4BDA-96B6-997CF33B4F15}" type="presParOf" srcId="{963DB3A6-B5CB-4E13-A2E7-8E990641D672}" destId="{B7FEA932-74BB-416B-A8D4-D5E444C573B9}" srcOrd="1" destOrd="0" presId="urn:microsoft.com/office/officeart/2005/8/layout/StepDownProcess"/>
    <dgm:cxn modelId="{C01BF0C4-408A-44CC-8E1F-43A663B70D54}" type="presParOf" srcId="{963DB3A6-B5CB-4E13-A2E7-8E990641D672}" destId="{43E09392-9C95-40A6-A9A8-C5F65B765E8B}" srcOrd="2" destOrd="0" presId="urn:microsoft.com/office/officeart/2005/8/layout/StepDownProcess"/>
    <dgm:cxn modelId="{7998E515-9908-45CE-8B51-6E00FFAB02B6}" type="presParOf" srcId="{6A3C1E24-259D-44F2-9962-8FF5AA2F5AAB}" destId="{351A7ABF-A86D-4CB4-B0F0-E027AA107F6E}" srcOrd="1" destOrd="0" presId="urn:microsoft.com/office/officeart/2005/8/layout/StepDownProcess"/>
    <dgm:cxn modelId="{D2F58C46-253A-4B70-971F-345A8A3B6CDE}" type="presParOf" srcId="{6A3C1E24-259D-44F2-9962-8FF5AA2F5AAB}" destId="{3387C2DA-A1C3-46D4-AA63-BC73A1B3E11D}" srcOrd="2" destOrd="0" presId="urn:microsoft.com/office/officeart/2005/8/layout/StepDownProcess"/>
    <dgm:cxn modelId="{2295417E-8C3F-4B21-BF59-5CE7588F698B}" type="presParOf" srcId="{3387C2DA-A1C3-46D4-AA63-BC73A1B3E11D}" destId="{3F1FEE20-97D9-423D-BF12-B760EE41C515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D8207-8E6D-4152-BB97-8EAF610230F6}">
      <dsp:nvSpPr>
        <dsp:cNvPr id="0" name=""/>
        <dsp:cNvSpPr/>
      </dsp:nvSpPr>
      <dsp:spPr>
        <a:xfrm rot="5400000">
          <a:off x="2588971" y="1330056"/>
          <a:ext cx="1189373" cy="135405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EA932-74BB-416B-A8D4-D5E444C573B9}">
      <dsp:nvSpPr>
        <dsp:cNvPr id="0" name=""/>
        <dsp:cNvSpPr/>
      </dsp:nvSpPr>
      <dsp:spPr>
        <a:xfrm>
          <a:off x="1745307" y="11611"/>
          <a:ext cx="3059309" cy="1401478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 qui l</a:t>
          </a:r>
          <a:r>
            <a:rPr lang="en-US" sz="1800" kern="1200" baseline="0" dirty="0"/>
            <a:t>e demander?</a:t>
          </a:r>
          <a:endParaRPr lang="en-US" sz="1800" kern="1200" dirty="0"/>
        </a:p>
      </dsp:txBody>
      <dsp:txXfrm>
        <a:off x="1813734" y="80038"/>
        <a:ext cx="2922455" cy="1264624"/>
      </dsp:txXfrm>
    </dsp:sp>
    <dsp:sp modelId="{43E09392-9C95-40A6-A9A8-C5F65B765E8B}">
      <dsp:nvSpPr>
        <dsp:cNvPr id="0" name=""/>
        <dsp:cNvSpPr/>
      </dsp:nvSpPr>
      <dsp:spPr>
        <a:xfrm>
          <a:off x="4276065" y="145274"/>
          <a:ext cx="1456213" cy="1132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1FEE20-97D9-423D-BF12-B760EE41C515}">
      <dsp:nvSpPr>
        <dsp:cNvPr id="0" name=""/>
        <dsp:cNvSpPr/>
      </dsp:nvSpPr>
      <dsp:spPr>
        <a:xfrm>
          <a:off x="3803713" y="1597547"/>
          <a:ext cx="2908423" cy="1813989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i="0" kern="1200" dirty="0"/>
            <a:t> A tous les dispensateurs de soins </a:t>
          </a:r>
          <a:r>
            <a:rPr lang="fr-FR" sz="1400" b="0" i="0" kern="1200" dirty="0"/>
            <a:t>(médecin généraliste, dentiste, kinésithérapeute, logopède, etc.) </a:t>
          </a:r>
          <a:endParaRPr lang="en-US" sz="1400" kern="1200" dirty="0"/>
        </a:p>
      </dsp:txBody>
      <dsp:txXfrm>
        <a:off x="3892281" y="1686115"/>
        <a:ext cx="2731287" cy="1636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6391D-7C06-453E-AC6B-230A1C8B8C16}" type="datetimeFigureOut">
              <a:rPr lang="fr-BE" smtClean="0"/>
              <a:t>07-11-23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7AAD-C0C2-4C82-84A3-95ABBDBA40D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7261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215F6D04-25A2-4937-A245-8F0BA102651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37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882B9-363C-4D5A-9A05-A10AFF78D5B2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3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51C62686-A94E-44D5-9959-054FE584BB5B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0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C2BF-88F1-4138-A39F-D22EC721266E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7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8014304E-F329-41C3-AD4A-83608DCAD1E3}" type="datetime7">
              <a:rPr lang="fr-BE" smtClean="0"/>
              <a:t>nov.-23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1DAE-F788-4225-B3F0-C2C179B2A71B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6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EB53-A08A-4BFD-8E46-6D8D81838B7F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658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551-2CDD-43AB-AA87-E6D7D2E81AF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53F5B-62DB-4B92-A571-6C4B6025BB3A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7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84CC136A-4681-462F-BFD4-9033A2E76A10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FEB5DB81-4929-4F09-AF4E-B13BF8C6F3C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6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E78F48AD-D9BF-460F-B0CC-63B4679D74CB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0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hf sldNum="0" hdr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ami.fgov.be/fr/themes/cout-remboursement/facilite-financiere/Pages/tiers-payant.asp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6008BBE-AD63-01F9-E7C8-E16EAD87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9139" y="228600"/>
            <a:ext cx="7810500" cy="3125338"/>
          </a:xfrm>
        </p:spPr>
        <p:txBody>
          <a:bodyPr anchor="b">
            <a:normAutofit/>
          </a:bodyPr>
          <a:lstStyle/>
          <a:p>
            <a:pPr algn="ctr"/>
            <a:r>
              <a:rPr lang="fr-BE" sz="4800" dirty="0"/>
              <a:t>Le Tiers-payant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7BA37D-6412-C01A-2E10-22F73F5C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1" y="6172200"/>
            <a:ext cx="1918242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CB99244-D7E9-4775-88AC-1E3A54B3DD34}" type="datetime7">
              <a:rPr lang="fr-BE" smtClean="0"/>
              <a:t>nov.-23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3D5B0-00ED-D977-18A6-DD27DF89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6834" y="6170490"/>
            <a:ext cx="6098332" cy="457200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fr-FR"/>
              <a:t>© asbl SOS Burnout Belgique      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22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9F87E4D0-D347-4DA8-81D7-104733308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293" y="1074738"/>
            <a:ext cx="4906732" cy="467981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DC9CEF6-58E1-4D78-BBBE-76F779AD9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7555" y="898498"/>
            <a:ext cx="5298208" cy="503229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47AF1248-67F7-4FEF-8D1D-FE33661A9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266" y="993913"/>
            <a:ext cx="5101442" cy="4851950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58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 descr="Gratuit Photos gratuites de argent, cash, centimes Photos">
            <a:extLst>
              <a:ext uri="{FF2B5EF4-FFF2-40B4-BE49-F238E27FC236}">
                <a16:creationId xmlns:a16="http://schemas.microsoft.com/office/drawing/2014/main" id="{8C74AC30-656E-3130-970F-3A1127462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" r="25388" b="2"/>
          <a:stretch/>
        </p:blipFill>
        <p:spPr bwMode="auto">
          <a:xfrm>
            <a:off x="1033670" y="1288109"/>
            <a:ext cx="4349282" cy="4221274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D10413-32C5-EAF5-87E5-4DD3AFB60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6239" y="1711380"/>
            <a:ext cx="5298206" cy="3243207"/>
          </a:xfrm>
        </p:spPr>
        <p:txBody>
          <a:bodyPr>
            <a:normAutofit/>
          </a:bodyPr>
          <a:lstStyle/>
          <a:p>
            <a:r>
              <a:rPr lang="fr-BE" dirty="0"/>
              <a:t>L’application du Tiers-payant vous permet de ne pas avancer trop d’argent lors d’une visite médicale.</a:t>
            </a:r>
          </a:p>
          <a:p>
            <a:r>
              <a:rPr lang="fr-BE" dirty="0"/>
              <a:t>Vous ne </a:t>
            </a:r>
            <a:r>
              <a:rPr lang="fr-BE" b="1" dirty="0">
                <a:solidFill>
                  <a:schemeClr val="accent2"/>
                </a:solidFill>
              </a:rPr>
              <a:t>payez que votre quote-part non remboursée </a:t>
            </a:r>
            <a:r>
              <a:rPr lang="fr-BE" dirty="0"/>
              <a:t>par l’INAMI.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C219A-2B93-DD72-2A36-66A99C7C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490"/>
            <a:ext cx="5667375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asbl SOS Burnout Belgique      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94BB3-C0B6-6664-CF9E-023AB153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694D0DF-1F33-4288-9D24-85788A4DAB16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96C1C19-7984-094E-E975-DC94B9D9D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51016" y="643811"/>
            <a:ext cx="4311483" cy="2696547"/>
          </a:xfrm>
        </p:spPr>
        <p:txBody>
          <a:bodyPr anchor="b">
            <a:noAutofit/>
          </a:bodyPr>
          <a:lstStyle/>
          <a:p>
            <a:pPr algn="ctr"/>
            <a:r>
              <a:rPr lang="fr-BE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N’hésitez pas à </a:t>
            </a:r>
            <a:br>
              <a:rPr lang="fr-BE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BE" sz="18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en parler </a:t>
            </a:r>
            <a:br>
              <a:rPr lang="fr-BE" sz="18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</a:br>
            <a:r>
              <a:rPr lang="fr-BE" sz="1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avec votre médecin !</a:t>
            </a: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96CB0275-66F1-4491-93B8-121D0C717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14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18D32C3D-8F76-4E99-BE56-0836CC38C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493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CDB031D-6857-1B39-92FE-A3DEFECFEC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80" r="2" b="6181"/>
          <a:stretch/>
        </p:blipFill>
        <p:spPr bwMode="auto">
          <a:xfrm>
            <a:off x="153" y="10"/>
            <a:ext cx="5033023" cy="6857990"/>
          </a:xfrm>
          <a:custGeom>
            <a:avLst/>
            <a:gdLst/>
            <a:ahLst/>
            <a:cxnLst/>
            <a:rect l="l" t="t" r="r" b="b"/>
            <a:pathLst>
              <a:path w="4710787" h="6858000">
                <a:moveTo>
                  <a:pt x="0" y="0"/>
                </a:moveTo>
                <a:lnTo>
                  <a:pt x="1214365" y="0"/>
                </a:lnTo>
                <a:lnTo>
                  <a:pt x="1994531" y="0"/>
                </a:lnTo>
                <a:lnTo>
                  <a:pt x="3087764" y="0"/>
                </a:lnTo>
                <a:lnTo>
                  <a:pt x="3109888" y="14997"/>
                </a:lnTo>
                <a:cubicBezTo>
                  <a:pt x="4137051" y="754641"/>
                  <a:pt x="4710787" y="2093192"/>
                  <a:pt x="4710787" y="3621656"/>
                </a:cubicBezTo>
                <a:cubicBezTo>
                  <a:pt x="4710787" y="4969131"/>
                  <a:pt x="3782062" y="5602839"/>
                  <a:pt x="2836437" y="6374814"/>
                </a:cubicBezTo>
                <a:cubicBezTo>
                  <a:pt x="2664234" y="6515397"/>
                  <a:pt x="2493607" y="6653108"/>
                  <a:pt x="2319789" y="6780599"/>
                </a:cubicBezTo>
                <a:lnTo>
                  <a:pt x="2208033" y="6858000"/>
                </a:lnTo>
                <a:lnTo>
                  <a:pt x="1994531" y="6858000"/>
                </a:lnTo>
                <a:lnTo>
                  <a:pt x="121436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70766076-46F5-42D5-A773-2B3BEF2B8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25575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6CE7F9-FA69-09CC-2F4E-319E44AF57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82403" y="6284913"/>
            <a:ext cx="5674706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15F6D04-25A2-4937-A245-8F0BA1026517}" type="datetime7">
              <a:rPr lang="fr-BE" smtClean="0"/>
              <a:pPr>
                <a:spcAft>
                  <a:spcPts val="600"/>
                </a:spcAft>
              </a:pPr>
              <a:t>nov.-23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EF60FD-8924-F988-F9C3-D6A99A5D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5008" y="6284913"/>
            <a:ext cx="4152504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© </a:t>
            </a:r>
            <a:r>
              <a:rPr lang="fr-FR" dirty="0" err="1"/>
              <a:t>asbl</a:t>
            </a:r>
            <a:r>
              <a:rPr lang="fr-FR" dirty="0"/>
              <a:t> SOS Burnout Belgique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1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56583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41199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552928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6ACFB69-D148-449E-AC5A-C55AA20A7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88858" y="0"/>
            <a:ext cx="1461546" cy="6858000"/>
          </a:xfrm>
          <a:custGeom>
            <a:avLst/>
            <a:gdLst>
              <a:gd name="connsiteX0" fmla="*/ 107940 w 1461546"/>
              <a:gd name="connsiteY0" fmla="*/ 6858000 h 6858000"/>
              <a:gd name="connsiteX1" fmla="*/ 91317 w 1461546"/>
              <a:gd name="connsiteY1" fmla="*/ 6858000 h 6858000"/>
              <a:gd name="connsiteX2" fmla="*/ 392141 w 1461546"/>
              <a:gd name="connsiteY2" fmla="*/ 6542447 h 6858000"/>
              <a:gd name="connsiteX3" fmla="*/ 1444924 w 1461546"/>
              <a:gd name="connsiteY3" fmla="*/ 4079318 h 6858000"/>
              <a:gd name="connsiteX4" fmla="*/ 19696 w 1461546"/>
              <a:gd name="connsiteY4" fmla="*/ 16892 h 6858000"/>
              <a:gd name="connsiteX5" fmla="*/ 0 w 1461546"/>
              <a:gd name="connsiteY5" fmla="*/ 0 h 6858000"/>
              <a:gd name="connsiteX6" fmla="*/ 16622 w 1461546"/>
              <a:gd name="connsiteY6" fmla="*/ 0 h 6858000"/>
              <a:gd name="connsiteX7" fmla="*/ 36319 w 1461546"/>
              <a:gd name="connsiteY7" fmla="*/ 16892 h 6858000"/>
              <a:gd name="connsiteX8" fmla="*/ 1461546 w 1461546"/>
              <a:gd name="connsiteY8" fmla="*/ 4079318 h 6858000"/>
              <a:gd name="connsiteX9" fmla="*/ 408763 w 1461546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61546" h="6858000">
                <a:moveTo>
                  <a:pt x="107940" y="6858000"/>
                </a:moveTo>
                <a:lnTo>
                  <a:pt x="91317" y="6858000"/>
                </a:lnTo>
                <a:lnTo>
                  <a:pt x="392141" y="6542447"/>
                </a:lnTo>
                <a:cubicBezTo>
                  <a:pt x="979841" y="5903717"/>
                  <a:pt x="1444924" y="5217633"/>
                  <a:pt x="1444924" y="4079318"/>
                </a:cubicBezTo>
                <a:cubicBezTo>
                  <a:pt x="1444924" y="2357705"/>
                  <a:pt x="934146" y="850004"/>
                  <a:pt x="19696" y="16892"/>
                </a:cubicBezTo>
                <a:lnTo>
                  <a:pt x="0" y="0"/>
                </a:lnTo>
                <a:lnTo>
                  <a:pt x="16622" y="0"/>
                </a:lnTo>
                <a:lnTo>
                  <a:pt x="36319" y="16892"/>
                </a:lnTo>
                <a:cubicBezTo>
                  <a:pt x="950768" y="850004"/>
                  <a:pt x="1461546" y="2357705"/>
                  <a:pt x="1461546" y="4079318"/>
                </a:cubicBezTo>
                <a:cubicBezTo>
                  <a:pt x="1461546" y="5217633"/>
                  <a:pt x="996464" y="5903717"/>
                  <a:pt x="408763" y="654244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EC3B1A1-751B-F0F8-406E-B23DCDBC2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7440" y="6170490"/>
            <a:ext cx="5294791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1B9380-BC06-DD26-436E-55B876F4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ED128470-745C-4CE1-837F-F671D0888E1D}" type="datetime7">
              <a:rPr lang="fr-BE" smtClean="0"/>
              <a:t>nov.-23</a:t>
            </a:fld>
            <a:endParaRPr lang="en-US"/>
          </a:p>
        </p:txBody>
      </p:sp>
      <p:graphicFrame>
        <p:nvGraphicFramePr>
          <p:cNvPr id="7" name="ZoneTexte 4">
            <a:extLst>
              <a:ext uri="{FF2B5EF4-FFF2-40B4-BE49-F238E27FC236}">
                <a16:creationId xmlns:a16="http://schemas.microsoft.com/office/drawing/2014/main" id="{A252D2CC-A2C7-D784-083D-09780A3CA3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0749683"/>
              </p:ext>
            </p:extLst>
          </p:nvPr>
        </p:nvGraphicFramePr>
        <p:xfrm>
          <a:off x="2063202" y="1270454"/>
          <a:ext cx="8312785" cy="341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661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1" name="Straight Connector 1030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2F113EA-D999-344D-BAB2-1945594432BF}"/>
              </a:ext>
            </a:extLst>
          </p:cNvPr>
          <p:cNvSpPr txBox="1"/>
          <p:nvPr/>
        </p:nvSpPr>
        <p:spPr>
          <a:xfrm>
            <a:off x="1216961" y="1266032"/>
            <a:ext cx="5271804" cy="3651250"/>
          </a:xfrm>
          <a:prstGeom prst="rect">
            <a:avLst/>
          </a:prstGeom>
        </p:spPr>
        <p:txBody>
          <a:bodyPr vert="horz" lIns="109728" tIns="109728" rIns="109728" bIns="91440" rtlCol="0">
            <a:normAutofit fontScale="92500" lnSpcReduction="20000"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médecins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sont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libres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d’accepter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ou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non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l’application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du Tiers-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payant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b="0" i="0" spc="15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Exception :</a:t>
            </a:r>
          </a:p>
          <a:p>
            <a:pPr>
              <a:lnSpc>
                <a:spcPct val="140000"/>
              </a:lnSpc>
              <a:spcBef>
                <a:spcPts val="930"/>
              </a:spcBef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vous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bénéficiez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du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statut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BIM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votre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médecin</a:t>
            </a:r>
            <a:r>
              <a:rPr lang="en-US" b="1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généraliste</a:t>
            </a:r>
            <a:r>
              <a:rPr lang="en-US" b="1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ne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peut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pas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vous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refuser le Tiers-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payant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lors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d’une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consultation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b="0" i="0" spc="15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B0E7B0-87D9-2A14-445F-7274290B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2518" y="6170613"/>
            <a:ext cx="421199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000"/>
              <a:t>© asbl SOS Burnout Belgique      </a:t>
            </a:r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C362304-6051-3D9F-9B56-97C53FBEF7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98" r="40589"/>
          <a:stretch/>
        </p:blipFill>
        <p:spPr bwMode="auto">
          <a:xfrm>
            <a:off x="7203882" y="10"/>
            <a:ext cx="4988118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263D5D5-95B8-4886-17A7-44390DB31C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3A400C83-1D4D-4844-B353-6A05CD524D74}" type="datetime7">
              <a:rPr lang="fr-BE" smtClean="0">
                <a:solidFill>
                  <a:srgbClr val="FFFFFF"/>
                </a:solidFill>
              </a:r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2" descr="Résultat d’image pour Attention. Taille: 150 x 150. Source: mdec.org">
            <a:extLst>
              <a:ext uri="{FF2B5EF4-FFF2-40B4-BE49-F238E27FC236}">
                <a16:creationId xmlns:a16="http://schemas.microsoft.com/office/drawing/2014/main" id="{86537E99-2F50-61AC-10DF-377F3292F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86" y="2817845"/>
            <a:ext cx="611155" cy="61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20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tuit Photos gratuites de blister, fermer, médicament Photos">
            <a:extLst>
              <a:ext uri="{FF2B5EF4-FFF2-40B4-BE49-F238E27FC236}">
                <a16:creationId xmlns:a16="http://schemas.microsoft.com/office/drawing/2014/main" id="{D754EDE6-73BE-C8D8-3B7E-E4532A5E1E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9" r="5022" b="6"/>
          <a:stretch/>
        </p:blipFill>
        <p:spPr bwMode="auto">
          <a:xfrm>
            <a:off x="7582491" y="1471814"/>
            <a:ext cx="3200395" cy="3193052"/>
          </a:xfrm>
          <a:custGeom>
            <a:avLst/>
            <a:gdLst/>
            <a:ahLst/>
            <a:cxnLst/>
            <a:rect l="l" t="t" r="r" b="b"/>
            <a:pathLst>
              <a:path w="1460939" h="1457587">
                <a:moveTo>
                  <a:pt x="666642" y="761"/>
                </a:moveTo>
                <a:cubicBezTo>
                  <a:pt x="768387" y="5517"/>
                  <a:pt x="870370" y="31296"/>
                  <a:pt x="969648" y="77394"/>
                </a:cubicBezTo>
                <a:cubicBezTo>
                  <a:pt x="1066325" y="122210"/>
                  <a:pt x="1157208" y="185808"/>
                  <a:pt x="1232533" y="261292"/>
                </a:cubicBezTo>
                <a:cubicBezTo>
                  <a:pt x="1309169" y="338066"/>
                  <a:pt x="1368001" y="424098"/>
                  <a:pt x="1407375" y="516923"/>
                </a:cubicBezTo>
                <a:cubicBezTo>
                  <a:pt x="1447612" y="611811"/>
                  <a:pt x="1465340" y="709533"/>
                  <a:pt x="1460017" y="807370"/>
                </a:cubicBezTo>
                <a:cubicBezTo>
                  <a:pt x="1454656" y="905904"/>
                  <a:pt x="1414854" y="961733"/>
                  <a:pt x="1332517" y="1068817"/>
                </a:cubicBezTo>
                <a:cubicBezTo>
                  <a:pt x="1312651" y="1094644"/>
                  <a:pt x="1292108" y="1121366"/>
                  <a:pt x="1270978" y="1150817"/>
                </a:cubicBezTo>
                <a:cubicBezTo>
                  <a:pt x="1109512" y="1375823"/>
                  <a:pt x="944354" y="1467319"/>
                  <a:pt x="718754" y="1456774"/>
                </a:cubicBezTo>
                <a:cubicBezTo>
                  <a:pt x="570692" y="1449854"/>
                  <a:pt x="466441" y="1364155"/>
                  <a:pt x="324287" y="1234229"/>
                </a:cubicBezTo>
                <a:cubicBezTo>
                  <a:pt x="308407" y="1219713"/>
                  <a:pt x="292516" y="1205360"/>
                  <a:pt x="277132" y="1191496"/>
                </a:cubicBezTo>
                <a:cubicBezTo>
                  <a:pt x="193758" y="1116266"/>
                  <a:pt x="115022" y="1045203"/>
                  <a:pt x="64157" y="969666"/>
                </a:cubicBezTo>
                <a:cubicBezTo>
                  <a:pt x="15531" y="897456"/>
                  <a:pt x="-4055" y="826369"/>
                  <a:pt x="690" y="739158"/>
                </a:cubicBezTo>
                <a:cubicBezTo>
                  <a:pt x="3663" y="684512"/>
                  <a:pt x="10339" y="631420"/>
                  <a:pt x="20512" y="580440"/>
                </a:cubicBezTo>
                <a:cubicBezTo>
                  <a:pt x="51034" y="427499"/>
                  <a:pt x="113036" y="293567"/>
                  <a:pt x="201002" y="193692"/>
                </a:cubicBezTo>
                <a:cubicBezTo>
                  <a:pt x="258389" y="128559"/>
                  <a:pt x="325666" y="78993"/>
                  <a:pt x="400969" y="46398"/>
                </a:cubicBezTo>
                <a:cubicBezTo>
                  <a:pt x="481317" y="11650"/>
                  <a:pt x="570689" y="-3724"/>
                  <a:pt x="666642" y="76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ratuit Matériel Médical Dans Une Salle D'opération Photos">
            <a:extLst>
              <a:ext uri="{FF2B5EF4-FFF2-40B4-BE49-F238E27FC236}">
                <a16:creationId xmlns:a16="http://schemas.microsoft.com/office/drawing/2014/main" id="{9DBFE4F5-8ABB-B394-8C26-20B602C2F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97" b="6273"/>
          <a:stretch/>
        </p:blipFill>
        <p:spPr bwMode="auto">
          <a:xfrm>
            <a:off x="10438926" y="313676"/>
            <a:ext cx="1572375" cy="1527160"/>
          </a:xfrm>
          <a:custGeom>
            <a:avLst/>
            <a:gdLst/>
            <a:ahLst/>
            <a:cxnLst/>
            <a:rect l="l" t="t" r="r" b="b"/>
            <a:pathLst>
              <a:path w="3229624" h="3136753">
                <a:moveTo>
                  <a:pt x="1381391" y="0"/>
                </a:moveTo>
                <a:cubicBezTo>
                  <a:pt x="1606564" y="0"/>
                  <a:pt x="1834785" y="45343"/>
                  <a:pt x="2059473" y="134808"/>
                </a:cubicBezTo>
                <a:cubicBezTo>
                  <a:pt x="2278271" y="221767"/>
                  <a:pt x="2486532" y="349842"/>
                  <a:pt x="2661875" y="505136"/>
                </a:cubicBezTo>
                <a:cubicBezTo>
                  <a:pt x="2840267" y="663081"/>
                  <a:pt x="2980471" y="842800"/>
                  <a:pt x="3078538" y="1039139"/>
                </a:cubicBezTo>
                <a:cubicBezTo>
                  <a:pt x="3178754" y="1239845"/>
                  <a:pt x="3229624" y="1448935"/>
                  <a:pt x="3229624" y="1660601"/>
                </a:cubicBezTo>
                <a:cubicBezTo>
                  <a:pt x="3229624" y="1873772"/>
                  <a:pt x="3148467" y="1998264"/>
                  <a:pt x="2979570" y="2237652"/>
                </a:cubicBezTo>
                <a:cubicBezTo>
                  <a:pt x="2938818" y="2295387"/>
                  <a:pt x="2896681" y="2355125"/>
                  <a:pt x="2853573" y="2420811"/>
                </a:cubicBezTo>
                <a:cubicBezTo>
                  <a:pt x="2524165" y="2922650"/>
                  <a:pt x="2170571" y="3136753"/>
                  <a:pt x="1671296" y="3136753"/>
                </a:cubicBezTo>
                <a:cubicBezTo>
                  <a:pt x="1343621" y="3136753"/>
                  <a:pt x="1103200" y="2962334"/>
                  <a:pt x="773792" y="2696300"/>
                </a:cubicBezTo>
                <a:cubicBezTo>
                  <a:pt x="736992" y="2666574"/>
                  <a:pt x="700191" y="2637206"/>
                  <a:pt x="664567" y="2608839"/>
                </a:cubicBezTo>
                <a:cubicBezTo>
                  <a:pt x="471484" y="2454908"/>
                  <a:pt x="289141" y="2309498"/>
                  <a:pt x="167788" y="2151625"/>
                </a:cubicBezTo>
                <a:cubicBezTo>
                  <a:pt x="51770" y="2000701"/>
                  <a:pt x="0" y="1849275"/>
                  <a:pt x="0" y="1660601"/>
                </a:cubicBezTo>
                <a:cubicBezTo>
                  <a:pt x="0" y="1187698"/>
                  <a:pt x="133758" y="762501"/>
                  <a:pt x="376675" y="463304"/>
                </a:cubicBezTo>
                <a:cubicBezTo>
                  <a:pt x="495532" y="316964"/>
                  <a:pt x="638093" y="203215"/>
                  <a:pt x="800406" y="125283"/>
                </a:cubicBezTo>
                <a:cubicBezTo>
                  <a:pt x="973600" y="42190"/>
                  <a:pt x="1169040" y="0"/>
                  <a:pt x="138139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Gratuit Billets Et Pièces En Euros Photos">
            <a:extLst>
              <a:ext uri="{FF2B5EF4-FFF2-40B4-BE49-F238E27FC236}">
                <a16:creationId xmlns:a16="http://schemas.microsoft.com/office/drawing/2014/main" id="{78733D30-DE6B-5AA9-2604-61E27B2140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39" b="993"/>
          <a:stretch/>
        </p:blipFill>
        <p:spPr bwMode="auto">
          <a:xfrm>
            <a:off x="4690578" y="4531399"/>
            <a:ext cx="4342418" cy="2326598"/>
          </a:xfrm>
          <a:custGeom>
            <a:avLst/>
            <a:gdLst/>
            <a:ahLst/>
            <a:cxnLst/>
            <a:rect l="l" t="t" r="r" b="b"/>
            <a:pathLst>
              <a:path w="4342418" h="2326598">
                <a:moveTo>
                  <a:pt x="2095263" y="0"/>
                </a:moveTo>
                <a:cubicBezTo>
                  <a:pt x="2535842" y="0"/>
                  <a:pt x="2859100" y="212041"/>
                  <a:pt x="3302009" y="535461"/>
                </a:cubicBezTo>
                <a:cubicBezTo>
                  <a:pt x="3351489" y="571599"/>
                  <a:pt x="3400971" y="607304"/>
                  <a:pt x="3448868" y="641789"/>
                </a:cubicBezTo>
                <a:cubicBezTo>
                  <a:pt x="3708481" y="828924"/>
                  <a:pt x="3953651" y="1005699"/>
                  <a:pt x="4116817" y="1197627"/>
                </a:cubicBezTo>
                <a:cubicBezTo>
                  <a:pt x="4272807" y="1381106"/>
                  <a:pt x="4342418" y="1565193"/>
                  <a:pt x="4342418" y="1794567"/>
                </a:cubicBezTo>
                <a:cubicBezTo>
                  <a:pt x="4342418" y="1974226"/>
                  <a:pt x="4324854" y="2148221"/>
                  <a:pt x="4290737" y="2313648"/>
                </a:cubicBezTo>
                <a:lnTo>
                  <a:pt x="4287332" y="2326598"/>
                </a:lnTo>
                <a:lnTo>
                  <a:pt x="101485" y="2326598"/>
                </a:lnTo>
                <a:lnTo>
                  <a:pt x="51042" y="2177320"/>
                </a:lnTo>
                <a:cubicBezTo>
                  <a:pt x="17099" y="2051107"/>
                  <a:pt x="0" y="1923228"/>
                  <a:pt x="0" y="1794567"/>
                </a:cubicBezTo>
                <a:cubicBezTo>
                  <a:pt x="0" y="1535414"/>
                  <a:pt x="109119" y="1384068"/>
                  <a:pt x="336212" y="1093043"/>
                </a:cubicBezTo>
                <a:cubicBezTo>
                  <a:pt x="391003" y="1022854"/>
                  <a:pt x="447661" y="950229"/>
                  <a:pt x="505621" y="870376"/>
                </a:cubicBezTo>
                <a:cubicBezTo>
                  <a:pt x="948530" y="260284"/>
                  <a:pt x="1423957" y="0"/>
                  <a:pt x="20952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748ED37-7EE5-3F91-B958-5DC91E263A58}"/>
              </a:ext>
            </a:extLst>
          </p:cNvPr>
          <p:cNvSpPr txBox="1"/>
          <p:nvPr/>
        </p:nvSpPr>
        <p:spPr>
          <a:xfrm>
            <a:off x="834898" y="751995"/>
            <a:ext cx="5748793" cy="3752742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2800" dirty="0" err="1">
                <a:solidFill>
                  <a:schemeClr val="accent3"/>
                </a:solidFill>
              </a:rPr>
              <a:t>Avantages</a:t>
            </a:r>
            <a:r>
              <a:rPr lang="en-US" sz="2800" dirty="0">
                <a:solidFill>
                  <a:schemeClr val="accent3"/>
                </a:solidFill>
              </a:rPr>
              <a:t> ?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3600" dirty="0">
              <a:solidFill>
                <a:schemeClr val="accent3"/>
              </a:solidFill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fr-BE" sz="1600" i="0" dirty="0">
                <a:effectLst/>
              </a:rPr>
              <a:t>Vous ne devez pas avancer l’intégralité du montant de la consultation et donc vous </a:t>
            </a:r>
            <a:r>
              <a:rPr lang="fr-BE" sz="1600" i="0">
                <a:effectLst/>
              </a:rPr>
              <a:t>êtes soulagé </a:t>
            </a:r>
            <a:r>
              <a:rPr lang="fr-BE" sz="1600" i="0" dirty="0">
                <a:effectLst/>
              </a:rPr>
              <a:t>financièrement et instantanément.</a:t>
            </a:r>
            <a:endParaRPr lang="en-US" sz="1600" dirty="0">
              <a:solidFill>
                <a:srgbClr val="2D3235"/>
              </a:solidFill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243AEC-2172-6A36-E1E0-2C39C154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1" y="6170613"/>
            <a:ext cx="403131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ED2443-DB53-D026-129A-5CA6767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26272" y="6170613"/>
            <a:ext cx="2840037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AC3DEA9B-9FD5-4053-B4BA-A5D708B879F5}" type="datetime7">
              <a:rPr lang="fr-BE" smtClean="0">
                <a:solidFill>
                  <a:srgbClr val="FFFFFF"/>
                </a:solidFill>
              </a:r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078" name="Picture 6" descr="Gratuit Photos gratuites de agencement, aider, arrière-plan blanc Photos">
            <a:extLst>
              <a:ext uri="{FF2B5EF4-FFF2-40B4-BE49-F238E27FC236}">
                <a16:creationId xmlns:a16="http://schemas.microsoft.com/office/drawing/2014/main" id="{078BA89E-8E92-3FA1-DEE9-BCF6596B6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3" r="-2" b="4971"/>
          <a:stretch/>
        </p:blipFill>
        <p:spPr bwMode="auto">
          <a:xfrm>
            <a:off x="9890800" y="4504737"/>
            <a:ext cx="2301053" cy="2353263"/>
          </a:xfrm>
          <a:custGeom>
            <a:avLst/>
            <a:gdLst/>
            <a:ahLst/>
            <a:cxnLst/>
            <a:rect l="l" t="t" r="r" b="b"/>
            <a:pathLst>
              <a:path w="2301053" h="2353263">
                <a:moveTo>
                  <a:pt x="1270369" y="0"/>
                </a:moveTo>
                <a:cubicBezTo>
                  <a:pt x="1649873" y="0"/>
                  <a:pt x="1918643" y="166182"/>
                  <a:pt x="2169031" y="555697"/>
                </a:cubicBezTo>
                <a:cubicBezTo>
                  <a:pt x="2201797" y="606681"/>
                  <a:pt x="2233825" y="653048"/>
                  <a:pt x="2264801" y="697861"/>
                </a:cubicBezTo>
                <a:lnTo>
                  <a:pt x="2301053" y="750844"/>
                </a:lnTo>
                <a:lnTo>
                  <a:pt x="2301053" y="1690961"/>
                </a:lnTo>
                <a:lnTo>
                  <a:pt x="2204569" y="1846533"/>
                </a:lnTo>
                <a:cubicBezTo>
                  <a:pt x="2151658" y="1915779"/>
                  <a:pt x="2091116" y="1981301"/>
                  <a:pt x="2023318" y="2042598"/>
                </a:cubicBezTo>
                <a:cubicBezTo>
                  <a:pt x="1890039" y="2163134"/>
                  <a:pt x="1731737" y="2262542"/>
                  <a:pt x="1565428" y="2330038"/>
                </a:cubicBezTo>
                <a:lnTo>
                  <a:pt x="1500033" y="2353263"/>
                </a:lnTo>
                <a:lnTo>
                  <a:pt x="646421" y="2353263"/>
                </a:lnTo>
                <a:lnTo>
                  <a:pt x="608395" y="2337431"/>
                </a:lnTo>
                <a:cubicBezTo>
                  <a:pt x="485021" y="2276942"/>
                  <a:pt x="376658" y="2188653"/>
                  <a:pt x="286313" y="2075066"/>
                </a:cubicBezTo>
                <a:cubicBezTo>
                  <a:pt x="101671" y="1842836"/>
                  <a:pt x="0" y="1512810"/>
                  <a:pt x="0" y="1145754"/>
                </a:cubicBezTo>
                <a:cubicBezTo>
                  <a:pt x="0" y="999309"/>
                  <a:pt x="39351" y="881777"/>
                  <a:pt x="127537" y="764633"/>
                </a:cubicBezTo>
                <a:cubicBezTo>
                  <a:pt x="219780" y="642095"/>
                  <a:pt x="358378" y="529233"/>
                  <a:pt x="505143" y="409755"/>
                </a:cubicBezTo>
                <a:cubicBezTo>
                  <a:pt x="532223" y="387738"/>
                  <a:pt x="560195" y="364941"/>
                  <a:pt x="588168" y="341869"/>
                </a:cubicBezTo>
                <a:cubicBezTo>
                  <a:pt x="838553" y="135381"/>
                  <a:pt x="1021300" y="0"/>
                  <a:pt x="127036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6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72E366A-B6DD-4F06-A42A-FF634FDE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839" y="970769"/>
            <a:ext cx="4936895" cy="4669465"/>
            <a:chOff x="648839" y="970769"/>
            <a:chExt cx="4936895" cy="4669465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43803" y="1124162"/>
              <a:ext cx="4691485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2" y="1290468"/>
              <a:ext cx="438979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48839" y="970769"/>
              <a:ext cx="4936895" cy="466946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2EAA5F4-AB44-56A9-33AA-4B4286429EB5}"/>
              </a:ext>
            </a:extLst>
          </p:cNvPr>
          <p:cNvSpPr txBox="1"/>
          <p:nvPr/>
        </p:nvSpPr>
        <p:spPr>
          <a:xfrm>
            <a:off x="1572317" y="903249"/>
            <a:ext cx="3437833" cy="4337435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Pour aller plus </a:t>
            </a:r>
            <a:r>
              <a:rPr lang="en-US" spc="150">
                <a:solidFill>
                  <a:schemeClr val="tx1">
                    <a:lumMod val="75000"/>
                    <a:lumOff val="25000"/>
                  </a:schemeClr>
                </a:solidFill>
              </a:rPr>
              <a:t>loin consultez 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site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l’INAMI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8FEEA9-4FB3-F2D5-21A9-9AB9F884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4712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3F2486-6D9D-5D26-AFDC-FE7756E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062DD8B5-F68C-432C-9A74-7825A269A56B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9076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ECE3EB-814C-4933-9EF5-B73180D2B034}"/>
</file>

<file path=customXml/itemProps2.xml><?xml version="1.0" encoding="utf-8"?>
<ds:datastoreItem xmlns:ds="http://schemas.openxmlformats.org/officeDocument/2006/customXml" ds:itemID="{AB19F12F-FA1D-4D9D-8CFB-3AEB977AEEE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172</Words>
  <Application>Microsoft Office PowerPoint</Application>
  <PresentationFormat>Grand écran</PresentationFormat>
  <Paragraphs>29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Meiryo</vt:lpstr>
      <vt:lpstr>Calibri</vt:lpstr>
      <vt:lpstr>Corbel</vt:lpstr>
      <vt:lpstr>Open Sans</vt:lpstr>
      <vt:lpstr>SketchLinesVTI</vt:lpstr>
      <vt:lpstr>Le Tiers-payant</vt:lpstr>
      <vt:lpstr>Présentation PowerPoint</vt:lpstr>
      <vt:lpstr>N’hésitez pas à  en parler  avec votre médecin !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</dc:title>
  <dc:creator>Sylvie LEJEUNE</dc:creator>
  <cp:lastModifiedBy>Sylvie LEJEUNE</cp:lastModifiedBy>
  <cp:revision>2</cp:revision>
  <dcterms:created xsi:type="dcterms:W3CDTF">2023-10-09T11:12:27Z</dcterms:created>
  <dcterms:modified xsi:type="dcterms:W3CDTF">2023-11-07T15:47:47Z</dcterms:modified>
</cp:coreProperties>
</file>