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modernComment_10D_F1C0B501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2"/>
  </p:notesMasterIdLst>
  <p:sldIdLst>
    <p:sldId id="256" r:id="rId4"/>
    <p:sldId id="257" r:id="rId5"/>
    <p:sldId id="260" r:id="rId6"/>
    <p:sldId id="262" r:id="rId7"/>
    <p:sldId id="268" r:id="rId8"/>
    <p:sldId id="269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5B53055-282D-CDB7-39C1-32876CEA985B}" name="Sylvie LEJEUNE" initials="SL" userId="S::sylvielejeune@sosburnout-belgique.org::8823c1f8-2503-4ab2-8aed-e0bf3dc10a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E6CB71-B645-4A83-BFF6-7EB515BC2082}" v="10" dt="2023-10-25T06:51:54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microsoft.com/office/2018/10/relationships/authors" Target="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E5E6CB71-B645-4A83-BFF6-7EB515BC2082}"/>
    <pc:docChg chg="custSel delSld modSld">
      <pc:chgData name="Sylvie LEJEUNE" userId="8823c1f8-2503-4ab2-8aed-e0bf3dc10a1a" providerId="ADAL" clId="{E5E6CB71-B645-4A83-BFF6-7EB515BC2082}" dt="2023-11-07T15:36:01.934" v="190" actId="20577"/>
      <pc:docMkLst>
        <pc:docMk/>
      </pc:docMkLst>
      <pc:sldChg chg="addSp delSp modSp mod delAnim">
        <pc:chgData name="Sylvie LEJEUNE" userId="8823c1f8-2503-4ab2-8aed-e0bf3dc10a1a" providerId="ADAL" clId="{E5E6CB71-B645-4A83-BFF6-7EB515BC2082}" dt="2023-11-07T15:33:20.617" v="97" actId="478"/>
        <pc:sldMkLst>
          <pc:docMk/>
          <pc:sldMk cId="1082271357" sldId="256"/>
        </pc:sldMkLst>
        <pc:spChg chg="mod">
          <ac:chgData name="Sylvie LEJEUNE" userId="8823c1f8-2503-4ab2-8aed-e0bf3dc10a1a" providerId="ADAL" clId="{E5E6CB71-B645-4A83-BFF6-7EB515BC2082}" dt="2023-10-25T06:49:14.482" v="6" actId="20577"/>
          <ac:spMkLst>
            <pc:docMk/>
            <pc:sldMk cId="1082271357" sldId="256"/>
            <ac:spMk id="2" creationId="{A6008BBE-AD63-01F9-E7C8-E16EAD87B5E2}"/>
          </ac:spMkLst>
        </pc:spChg>
        <pc:spChg chg="del">
          <ac:chgData name="Sylvie LEJEUNE" userId="8823c1f8-2503-4ab2-8aed-e0bf3dc10a1a" providerId="ADAL" clId="{E5E6CB71-B645-4A83-BFF6-7EB515BC2082}" dt="2023-11-07T15:33:17.374" v="96" actId="478"/>
          <ac:spMkLst>
            <pc:docMk/>
            <pc:sldMk cId="1082271357" sldId="256"/>
            <ac:spMk id="3" creationId="{2191F216-2D38-3756-A08C-622DAEBDF4B6}"/>
          </ac:spMkLst>
        </pc:spChg>
        <pc:spChg chg="add del mod">
          <ac:chgData name="Sylvie LEJEUNE" userId="8823c1f8-2503-4ab2-8aed-e0bf3dc10a1a" providerId="ADAL" clId="{E5E6CB71-B645-4A83-BFF6-7EB515BC2082}" dt="2023-11-07T15:33:20.617" v="97" actId="478"/>
          <ac:spMkLst>
            <pc:docMk/>
            <pc:sldMk cId="1082271357" sldId="256"/>
            <ac:spMk id="7" creationId="{0FE1B956-4987-4A87-41D7-00C5977764D3}"/>
          </ac:spMkLst>
        </pc:spChg>
      </pc:sldChg>
      <pc:sldChg chg="modSp mod">
        <pc:chgData name="Sylvie LEJEUNE" userId="8823c1f8-2503-4ab2-8aed-e0bf3dc10a1a" providerId="ADAL" clId="{E5E6CB71-B645-4A83-BFF6-7EB515BC2082}" dt="2023-11-07T15:33:37.913" v="99"/>
        <pc:sldMkLst>
          <pc:docMk/>
          <pc:sldMk cId="3541551922" sldId="257"/>
        </pc:sldMkLst>
        <pc:spChg chg="mod">
          <ac:chgData name="Sylvie LEJEUNE" userId="8823c1f8-2503-4ab2-8aed-e0bf3dc10a1a" providerId="ADAL" clId="{E5E6CB71-B645-4A83-BFF6-7EB515BC2082}" dt="2023-11-07T15:33:37.913" v="99"/>
          <ac:spMkLst>
            <pc:docMk/>
            <pc:sldMk cId="3541551922" sldId="257"/>
            <ac:spMk id="3" creationId="{D0D10413-32C5-EAF5-87E5-4DD3AFB6027C}"/>
          </ac:spMkLst>
        </pc:spChg>
      </pc:sldChg>
      <pc:sldChg chg="modSp mod">
        <pc:chgData name="Sylvie LEJEUNE" userId="8823c1f8-2503-4ab2-8aed-e0bf3dc10a1a" providerId="ADAL" clId="{E5E6CB71-B645-4A83-BFF6-7EB515BC2082}" dt="2023-11-07T15:33:50.350" v="112" actId="20577"/>
        <pc:sldMkLst>
          <pc:docMk/>
          <pc:sldMk cId="2928113284" sldId="262"/>
        </pc:sldMkLst>
        <pc:spChg chg="mod">
          <ac:chgData name="Sylvie LEJEUNE" userId="8823c1f8-2503-4ab2-8aed-e0bf3dc10a1a" providerId="ADAL" clId="{E5E6CB71-B645-4A83-BFF6-7EB515BC2082}" dt="2023-11-07T15:33:50.350" v="112" actId="20577"/>
          <ac:spMkLst>
            <pc:docMk/>
            <pc:sldMk cId="2928113284" sldId="262"/>
            <ac:spMk id="5" creationId="{E4EB0927-30FA-EFCC-0968-FD8AAB927948}"/>
          </ac:spMkLst>
        </pc:spChg>
      </pc:sldChg>
      <pc:sldChg chg="modSp mod">
        <pc:chgData name="Sylvie LEJEUNE" userId="8823c1f8-2503-4ab2-8aed-e0bf3dc10a1a" providerId="ADAL" clId="{E5E6CB71-B645-4A83-BFF6-7EB515BC2082}" dt="2023-11-07T15:36:01.934" v="190" actId="20577"/>
        <pc:sldMkLst>
          <pc:docMk/>
          <pc:sldMk cId="1958368172" sldId="264"/>
        </pc:sldMkLst>
        <pc:spChg chg="mod">
          <ac:chgData name="Sylvie LEJEUNE" userId="8823c1f8-2503-4ab2-8aed-e0bf3dc10a1a" providerId="ADAL" clId="{E5E6CB71-B645-4A83-BFF6-7EB515BC2082}" dt="2023-11-07T15:36:01.934" v="190" actId="20577"/>
          <ac:spMkLst>
            <pc:docMk/>
            <pc:sldMk cId="1958368172" sldId="264"/>
            <ac:spMk id="5" creationId="{7748ED37-7EE5-3F91-B958-5DC91E263A58}"/>
          </ac:spMkLst>
        </pc:spChg>
      </pc:sldChg>
      <pc:sldChg chg="del">
        <pc:chgData name="Sylvie LEJEUNE" userId="8823c1f8-2503-4ab2-8aed-e0bf3dc10a1a" providerId="ADAL" clId="{E5E6CB71-B645-4A83-BFF6-7EB515BC2082}" dt="2023-11-07T15:35:00.772" v="151" actId="2696"/>
        <pc:sldMkLst>
          <pc:docMk/>
          <pc:sldMk cId="3749708064" sldId="266"/>
        </pc:sldMkLst>
      </pc:sldChg>
      <pc:sldChg chg="modSp mod">
        <pc:chgData name="Sylvie LEJEUNE" userId="8823c1f8-2503-4ab2-8aed-e0bf3dc10a1a" providerId="ADAL" clId="{E5E6CB71-B645-4A83-BFF6-7EB515BC2082}" dt="2023-11-07T15:34:54.780" v="150" actId="20577"/>
        <pc:sldMkLst>
          <pc:docMk/>
          <pc:sldMk cId="440083209" sldId="268"/>
        </pc:sldMkLst>
        <pc:spChg chg="mod">
          <ac:chgData name="Sylvie LEJEUNE" userId="8823c1f8-2503-4ab2-8aed-e0bf3dc10a1a" providerId="ADAL" clId="{E5E6CB71-B645-4A83-BFF6-7EB515BC2082}" dt="2023-11-07T15:34:54.780" v="150" actId="20577"/>
          <ac:spMkLst>
            <pc:docMk/>
            <pc:sldMk cId="440083209" sldId="268"/>
            <ac:spMk id="4" creationId="{90404193-21A4-213D-4C19-9D61516B9463}"/>
          </ac:spMkLst>
        </pc:spChg>
      </pc:sldChg>
      <pc:sldChg chg="modSp mod addCm">
        <pc:chgData name="Sylvie LEJEUNE" userId="8823c1f8-2503-4ab2-8aed-e0bf3dc10a1a" providerId="ADAL" clId="{E5E6CB71-B645-4A83-BFF6-7EB515BC2082}" dt="2023-11-07T15:35:48.419" v="174" actId="20577"/>
        <pc:sldMkLst>
          <pc:docMk/>
          <pc:sldMk cId="4055938305" sldId="269"/>
        </pc:sldMkLst>
        <pc:spChg chg="mod">
          <ac:chgData name="Sylvie LEJEUNE" userId="8823c1f8-2503-4ab2-8aed-e0bf3dc10a1a" providerId="ADAL" clId="{E5E6CB71-B645-4A83-BFF6-7EB515BC2082}" dt="2023-11-07T15:35:15.267" v="165" actId="20577"/>
          <ac:spMkLst>
            <pc:docMk/>
            <pc:sldMk cId="4055938305" sldId="269"/>
            <ac:spMk id="4" creationId="{3F7819B8-0EE9-1880-55B2-CC2E4BA6DF6F}"/>
          </ac:spMkLst>
        </pc:spChg>
        <pc:spChg chg="mod">
          <ac:chgData name="Sylvie LEJEUNE" userId="8823c1f8-2503-4ab2-8aed-e0bf3dc10a1a" providerId="ADAL" clId="{E5E6CB71-B645-4A83-BFF6-7EB515BC2082}" dt="2023-11-07T15:35:48.419" v="174" actId="20577"/>
          <ac:spMkLst>
            <pc:docMk/>
            <pc:sldMk cId="4055938305" sldId="269"/>
            <ac:spMk id="5" creationId="{1DB8A096-007C-309D-5B5F-627BEE1EA4CC}"/>
          </ac:spMkLst>
        </pc:spChg>
        <pc:spChg chg="mod">
          <ac:chgData name="Sylvie LEJEUNE" userId="8823c1f8-2503-4ab2-8aed-e0bf3dc10a1a" providerId="ADAL" clId="{E5E6CB71-B645-4A83-BFF6-7EB515BC2082}" dt="2023-10-25T06:52:54.628" v="94" actId="1076"/>
          <ac:spMkLst>
            <pc:docMk/>
            <pc:sldMk cId="4055938305" sldId="269"/>
            <ac:spMk id="6" creationId="{811675F9-40E1-FE78-84A7-EE2ACB30A228}"/>
          </ac:spMkLst>
        </pc:spChg>
        <pc:picChg chg="mod">
          <ac:chgData name="Sylvie LEJEUNE" userId="8823c1f8-2503-4ab2-8aed-e0bf3dc10a1a" providerId="ADAL" clId="{E5E6CB71-B645-4A83-BFF6-7EB515BC2082}" dt="2023-10-25T06:51:06.305" v="14" actId="1076"/>
          <ac:picMkLst>
            <pc:docMk/>
            <pc:sldMk cId="4055938305" sldId="269"/>
            <ac:picMk id="7" creationId="{6E72C29F-13C1-A4BC-0D5F-538560C69F3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ylvie LEJEUNE" userId="8823c1f8-2503-4ab2-8aed-e0bf3dc10a1a" providerId="ADAL" clId="{E5E6CB71-B645-4A83-BFF6-7EB515BC2082}" dt="2023-10-25T06:52:33.931" v="92"/>
              <pc2:cmMkLst xmlns:pc2="http://schemas.microsoft.com/office/powerpoint/2019/9/main/command">
                <pc:docMk/>
                <pc:sldMk cId="4055938305" sldId="269"/>
                <pc2:cmMk id="{933829B6-2E00-49D9-B2A4-D83BF396E9A3}"/>
              </pc2:cmMkLst>
            </pc226:cmChg>
          </p:ext>
        </pc:extLst>
      </pc:sldChg>
    </pc:docChg>
  </pc:docChgLst>
</pc:chgInfo>
</file>

<file path=ppt/comments/modernComment_10D_F1C0B50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33829B6-2E00-49D9-B2A4-D83BF396E9A3}" authorId="{75B53055-282D-CDB7-39C1-32876CEA985B}" created="2023-10-25T06:52:33.88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55938305" sldId="269"/>
      <ac:spMk id="5" creationId="{1DB8A096-007C-309D-5B5F-627BEE1EA4CC}"/>
    </ac:deMkLst>
    <p188:txBody>
      <a:bodyPr/>
      <a:lstStyle/>
      <a:p>
        <a:r>
          <a:rPr lang="fr-BE"/>
          <a:t>Lien vers fiche BIM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/>
      <dgm:spPr/>
      <dgm:t>
        <a:bodyPr/>
        <a:lstStyle/>
        <a:p>
          <a:r>
            <a:rPr lang="fr-BE" dirty="0"/>
            <a:t>Que devez-vous faire ?</a:t>
          </a:r>
          <a:endParaRPr lang="en-US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/>
      <dgm:spPr/>
      <dgm:t>
        <a:bodyPr/>
        <a:lstStyle/>
        <a:p>
          <a:r>
            <a:rPr lang="fr-BE" dirty="0"/>
            <a:t>RIEN</a:t>
          </a:r>
          <a:endParaRPr lang="en-US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1"/>
      <dgm:spPr/>
    </dgm:pt>
    <dgm:pt modelId="{B7FEA932-74BB-416B-A8D4-D5E444C573B9}" type="pres">
      <dgm:prSet presAssocID="{7F1DD901-72EF-42D2-9039-C97C1234522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3F1FEE20-97D9-423D-BF12-B760EE41C515}" type="pres">
      <dgm:prSet presAssocID="{6F55CEB6-AF44-4968-9918-B4DC0B6255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2295417E-8C3F-4B21-BF59-5CE7588F698B}" type="presParOf" srcId="{3387C2DA-A1C3-46D4-AA63-BC73A1B3E11D}" destId="{3F1FEE20-97D9-423D-BF12-B760EE41C51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2431706" y="1512987"/>
          <a:ext cx="1353087" cy="15404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2073220" y="13062"/>
          <a:ext cx="2277802" cy="159438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Que devez-vous faire ?</a:t>
          </a:r>
          <a:endParaRPr lang="en-US" sz="2600" kern="1200" dirty="0"/>
        </a:p>
      </dsp:txBody>
      <dsp:txXfrm>
        <a:off x="2151066" y="90908"/>
        <a:ext cx="2122110" cy="1438696"/>
      </dsp:txXfrm>
    </dsp:sp>
    <dsp:sp modelId="{43E09392-9C95-40A6-A9A8-C5F65B765E8B}">
      <dsp:nvSpPr>
        <dsp:cNvPr id="0" name=""/>
        <dsp:cNvSpPr/>
      </dsp:nvSpPr>
      <dsp:spPr>
        <a:xfrm>
          <a:off x="4351023" y="165123"/>
          <a:ext cx="1656656" cy="1288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3961761" y="1804086"/>
          <a:ext cx="2277802" cy="1594388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RIEN</a:t>
          </a:r>
          <a:endParaRPr lang="en-US" sz="2600" kern="1200" dirty="0"/>
        </a:p>
      </dsp:txBody>
      <dsp:txXfrm>
        <a:off x="4039607" y="1881932"/>
        <a:ext cx="2122110" cy="1438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04A30F9-0ECF-4B7E-9204-99572C8E779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B07A-D351-4F3C-9415-ADD8EB8585D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DEDABB3-A7F9-4B0D-ACA0-FEBD74D73B8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E6C9-FC50-4174-AE6B-AB544155EBF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C8AC4408-ADD9-4C45-895A-2FC18495137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E451-7F36-4E6B-8199-157FDA179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9CCE-0C6F-47D5-BF13-8C47879DB8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9BCB-45EA-4D8B-A6AE-B8F8BD6FE07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0B47AAD-A5DA-4BEF-90E1-CBC987B5634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FD2D25-EF68-44F4-ABA2-A47414F717B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708556-B21D-4B7D-AE85-600A35EEC9E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cout-remboursement/facilite-financiere/Pages/types-maximum-facturer-(MAF)-.aspx#Le_M%C3%A0F_pour_les_malades_chroniques" TargetMode="External"/><Relationship Id="rId2" Type="http://schemas.openxmlformats.org/officeDocument/2006/relationships/hyperlink" Target="https://www.inami.fgov.be/fr/themes/cout-remboursement/facilite-financiere/Pages/types-maximum-facturer-(MAF)-.aspx#Le_M%C3%A0F_pour_un_enfant_de_moins_de_19_an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microsoft.com/office/2018/10/relationships/comments" Target="../comments/modernComment_10D_F1C0B50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maximum-facturer-(maf)-limite-depenses-soins-sante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139" y="228600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 err="1"/>
              <a:t>MàF</a:t>
            </a:r>
            <a:r>
              <a:rPr lang="fr-BE" sz="7200" dirty="0"/>
              <a:t> social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310A5D5-0216-44CF-90C1-79CD9D98A7BE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085" y="1074738"/>
            <a:ext cx="5298206" cy="4327686"/>
          </a:xfrm>
        </p:spPr>
        <p:txBody>
          <a:bodyPr>
            <a:noAutofit/>
          </a:bodyPr>
          <a:lstStyle/>
          <a:p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Le </a:t>
            </a:r>
            <a:r>
              <a:rPr lang="fr-FR" b="0" i="0" dirty="0" err="1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MàF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 est un système qui </a:t>
            </a:r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limite les dépenses 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de soins de santé de votre foyer.</a:t>
            </a:r>
          </a:p>
          <a:p>
            <a:r>
              <a:rPr lang="fr-FR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L’INAMI fixe un plafond annuel de frais médicaux en fonction de vos revenus.</a:t>
            </a:r>
          </a:p>
          <a:p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Si vos dépenses médicales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, après intervention de la mutuelle, </a:t>
            </a:r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dépassent ce plafond, 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v</a:t>
            </a:r>
            <a:r>
              <a:rPr lang="fr-FR" b="0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otre mutuelle remboursera entièrement les frais additionnels.</a:t>
            </a:r>
            <a:endParaRPr lang="fr-BE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  <a:p>
            <a:endParaRPr lang="fr-FR" dirty="0">
              <a:solidFill>
                <a:srgbClr val="2D3235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A71ABC-2C4A-46D6-9FD6-9BB9009C593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26FC6E77-2272-4AB9-ACAD-0E5A731159E9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5585710"/>
              </p:ext>
            </p:extLst>
          </p:nvPr>
        </p:nvGraphicFramePr>
        <p:xfrm>
          <a:off x="2063202" y="1270454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820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C4CE3C4-3600-4353-9FE1-B32D06BEF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37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EB0927-30FA-EFCC-0968-FD8AAB927948}"/>
              </a:ext>
            </a:extLst>
          </p:cNvPr>
          <p:cNvSpPr txBox="1"/>
          <p:nvPr/>
        </p:nvSpPr>
        <p:spPr>
          <a:xfrm>
            <a:off x="965354" y="1496219"/>
            <a:ext cx="5296964" cy="3651250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mutualité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vous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l’accorde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accent6"/>
                </a:solidFill>
              </a:rPr>
              <a:t>automatiquent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conditions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fixées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sont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remplies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FR" dirty="0">
                <a:solidFill>
                  <a:srgbClr val="2D3235"/>
                </a:solidFill>
              </a:rPr>
              <a:t>Vous recevez un courrier de votre mutuelle l</a:t>
            </a:r>
            <a:r>
              <a:rPr lang="fr-FR" b="0" i="0" dirty="0">
                <a:solidFill>
                  <a:srgbClr val="2D3235"/>
                </a:solidFill>
                <a:effectLst/>
              </a:rPr>
              <a:t>ors du 1er remboursement effectué dans le cadre du MAF.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Graphique 6" descr="Badge coche avec un remplissage uni">
            <a:extLst>
              <a:ext uri="{FF2B5EF4-FFF2-40B4-BE49-F238E27FC236}">
                <a16:creationId xmlns:a16="http://schemas.microsoft.com/office/drawing/2014/main" id="{0EF4E77F-5256-D9C7-597F-F937C56FC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6599" y="1337500"/>
            <a:ext cx="2988679" cy="2988679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2484D6-D8AB-1749-5E72-4C0E10BC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D5642E-FEEF-9ED7-2EE2-3F846978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68C27955-3A44-4CC8-911B-34205B1AFB93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1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9" name="Straight Connector 3078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0404193-21A4-213D-4C19-9D61516B9463}"/>
              </a:ext>
            </a:extLst>
          </p:cNvPr>
          <p:cNvSpPr txBox="1"/>
          <p:nvPr/>
        </p:nvSpPr>
        <p:spPr>
          <a:xfrm>
            <a:off x="746450" y="903287"/>
            <a:ext cx="6139542" cy="3995283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</a:pPr>
            <a:r>
              <a:rPr lang="en-US" sz="1800" b="1" u="sng" spc="150" dirty="0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Conditions </a:t>
            </a:r>
            <a:r>
              <a:rPr lang="en-US" sz="1800" b="1" u="sng" spc="150" dirty="0" err="1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fixées</a:t>
            </a:r>
            <a:r>
              <a:rPr lang="en-US" sz="1800" b="1" u="sng" spc="150" dirty="0">
                <a:solidFill>
                  <a:schemeClr val="accent3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: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Il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existe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4 types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chacun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possède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son propre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objectif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et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propres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conditions :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revenus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;( lien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vers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PP)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social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pour enfant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moins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de 19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ans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pour les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malades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chroniques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3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242983-B7D1-B5D1-003C-FCDF7B1F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85" name="Freeform: Shape 3084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074" name="Picture 2" descr="Gratuit Illustration De La Chaîne En Métal Gris Sous Forme De 4 Chiffres Photos">
            <a:extLst>
              <a:ext uri="{FF2B5EF4-FFF2-40B4-BE49-F238E27FC236}">
                <a16:creationId xmlns:a16="http://schemas.microsoft.com/office/drawing/2014/main" id="{230A11B3-AF53-3AAA-9958-2ADEBAE2AA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2"/>
          <a:stretch/>
        </p:blipFill>
        <p:spPr bwMode="auto"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672DFB-3353-9DC8-CF6B-8A7E10B7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68303A2-0182-4F10-8C17-F5FC2722DB27}" type="datetime7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Nov-23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8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2BDC383-F410-47D8-6B2F-9C35B65E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C7DCE1D-69E5-D1F2-D758-B2D1BC613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F7819B8-0EE9-1880-55B2-CC2E4BA6DF6F}"/>
              </a:ext>
            </a:extLst>
          </p:cNvPr>
          <p:cNvSpPr txBox="1"/>
          <p:nvPr/>
        </p:nvSpPr>
        <p:spPr>
          <a:xfrm>
            <a:off x="2845837" y="597159"/>
            <a:ext cx="5667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 est le plafond des frais à atteindre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B8A096-007C-309D-5B5F-627BEE1EA4CC}"/>
              </a:ext>
            </a:extLst>
          </p:cNvPr>
          <p:cNvSpPr txBox="1"/>
          <p:nvPr/>
        </p:nvSpPr>
        <p:spPr>
          <a:xfrm>
            <a:off x="2275581" y="1319119"/>
            <a:ext cx="78097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Cela dépend du type de </a:t>
            </a:r>
            <a:r>
              <a:rPr lang="fr-BE" dirty="0" err="1"/>
              <a:t>MàF</a:t>
            </a:r>
            <a:r>
              <a:rPr lang="fr-BE" dirty="0"/>
              <a:t> ( revenu/social/moins 19 ans/malade chronique)</a:t>
            </a:r>
          </a:p>
          <a:p>
            <a:endParaRPr lang="fr-BE" dirty="0"/>
          </a:p>
          <a:p>
            <a:r>
              <a:rPr lang="fr-FR" b="0" i="0" dirty="0">
                <a:effectLst/>
                <a:latin typeface="Open Sans" panose="020B0606030504020204" pitchFamily="34" charset="0"/>
              </a:rPr>
              <a:t>Si  vous </a:t>
            </a:r>
            <a:r>
              <a:rPr lang="fr-FR" dirty="0">
                <a:latin typeface="Open Sans" panose="020B0606030504020204" pitchFamily="34" charset="0"/>
              </a:rPr>
              <a:t>êtes bénéficiaire de l’intervention majorée (BIM), </a:t>
            </a:r>
            <a:r>
              <a:rPr lang="fr-FR" b="0" i="0" dirty="0">
                <a:effectLst/>
                <a:latin typeface="Open Sans" panose="020B0606030504020204" pitchFamily="34" charset="0"/>
              </a:rPr>
              <a:t>vous avez en principe droit au </a:t>
            </a:r>
            <a:r>
              <a:rPr lang="fr-FR" b="0" i="0" dirty="0" err="1">
                <a:effectLst/>
                <a:latin typeface="Open Sans" panose="020B0606030504020204" pitchFamily="34" charset="0"/>
              </a:rPr>
              <a:t>MàF</a:t>
            </a:r>
            <a:r>
              <a:rPr lang="fr-FR" b="0" i="0" dirty="0">
                <a:effectLst/>
                <a:latin typeface="Open Sans" panose="020B0606030504020204" pitchFamily="34" charset="0"/>
              </a:rPr>
              <a:t> social.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11675F9-40E1-FE78-84A7-EE2ACB30A228}"/>
              </a:ext>
            </a:extLst>
          </p:cNvPr>
          <p:cNvSpPr txBox="1"/>
          <p:nvPr/>
        </p:nvSpPr>
        <p:spPr>
          <a:xfrm>
            <a:off x="5952771" y="3740369"/>
            <a:ext cx="4374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Vous ne devez </a:t>
            </a:r>
            <a:r>
              <a:rPr lang="fr-BE" b="1" dirty="0">
                <a:solidFill>
                  <a:schemeClr val="accent6"/>
                </a:solidFill>
              </a:rPr>
              <a:t>pas vous inquiéter</a:t>
            </a:r>
            <a:r>
              <a:rPr lang="fr-BE" dirty="0"/>
              <a:t>, tous vos frais sont centralisés par votre mutuelle qui assure le suivi et la vérification.</a:t>
            </a:r>
          </a:p>
        </p:txBody>
      </p:sp>
      <p:pic>
        <p:nvPicPr>
          <p:cNvPr id="7" name="Picture 2" descr="Gratuit Un Homme En Chemise Rouge Couvrant Son Visage Photos">
            <a:extLst>
              <a:ext uri="{FF2B5EF4-FFF2-40B4-BE49-F238E27FC236}">
                <a16:creationId xmlns:a16="http://schemas.microsoft.com/office/drawing/2014/main" id="{6E72C29F-13C1-A4BC-0D5F-538560C69F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0" r="8238" b="1"/>
          <a:stretch/>
        </p:blipFill>
        <p:spPr bwMode="auto">
          <a:xfrm>
            <a:off x="1845596" y="3349965"/>
            <a:ext cx="3273805" cy="2798543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93830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2800" dirty="0" err="1">
                <a:solidFill>
                  <a:schemeClr val="accent3"/>
                </a:solidFill>
              </a:rPr>
              <a:t>Avantages</a:t>
            </a:r>
            <a:r>
              <a:rPr lang="en-US" sz="2800" dirty="0">
                <a:solidFill>
                  <a:schemeClr val="accent3"/>
                </a:solidFill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3600" dirty="0">
              <a:solidFill>
                <a:schemeClr val="accent3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BE" sz="1600" i="0" dirty="0">
                <a:effectLst/>
              </a:rPr>
              <a:t>Plafond garanti des frais médicaux et protection financière en fonction de vos revenus.</a:t>
            </a:r>
            <a:endParaRPr lang="en-US" sz="1600" dirty="0">
              <a:solidFill>
                <a:srgbClr val="2D3235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fr-FR" dirty="0">
                <a:hlinkClick r:id="rId2"/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76B0BEA-9D7E-4952-AEF1-39309E95920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1FA3559C-CB14-4C91-9EC1-EB4ECA693487}"/>
</file>

<file path=customXml/itemProps2.xml><?xml version="1.0" encoding="utf-8"?>
<ds:datastoreItem xmlns:ds="http://schemas.openxmlformats.org/officeDocument/2006/customXml" ds:itemID="{8E921778-15E7-4AEA-BF96-246BB2DAF8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6F88CE-CEF5-4D30-A518-BCDF076DCA8B}"/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284</Words>
  <Application>Microsoft Office PowerPoint</Application>
  <PresentationFormat>Grand écran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Meiryo</vt:lpstr>
      <vt:lpstr>Calibri</vt:lpstr>
      <vt:lpstr>Corbel</vt:lpstr>
      <vt:lpstr>Open Sans</vt:lpstr>
      <vt:lpstr>SketchLinesVTI</vt:lpstr>
      <vt:lpstr>MàF social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3</cp:revision>
  <dcterms:created xsi:type="dcterms:W3CDTF">2023-10-09T11:12:27Z</dcterms:created>
  <dcterms:modified xsi:type="dcterms:W3CDTF">2023-11-07T15:36:04Z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</Properties>
</file>