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3"/>
  </p:notesMasterIdLst>
  <p:sldIdLst>
    <p:sldId id="256" r:id="rId4"/>
    <p:sldId id="257" r:id="rId5"/>
    <p:sldId id="260" r:id="rId6"/>
    <p:sldId id="262" r:id="rId7"/>
    <p:sldId id="268" r:id="rId8"/>
    <p:sldId id="269" r:id="rId9"/>
    <p:sldId id="270" r:id="rId10"/>
    <p:sldId id="264" r:id="rId11"/>
    <p:sldId id="26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75DD56-7830-4FDC-8710-53E26F87634E}" v="20" dt="2023-11-07T15:26:08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C675DD56-7830-4FDC-8710-53E26F87634E}"/>
    <pc:docChg chg="undo custSel addSld delSld modSld">
      <pc:chgData name="Sylvie LEJEUNE" userId="8823c1f8-2503-4ab2-8aed-e0bf3dc10a1a" providerId="ADAL" clId="{C675DD56-7830-4FDC-8710-53E26F87634E}" dt="2023-11-07T15:32:46.949" v="428" actId="20577"/>
      <pc:docMkLst>
        <pc:docMk/>
      </pc:docMkLst>
      <pc:sldChg chg="modSp modAnim">
        <pc:chgData name="Sylvie LEJEUNE" userId="8823c1f8-2503-4ab2-8aed-e0bf3dc10a1a" providerId="ADAL" clId="{C675DD56-7830-4FDC-8710-53E26F87634E}" dt="2023-11-07T15:26:08.101" v="322" actId="20577"/>
        <pc:sldMkLst>
          <pc:docMk/>
          <pc:sldMk cId="1082271357" sldId="256"/>
        </pc:sldMkLst>
        <pc:spChg chg="mod">
          <ac:chgData name="Sylvie LEJEUNE" userId="8823c1f8-2503-4ab2-8aed-e0bf3dc10a1a" providerId="ADAL" clId="{C675DD56-7830-4FDC-8710-53E26F87634E}" dt="2023-11-07T15:26:08.101" v="322" actId="20577"/>
          <ac:spMkLst>
            <pc:docMk/>
            <pc:sldMk cId="1082271357" sldId="256"/>
            <ac:spMk id="2" creationId="{A6008BBE-AD63-01F9-E7C8-E16EAD87B5E2}"/>
          </ac:spMkLst>
        </pc:spChg>
        <pc:spChg chg="mod">
          <ac:chgData name="Sylvie LEJEUNE" userId="8823c1f8-2503-4ab2-8aed-e0bf3dc10a1a" providerId="ADAL" clId="{C675DD56-7830-4FDC-8710-53E26F87634E}" dt="2023-10-23T07:09:46.063" v="7" actId="20577"/>
          <ac:spMkLst>
            <pc:docMk/>
            <pc:sldMk cId="1082271357" sldId="256"/>
            <ac:spMk id="3" creationId="{2191F216-2D38-3756-A08C-622DAEBDF4B6}"/>
          </ac:spMkLst>
        </pc:spChg>
      </pc:sldChg>
      <pc:sldChg chg="modSp mod">
        <pc:chgData name="Sylvie LEJEUNE" userId="8823c1f8-2503-4ab2-8aed-e0bf3dc10a1a" providerId="ADAL" clId="{C675DD56-7830-4FDC-8710-53E26F87634E}" dt="2023-11-07T15:26:58.098" v="327" actId="20577"/>
        <pc:sldMkLst>
          <pc:docMk/>
          <pc:sldMk cId="3541551922" sldId="257"/>
        </pc:sldMkLst>
        <pc:spChg chg="mod">
          <ac:chgData name="Sylvie LEJEUNE" userId="8823c1f8-2503-4ab2-8aed-e0bf3dc10a1a" providerId="ADAL" clId="{C675DD56-7830-4FDC-8710-53E26F87634E}" dt="2023-11-07T15:26:58.098" v="327" actId="20577"/>
          <ac:spMkLst>
            <pc:docMk/>
            <pc:sldMk cId="3541551922" sldId="257"/>
            <ac:spMk id="3" creationId="{D0D10413-32C5-EAF5-87E5-4DD3AFB6027C}"/>
          </ac:spMkLst>
        </pc:spChg>
      </pc:sldChg>
      <pc:sldChg chg="modSp mod">
        <pc:chgData name="Sylvie LEJEUNE" userId="8823c1f8-2503-4ab2-8aed-e0bf3dc10a1a" providerId="ADAL" clId="{C675DD56-7830-4FDC-8710-53E26F87634E}" dt="2023-10-25T06:38:35.226" v="239" actId="207"/>
        <pc:sldMkLst>
          <pc:docMk/>
          <pc:sldMk cId="2928113284" sldId="262"/>
        </pc:sldMkLst>
        <pc:spChg chg="mod">
          <ac:chgData name="Sylvie LEJEUNE" userId="8823c1f8-2503-4ab2-8aed-e0bf3dc10a1a" providerId="ADAL" clId="{C675DD56-7830-4FDC-8710-53E26F87634E}" dt="2023-10-25T06:38:35.226" v="239" actId="207"/>
          <ac:spMkLst>
            <pc:docMk/>
            <pc:sldMk cId="2928113284" sldId="262"/>
            <ac:spMk id="5" creationId="{E4EB0927-30FA-EFCC-0968-FD8AAB927948}"/>
          </ac:spMkLst>
        </pc:spChg>
      </pc:sldChg>
      <pc:sldChg chg="modSp add mod">
        <pc:chgData name="Sylvie LEJEUNE" userId="8823c1f8-2503-4ab2-8aed-e0bf3dc10a1a" providerId="ADAL" clId="{C675DD56-7830-4FDC-8710-53E26F87634E}" dt="2023-11-07T15:32:46.949" v="428" actId="20577"/>
        <pc:sldMkLst>
          <pc:docMk/>
          <pc:sldMk cId="1958368172" sldId="264"/>
        </pc:sldMkLst>
        <pc:spChg chg="mod">
          <ac:chgData name="Sylvie LEJEUNE" userId="8823c1f8-2503-4ab2-8aed-e0bf3dc10a1a" providerId="ADAL" clId="{C675DD56-7830-4FDC-8710-53E26F87634E}" dt="2023-11-07T15:32:46.949" v="428" actId="20577"/>
          <ac:spMkLst>
            <pc:docMk/>
            <pc:sldMk cId="1958368172" sldId="264"/>
            <ac:spMk id="5" creationId="{7748ED37-7EE5-3F91-B958-5DC91E263A58}"/>
          </ac:spMkLst>
        </pc:spChg>
      </pc:sldChg>
      <pc:sldChg chg="del">
        <pc:chgData name="Sylvie LEJEUNE" userId="8823c1f8-2503-4ab2-8aed-e0bf3dc10a1a" providerId="ADAL" clId="{C675DD56-7830-4FDC-8710-53E26F87634E}" dt="2023-11-07T15:27:36.266" v="344" actId="2696"/>
        <pc:sldMkLst>
          <pc:docMk/>
          <pc:sldMk cId="3749708064" sldId="266"/>
        </pc:sldMkLst>
      </pc:sldChg>
      <pc:sldChg chg="modSp mod">
        <pc:chgData name="Sylvie LEJEUNE" userId="8823c1f8-2503-4ab2-8aed-e0bf3dc10a1a" providerId="ADAL" clId="{C675DD56-7830-4FDC-8710-53E26F87634E}" dt="2023-11-07T15:27:29.210" v="343" actId="20577"/>
        <pc:sldMkLst>
          <pc:docMk/>
          <pc:sldMk cId="440083209" sldId="268"/>
        </pc:sldMkLst>
        <pc:spChg chg="mod">
          <ac:chgData name="Sylvie LEJEUNE" userId="8823c1f8-2503-4ab2-8aed-e0bf3dc10a1a" providerId="ADAL" clId="{C675DD56-7830-4FDC-8710-53E26F87634E}" dt="2023-11-07T15:27:29.210" v="343" actId="20577"/>
          <ac:spMkLst>
            <pc:docMk/>
            <pc:sldMk cId="440083209" sldId="268"/>
            <ac:spMk id="4" creationId="{90404193-21A4-213D-4C19-9D61516B9463}"/>
          </ac:spMkLst>
        </pc:spChg>
        <pc:picChg chg="mod">
          <ac:chgData name="Sylvie LEJEUNE" userId="8823c1f8-2503-4ab2-8aed-e0bf3dc10a1a" providerId="ADAL" clId="{C675DD56-7830-4FDC-8710-53E26F87634E}" dt="2023-10-23T07:40:22.425" v="206"/>
          <ac:picMkLst>
            <pc:docMk/>
            <pc:sldMk cId="440083209" sldId="268"/>
            <ac:picMk id="3074" creationId="{230A11B3-AF53-3AAA-9958-2ADEBAE2AA92}"/>
          </ac:picMkLst>
        </pc:picChg>
      </pc:sldChg>
      <pc:sldChg chg="modSp mod">
        <pc:chgData name="Sylvie LEJEUNE" userId="8823c1f8-2503-4ab2-8aed-e0bf3dc10a1a" providerId="ADAL" clId="{C675DD56-7830-4FDC-8710-53E26F87634E}" dt="2023-11-07T15:28:42.362" v="373" actId="20577"/>
        <pc:sldMkLst>
          <pc:docMk/>
          <pc:sldMk cId="4055938305" sldId="269"/>
        </pc:sldMkLst>
        <pc:spChg chg="mod">
          <ac:chgData name="Sylvie LEJEUNE" userId="8823c1f8-2503-4ab2-8aed-e0bf3dc10a1a" providerId="ADAL" clId="{C675DD56-7830-4FDC-8710-53E26F87634E}" dt="2023-11-07T15:27:57.338" v="366" actId="20577"/>
          <ac:spMkLst>
            <pc:docMk/>
            <pc:sldMk cId="4055938305" sldId="269"/>
            <ac:spMk id="4" creationId="{3F7819B8-0EE9-1880-55B2-CC2E4BA6DF6F}"/>
          </ac:spMkLst>
        </pc:spChg>
        <pc:spChg chg="mod">
          <ac:chgData name="Sylvie LEJEUNE" userId="8823c1f8-2503-4ab2-8aed-e0bf3dc10a1a" providerId="ADAL" clId="{C675DD56-7830-4FDC-8710-53E26F87634E}" dt="2023-11-07T15:28:42.362" v="373" actId="20577"/>
          <ac:spMkLst>
            <pc:docMk/>
            <pc:sldMk cId="4055938305" sldId="269"/>
            <ac:spMk id="5" creationId="{1DB8A096-007C-309D-5B5F-627BEE1EA4CC}"/>
          </ac:spMkLst>
        </pc:spChg>
        <pc:spChg chg="mod">
          <ac:chgData name="Sylvie LEJEUNE" userId="8823c1f8-2503-4ab2-8aed-e0bf3dc10a1a" providerId="ADAL" clId="{C675DD56-7830-4FDC-8710-53E26F87634E}" dt="2023-10-23T07:20:07.027" v="162" actId="1076"/>
          <ac:spMkLst>
            <pc:docMk/>
            <pc:sldMk cId="4055938305" sldId="269"/>
            <ac:spMk id="6" creationId="{811675F9-40E1-FE78-84A7-EE2ACB30A228}"/>
          </ac:spMkLst>
        </pc:spChg>
        <pc:picChg chg="mod">
          <ac:chgData name="Sylvie LEJEUNE" userId="8823c1f8-2503-4ab2-8aed-e0bf3dc10a1a" providerId="ADAL" clId="{C675DD56-7830-4FDC-8710-53E26F87634E}" dt="2023-10-23T07:40:37.448" v="207"/>
          <ac:picMkLst>
            <pc:docMk/>
            <pc:sldMk cId="4055938305" sldId="269"/>
            <ac:picMk id="7" creationId="{6E72C29F-13C1-A4BC-0D5F-538560C69F3C}"/>
          </ac:picMkLst>
        </pc:picChg>
      </pc:sldChg>
      <pc:sldChg chg="addSp delSp modSp new mod setBg">
        <pc:chgData name="Sylvie LEJEUNE" userId="8823c1f8-2503-4ab2-8aed-e0bf3dc10a1a" providerId="ADAL" clId="{C675DD56-7830-4FDC-8710-53E26F87634E}" dt="2023-11-07T15:32:19.209" v="412" actId="20577"/>
        <pc:sldMkLst>
          <pc:docMk/>
          <pc:sldMk cId="3222717548" sldId="270"/>
        </pc:sldMkLst>
        <pc:spChg chg="del mod">
          <ac:chgData name="Sylvie LEJEUNE" userId="8823c1f8-2503-4ab2-8aed-e0bf3dc10a1a" providerId="ADAL" clId="{C675DD56-7830-4FDC-8710-53E26F87634E}" dt="2023-10-23T07:37:01.602" v="175" actId="478"/>
          <ac:spMkLst>
            <pc:docMk/>
            <pc:sldMk cId="3222717548" sldId="270"/>
            <ac:spMk id="2" creationId="{E4045380-29D1-8079-ECBE-F7A96B25B3B5}"/>
          </ac:spMkLst>
        </pc:spChg>
        <pc:spChg chg="mod">
          <ac:chgData name="Sylvie LEJEUNE" userId="8823c1f8-2503-4ab2-8aed-e0bf3dc10a1a" providerId="ADAL" clId="{C675DD56-7830-4FDC-8710-53E26F87634E}" dt="2023-11-07T15:32:19.209" v="412" actId="20577"/>
          <ac:spMkLst>
            <pc:docMk/>
            <pc:sldMk cId="3222717548" sldId="270"/>
            <ac:spMk id="3" creationId="{E07891D9-AA89-8808-79CC-93E1647DEEF1}"/>
          </ac:spMkLst>
        </pc:spChg>
        <pc:spChg chg="mod ord">
          <ac:chgData name="Sylvie LEJEUNE" userId="8823c1f8-2503-4ab2-8aed-e0bf3dc10a1a" providerId="ADAL" clId="{C675DD56-7830-4FDC-8710-53E26F87634E}" dt="2023-10-23T07:36:49.440" v="173" actId="26606"/>
          <ac:spMkLst>
            <pc:docMk/>
            <pc:sldMk cId="3222717548" sldId="270"/>
            <ac:spMk id="4" creationId="{3BA848DF-EA0F-C438-DCC4-89B145B3F27B}"/>
          </ac:spMkLst>
        </pc:spChg>
        <pc:spChg chg="mod ord">
          <ac:chgData name="Sylvie LEJEUNE" userId="8823c1f8-2503-4ab2-8aed-e0bf3dc10a1a" providerId="ADAL" clId="{C675DD56-7830-4FDC-8710-53E26F87634E}" dt="2023-10-23T07:36:49.440" v="173" actId="26606"/>
          <ac:spMkLst>
            <pc:docMk/>
            <pc:sldMk cId="3222717548" sldId="270"/>
            <ac:spMk id="5" creationId="{421FDA5B-6AD6-39C1-56F7-ECC3E7D66D65}"/>
          </ac:spMkLst>
        </pc:spChg>
        <pc:spChg chg="add del">
          <ac:chgData name="Sylvie LEJEUNE" userId="8823c1f8-2503-4ab2-8aed-e0bf3dc10a1a" providerId="ADAL" clId="{C675DD56-7830-4FDC-8710-53E26F87634E}" dt="2023-10-25T06:40:23.540" v="247" actId="22"/>
          <ac:spMkLst>
            <pc:docMk/>
            <pc:sldMk cId="3222717548" sldId="270"/>
            <ac:spMk id="7" creationId="{9A7AEE78-8FE8-1D7E-50AD-5EF35673601D}"/>
          </ac:spMkLst>
        </pc:spChg>
        <pc:spChg chg="add">
          <ac:chgData name="Sylvie LEJEUNE" userId="8823c1f8-2503-4ab2-8aed-e0bf3dc10a1a" providerId="ADAL" clId="{C675DD56-7830-4FDC-8710-53E26F87634E}" dt="2023-10-23T07:36:49.440" v="173" actId="26606"/>
          <ac:spMkLst>
            <pc:docMk/>
            <pc:sldMk cId="3222717548" sldId="270"/>
            <ac:spMk id="11" creationId="{49BB7E9A-6937-4BF0-9F51-A20F197B550F}"/>
          </ac:spMkLst>
        </pc:spChg>
        <pc:spChg chg="add">
          <ac:chgData name="Sylvie LEJEUNE" userId="8823c1f8-2503-4ab2-8aed-e0bf3dc10a1a" providerId="ADAL" clId="{C675DD56-7830-4FDC-8710-53E26F87634E}" dt="2023-10-23T07:36:49.440" v="173" actId="26606"/>
          <ac:spMkLst>
            <pc:docMk/>
            <pc:sldMk cId="3222717548" sldId="270"/>
            <ac:spMk id="13" creationId="{E0939753-89D7-48A8-8441-B9FF25CE8A7E}"/>
          </ac:spMkLst>
        </pc:spChg>
        <pc:spChg chg="add">
          <ac:chgData name="Sylvie LEJEUNE" userId="8823c1f8-2503-4ab2-8aed-e0bf3dc10a1a" providerId="ADAL" clId="{C675DD56-7830-4FDC-8710-53E26F87634E}" dt="2023-10-23T07:36:49.440" v="173" actId="26606"/>
          <ac:spMkLst>
            <pc:docMk/>
            <pc:sldMk cId="3222717548" sldId="270"/>
            <ac:spMk id="15" creationId="{9F5CCFC5-858F-4B45-9B10-D49DD0280D20}"/>
          </ac:spMkLst>
        </pc:spChg>
        <pc:spChg chg="add">
          <ac:chgData name="Sylvie LEJEUNE" userId="8823c1f8-2503-4ab2-8aed-e0bf3dc10a1a" providerId="ADAL" clId="{C675DD56-7830-4FDC-8710-53E26F87634E}" dt="2023-10-23T07:36:49.440" v="173" actId="26606"/>
          <ac:spMkLst>
            <pc:docMk/>
            <pc:sldMk cId="3222717548" sldId="270"/>
            <ac:spMk id="17" creationId="{2348ECDC-D455-4B71-90F6-2ECC12B7983B}"/>
          </ac:spMkLst>
        </pc:spChg>
        <pc:picChg chg="add mod">
          <ac:chgData name="Sylvie LEJEUNE" userId="8823c1f8-2503-4ab2-8aed-e0bf3dc10a1a" providerId="ADAL" clId="{C675DD56-7830-4FDC-8710-53E26F87634E}" dt="2023-10-23T07:36:57.356" v="174"/>
          <ac:picMkLst>
            <pc:docMk/>
            <pc:sldMk cId="3222717548" sldId="270"/>
            <ac:picMk id="6" creationId="{D2D74B9D-71A5-C3B5-7F1D-A01EA839A967}"/>
          </ac:picMkLst>
        </pc:picChg>
      </pc:sldChg>
      <pc:sldChg chg="new del">
        <pc:chgData name="Sylvie LEJEUNE" userId="8823c1f8-2503-4ab2-8aed-e0bf3dc10a1a" providerId="ADAL" clId="{C675DD56-7830-4FDC-8710-53E26F87634E}" dt="2023-10-25T06:41:11.443" v="250" actId="2696"/>
        <pc:sldMkLst>
          <pc:docMk/>
          <pc:sldMk cId="3704898524" sldId="27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3328-A359-4FA1-8F6B-F3A4CF7DE88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1DD901-72EF-42D2-9039-C97C12345228}">
      <dgm:prSet/>
      <dgm:spPr/>
      <dgm:t>
        <a:bodyPr/>
        <a:lstStyle/>
        <a:p>
          <a:r>
            <a:rPr lang="fr-BE" dirty="0"/>
            <a:t>Que devez-vous faire ?</a:t>
          </a:r>
          <a:endParaRPr lang="en-US" dirty="0"/>
        </a:p>
      </dgm:t>
    </dgm:pt>
    <dgm:pt modelId="{2FAB0817-3923-4912-8C53-3A95C29918B9}" type="parTrans" cxnId="{6EB1F772-4B97-40E5-941D-D0ED316F75F6}">
      <dgm:prSet/>
      <dgm:spPr/>
      <dgm:t>
        <a:bodyPr/>
        <a:lstStyle/>
        <a:p>
          <a:endParaRPr lang="en-US"/>
        </a:p>
      </dgm:t>
    </dgm:pt>
    <dgm:pt modelId="{5A7888A6-85B7-4F19-BA33-36236BBC819B}" type="sibTrans" cxnId="{6EB1F772-4B97-40E5-941D-D0ED316F75F6}">
      <dgm:prSet/>
      <dgm:spPr/>
      <dgm:t>
        <a:bodyPr/>
        <a:lstStyle/>
        <a:p>
          <a:endParaRPr lang="en-US"/>
        </a:p>
      </dgm:t>
    </dgm:pt>
    <dgm:pt modelId="{6F55CEB6-AF44-4968-9918-B4DC0B6255A2}">
      <dgm:prSet/>
      <dgm:spPr/>
      <dgm:t>
        <a:bodyPr/>
        <a:lstStyle/>
        <a:p>
          <a:r>
            <a:rPr lang="fr-BE" dirty="0"/>
            <a:t>RIEN</a:t>
          </a:r>
          <a:endParaRPr lang="en-US" dirty="0"/>
        </a:p>
      </dgm:t>
    </dgm:pt>
    <dgm:pt modelId="{94BD30FB-E2C3-4A44-B048-22B71BDE1F2D}" type="parTrans" cxnId="{22DFADE4-57DA-4FE2-9738-2F3A669F3813}">
      <dgm:prSet/>
      <dgm:spPr/>
      <dgm:t>
        <a:bodyPr/>
        <a:lstStyle/>
        <a:p>
          <a:endParaRPr lang="fr-BE"/>
        </a:p>
      </dgm:t>
    </dgm:pt>
    <dgm:pt modelId="{7D07837C-CC03-4ED9-8319-ADED962B5AEE}" type="sibTrans" cxnId="{22DFADE4-57DA-4FE2-9738-2F3A669F3813}">
      <dgm:prSet/>
      <dgm:spPr/>
      <dgm:t>
        <a:bodyPr/>
        <a:lstStyle/>
        <a:p>
          <a:endParaRPr lang="fr-BE"/>
        </a:p>
      </dgm:t>
    </dgm:pt>
    <dgm:pt modelId="{6A3C1E24-259D-44F2-9962-8FF5AA2F5AAB}" type="pres">
      <dgm:prSet presAssocID="{299D3328-A359-4FA1-8F6B-F3A4CF7DE88B}" presName="rootnode" presStyleCnt="0">
        <dgm:presLayoutVars>
          <dgm:chMax/>
          <dgm:chPref/>
          <dgm:dir/>
          <dgm:animLvl val="lvl"/>
        </dgm:presLayoutVars>
      </dgm:prSet>
      <dgm:spPr/>
    </dgm:pt>
    <dgm:pt modelId="{963DB3A6-B5CB-4E13-A2E7-8E990641D672}" type="pres">
      <dgm:prSet presAssocID="{7F1DD901-72EF-42D2-9039-C97C12345228}" presName="composite" presStyleCnt="0"/>
      <dgm:spPr/>
    </dgm:pt>
    <dgm:pt modelId="{B9BD8207-8E6D-4152-BB97-8EAF610230F6}" type="pres">
      <dgm:prSet presAssocID="{7F1DD901-72EF-42D2-9039-C97C12345228}" presName="bentUpArrow1" presStyleLbl="alignImgPlace1" presStyleIdx="0" presStyleCnt="1"/>
      <dgm:spPr/>
    </dgm:pt>
    <dgm:pt modelId="{B7FEA932-74BB-416B-A8D4-D5E444C573B9}" type="pres">
      <dgm:prSet presAssocID="{7F1DD901-72EF-42D2-9039-C97C1234522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3E09392-9C95-40A6-A9A8-C5F65B765E8B}" type="pres">
      <dgm:prSet presAssocID="{7F1DD901-72EF-42D2-9039-C97C12345228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51A7ABF-A86D-4CB4-B0F0-E027AA107F6E}" type="pres">
      <dgm:prSet presAssocID="{5A7888A6-85B7-4F19-BA33-36236BBC819B}" presName="sibTrans" presStyleCnt="0"/>
      <dgm:spPr/>
    </dgm:pt>
    <dgm:pt modelId="{3387C2DA-A1C3-46D4-AA63-BC73A1B3E11D}" type="pres">
      <dgm:prSet presAssocID="{6F55CEB6-AF44-4968-9918-B4DC0B6255A2}" presName="composite" presStyleCnt="0"/>
      <dgm:spPr/>
    </dgm:pt>
    <dgm:pt modelId="{3F1FEE20-97D9-423D-BF12-B760EE41C515}" type="pres">
      <dgm:prSet presAssocID="{6F55CEB6-AF44-4968-9918-B4DC0B6255A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6EB1F772-4B97-40E5-941D-D0ED316F75F6}" srcId="{299D3328-A359-4FA1-8F6B-F3A4CF7DE88B}" destId="{7F1DD901-72EF-42D2-9039-C97C12345228}" srcOrd="0" destOrd="0" parTransId="{2FAB0817-3923-4912-8C53-3A95C29918B9}" sibTransId="{5A7888A6-85B7-4F19-BA33-36236BBC819B}"/>
    <dgm:cxn modelId="{C353FA8C-36CF-4357-9A22-125CA7EF771F}" type="presOf" srcId="{6F55CEB6-AF44-4968-9918-B4DC0B6255A2}" destId="{3F1FEE20-97D9-423D-BF12-B760EE41C515}" srcOrd="0" destOrd="0" presId="urn:microsoft.com/office/officeart/2005/8/layout/StepDownProcess"/>
    <dgm:cxn modelId="{1CEA41B9-17B9-4F53-9EBE-6020A7040A8C}" type="presOf" srcId="{299D3328-A359-4FA1-8F6B-F3A4CF7DE88B}" destId="{6A3C1E24-259D-44F2-9962-8FF5AA2F5AAB}" srcOrd="0" destOrd="0" presId="urn:microsoft.com/office/officeart/2005/8/layout/StepDownProcess"/>
    <dgm:cxn modelId="{4BA6C8BC-B86E-414F-BAB0-851512D57107}" type="presOf" srcId="{7F1DD901-72EF-42D2-9039-C97C12345228}" destId="{B7FEA932-74BB-416B-A8D4-D5E444C573B9}" srcOrd="0" destOrd="0" presId="urn:microsoft.com/office/officeart/2005/8/layout/StepDownProcess"/>
    <dgm:cxn modelId="{22DFADE4-57DA-4FE2-9738-2F3A669F3813}" srcId="{299D3328-A359-4FA1-8F6B-F3A4CF7DE88B}" destId="{6F55CEB6-AF44-4968-9918-B4DC0B6255A2}" srcOrd="1" destOrd="0" parTransId="{94BD30FB-E2C3-4A44-B048-22B71BDE1F2D}" sibTransId="{7D07837C-CC03-4ED9-8319-ADED962B5AEE}"/>
    <dgm:cxn modelId="{03237287-5377-4E2C-BAB5-5EB3FB3F9827}" type="presParOf" srcId="{6A3C1E24-259D-44F2-9962-8FF5AA2F5AAB}" destId="{963DB3A6-B5CB-4E13-A2E7-8E990641D672}" srcOrd="0" destOrd="0" presId="urn:microsoft.com/office/officeart/2005/8/layout/StepDownProcess"/>
    <dgm:cxn modelId="{95E81E84-1A45-4A95-9DBD-DA689AC45E21}" type="presParOf" srcId="{963DB3A6-B5CB-4E13-A2E7-8E990641D672}" destId="{B9BD8207-8E6D-4152-BB97-8EAF610230F6}" srcOrd="0" destOrd="0" presId="urn:microsoft.com/office/officeart/2005/8/layout/StepDownProcess"/>
    <dgm:cxn modelId="{E757404E-1FE5-4BDA-96B6-997CF33B4F15}" type="presParOf" srcId="{963DB3A6-B5CB-4E13-A2E7-8E990641D672}" destId="{B7FEA932-74BB-416B-A8D4-D5E444C573B9}" srcOrd="1" destOrd="0" presId="urn:microsoft.com/office/officeart/2005/8/layout/StepDownProcess"/>
    <dgm:cxn modelId="{C01BF0C4-408A-44CC-8E1F-43A663B70D54}" type="presParOf" srcId="{963DB3A6-B5CB-4E13-A2E7-8E990641D672}" destId="{43E09392-9C95-40A6-A9A8-C5F65B765E8B}" srcOrd="2" destOrd="0" presId="urn:microsoft.com/office/officeart/2005/8/layout/StepDownProcess"/>
    <dgm:cxn modelId="{7998E515-9908-45CE-8B51-6E00FFAB02B6}" type="presParOf" srcId="{6A3C1E24-259D-44F2-9962-8FF5AA2F5AAB}" destId="{351A7ABF-A86D-4CB4-B0F0-E027AA107F6E}" srcOrd="1" destOrd="0" presId="urn:microsoft.com/office/officeart/2005/8/layout/StepDownProcess"/>
    <dgm:cxn modelId="{D2F58C46-253A-4B70-971F-345A8A3B6CDE}" type="presParOf" srcId="{6A3C1E24-259D-44F2-9962-8FF5AA2F5AAB}" destId="{3387C2DA-A1C3-46D4-AA63-BC73A1B3E11D}" srcOrd="2" destOrd="0" presId="urn:microsoft.com/office/officeart/2005/8/layout/StepDownProcess"/>
    <dgm:cxn modelId="{2295417E-8C3F-4B21-BF59-5CE7588F698B}" type="presParOf" srcId="{3387C2DA-A1C3-46D4-AA63-BC73A1B3E11D}" destId="{3F1FEE20-97D9-423D-BF12-B760EE41C51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D8207-8E6D-4152-BB97-8EAF610230F6}">
      <dsp:nvSpPr>
        <dsp:cNvPr id="0" name=""/>
        <dsp:cNvSpPr/>
      </dsp:nvSpPr>
      <dsp:spPr>
        <a:xfrm rot="5400000">
          <a:off x="2431706" y="1512987"/>
          <a:ext cx="1353087" cy="15404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EA932-74BB-416B-A8D4-D5E444C573B9}">
      <dsp:nvSpPr>
        <dsp:cNvPr id="0" name=""/>
        <dsp:cNvSpPr/>
      </dsp:nvSpPr>
      <dsp:spPr>
        <a:xfrm>
          <a:off x="2073220" y="13062"/>
          <a:ext cx="2277802" cy="1594388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 dirty="0"/>
            <a:t>Que devez-vous faire ?</a:t>
          </a:r>
          <a:endParaRPr lang="en-US" sz="2600" kern="1200" dirty="0"/>
        </a:p>
      </dsp:txBody>
      <dsp:txXfrm>
        <a:off x="2151066" y="90908"/>
        <a:ext cx="2122110" cy="1438696"/>
      </dsp:txXfrm>
    </dsp:sp>
    <dsp:sp modelId="{43E09392-9C95-40A6-A9A8-C5F65B765E8B}">
      <dsp:nvSpPr>
        <dsp:cNvPr id="0" name=""/>
        <dsp:cNvSpPr/>
      </dsp:nvSpPr>
      <dsp:spPr>
        <a:xfrm>
          <a:off x="4351023" y="165123"/>
          <a:ext cx="1656656" cy="1288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FEE20-97D9-423D-BF12-B760EE41C515}">
      <dsp:nvSpPr>
        <dsp:cNvPr id="0" name=""/>
        <dsp:cNvSpPr/>
      </dsp:nvSpPr>
      <dsp:spPr>
        <a:xfrm>
          <a:off x="3961761" y="1804086"/>
          <a:ext cx="2277802" cy="1594388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 dirty="0"/>
            <a:t>RIEN</a:t>
          </a:r>
          <a:endParaRPr lang="en-US" sz="2600" kern="1200" dirty="0"/>
        </a:p>
      </dsp:txBody>
      <dsp:txXfrm>
        <a:off x="4039607" y="1881932"/>
        <a:ext cx="2122110" cy="1438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07-11-23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504A30F9-0ECF-4B7E-9204-99572C8E779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B07A-D351-4F3C-9415-ADD8EB8585D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DEDABB3-A7F9-4B0D-ACA0-FEBD74D73B8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7E6C9-FC50-4174-AE6B-AB544155EBFD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C8AC4408-ADD9-4C45-895A-2FC184951379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E451-7F36-4E6B-8199-157FDA179AB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59CCE-0C6F-47D5-BF13-8C47879DB8F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9BCB-45EA-4D8B-A6AE-B8F8BD6FE07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80B47AAD-A5DA-4BEF-90E1-CBC987B5634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FD2D25-EF68-44F4-ABA2-A47414F717B1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708556-B21D-4B7D-AE85-600A35EEC9E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cout-remboursement/facilite-financiere/Pages/types-maximum-facturer-(MAF)-.aspx#Le_M%C3%A0F_pour_les_malades_chroniques" TargetMode="External"/><Relationship Id="rId2" Type="http://schemas.openxmlformats.org/officeDocument/2006/relationships/hyperlink" Target="https://www.inami.fgov.be/fr/themes/cout-remboursement/facilite-financiere/Pages/types-maximum-facturer-(MAF)-.aspx#Le_M%C3%A0F_pour_un_enfant_de_moins_de_19_an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inami.fgov.be/fr/themes/cout-remboursement/facilite-financiere/Pages/types-maximum-facturer-(MAF)-.aspx#Le_M%C3%A0F_pour_les_malades_chronique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inami.fgov.be/fr/themes/cout-remboursement/facilite-financiere/Pages/types-maximum-facturer-(MAF)-.aspx#Le_M%C3%A0F_pour_les_malades_chronique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maximum-facturer-(maf)-limite-depenses-soins-sante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9139" y="228600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7200" dirty="0" err="1"/>
              <a:t>MàF</a:t>
            </a:r>
            <a:r>
              <a:rPr lang="fr-BE" sz="7200" dirty="0"/>
              <a:t> revenus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91F216-2D38-3756-A08C-622DAEBDF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252" y="3899820"/>
            <a:ext cx="6953250" cy="862394"/>
          </a:xfrm>
        </p:spPr>
        <p:txBody>
          <a:bodyPr anchor="t">
            <a:normAutofit/>
          </a:bodyPr>
          <a:lstStyle/>
          <a:p>
            <a:pPr algn="ctr"/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310A5D5-0216-44CF-90C1-79CD9D98A7BE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085" y="1074738"/>
            <a:ext cx="5298206" cy="4865442"/>
          </a:xfrm>
        </p:spPr>
        <p:txBody>
          <a:bodyPr>
            <a:noAutofit/>
          </a:bodyPr>
          <a:lstStyle/>
          <a:p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Le </a:t>
            </a:r>
            <a:r>
              <a:rPr lang="fr-FR" b="0" i="0" dirty="0" err="1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MàF</a:t>
            </a:r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 est un système qui </a:t>
            </a:r>
            <a:r>
              <a:rPr lang="fr-FR" b="1" i="0" dirty="0">
                <a:solidFill>
                  <a:schemeClr val="accent3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limite les dépenses </a:t>
            </a:r>
            <a:r>
              <a:rPr lang="fr-FR" b="0" i="0" dirty="0">
                <a:solidFill>
                  <a:srgbClr val="2D3235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de soins de santé de votre foyer.</a:t>
            </a:r>
          </a:p>
          <a:p>
            <a:r>
              <a:rPr lang="fr-FR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L’INAMI fixe un plafond annuel de frais médicaux en fonction de vos revenus.</a:t>
            </a:r>
          </a:p>
          <a:p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Si vos dépenses médicales</a:t>
            </a:r>
            <a:r>
              <a:rPr lang="fr-FR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, après intervention de la mutuelle, </a:t>
            </a:r>
            <a:r>
              <a:rPr lang="fr-FR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dépassent ce plafond, </a:t>
            </a:r>
            <a:r>
              <a:rPr lang="fr-FR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v</a:t>
            </a:r>
            <a:r>
              <a:rPr lang="fr-FR" b="0" i="0" dirty="0">
                <a:solidFill>
                  <a:schemeClr val="tx1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Open Sans" panose="020B0606030504020204" pitchFamily="34" charset="0"/>
              </a:rPr>
              <a:t>otre mutuelle remboursera entièrement les frais additionnels.</a:t>
            </a:r>
            <a:endParaRPr lang="fr-BE" dirty="0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  <a:cs typeface="Open Sans" panose="020B0606030504020204" pitchFamily="34" charset="0"/>
            </a:endParaRPr>
          </a:p>
          <a:p>
            <a:endParaRPr lang="fr-BE" dirty="0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  <a:cs typeface="Open Sans" panose="020B0606030504020204" pitchFamily="34" charset="0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A71ABC-2C4A-46D6-9FD6-9BB9009C593B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EC3B1A1-751B-F0F8-406E-B23DCDB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440" y="6170490"/>
            <a:ext cx="5294791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B9380-BC06-DD26-436E-55B876F4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26FC6E77-2272-4AB9-ACAD-0E5A731159E9}" type="datetime7">
              <a:rPr lang="fr-BE" smtClean="0"/>
              <a:t>nov.-23</a:t>
            </a:fld>
            <a:endParaRPr lang="en-US"/>
          </a:p>
        </p:txBody>
      </p:sp>
      <p:graphicFrame>
        <p:nvGraphicFramePr>
          <p:cNvPr id="7" name="ZoneTexte 4">
            <a:extLst>
              <a:ext uri="{FF2B5EF4-FFF2-40B4-BE49-F238E27FC236}">
                <a16:creationId xmlns:a16="http://schemas.microsoft.com/office/drawing/2014/main" id="{A252D2CC-A2C7-D784-083D-09780A3CA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5585710"/>
              </p:ext>
            </p:extLst>
          </p:nvPr>
        </p:nvGraphicFramePr>
        <p:xfrm>
          <a:off x="2063202" y="1270454"/>
          <a:ext cx="8312785" cy="341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66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D5FBB81-B61B-416A-8F5D-A8DDF625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C0D7D4-D83D-4C58-87D1-955F0A91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6051" cy="6858000"/>
          </a:xfrm>
          <a:custGeom>
            <a:avLst/>
            <a:gdLst>
              <a:gd name="connsiteX0" fmla="*/ 0 w 7476051"/>
              <a:gd name="connsiteY0" fmla="*/ 0 h 6858000"/>
              <a:gd name="connsiteX1" fmla="*/ 5853028 w 7476051"/>
              <a:gd name="connsiteY1" fmla="*/ 0 h 6858000"/>
              <a:gd name="connsiteX2" fmla="*/ 5875152 w 7476051"/>
              <a:gd name="connsiteY2" fmla="*/ 14997 h 6858000"/>
              <a:gd name="connsiteX3" fmla="*/ 7476051 w 7476051"/>
              <a:gd name="connsiteY3" fmla="*/ 3621656 h 6858000"/>
              <a:gd name="connsiteX4" fmla="*/ 5601702 w 7476051"/>
              <a:gd name="connsiteY4" fmla="*/ 6374814 h 6858000"/>
              <a:gd name="connsiteX5" fmla="*/ 5085053 w 7476051"/>
              <a:gd name="connsiteY5" fmla="*/ 6780599 h 6858000"/>
              <a:gd name="connsiteX6" fmla="*/ 4973297 w 7476051"/>
              <a:gd name="connsiteY6" fmla="*/ 6858000 h 6858000"/>
              <a:gd name="connsiteX7" fmla="*/ 0 w 747605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6051" h="6858000">
                <a:moveTo>
                  <a:pt x="0" y="0"/>
                </a:moveTo>
                <a:lnTo>
                  <a:pt x="5853028" y="0"/>
                </a:lnTo>
                <a:lnTo>
                  <a:pt x="5875152" y="14997"/>
                </a:lnTo>
                <a:cubicBezTo>
                  <a:pt x="6902315" y="754641"/>
                  <a:pt x="7476051" y="2093192"/>
                  <a:pt x="7476051" y="3621656"/>
                </a:cubicBezTo>
                <a:cubicBezTo>
                  <a:pt x="7476051" y="4969131"/>
                  <a:pt x="6547326" y="5602839"/>
                  <a:pt x="5601702" y="6374814"/>
                </a:cubicBezTo>
                <a:cubicBezTo>
                  <a:pt x="5429499" y="6515397"/>
                  <a:pt x="5258871" y="6653108"/>
                  <a:pt x="5085053" y="6780599"/>
                </a:cubicBezTo>
                <a:lnTo>
                  <a:pt x="497329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5F9A324-404E-4C5D-AFF0-C5D0D841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8204" y="-1"/>
            <a:ext cx="2535264" cy="6858001"/>
          </a:xfrm>
          <a:custGeom>
            <a:avLst/>
            <a:gdLst>
              <a:gd name="connsiteX0" fmla="*/ 1218585 w 2535264"/>
              <a:gd name="connsiteY0" fmla="*/ 0 h 6858001"/>
              <a:gd name="connsiteX1" fmla="*/ 1236561 w 2535264"/>
              <a:gd name="connsiteY1" fmla="*/ 0 h 6858001"/>
              <a:gd name="connsiteX2" fmla="*/ 1264452 w 2535264"/>
              <a:gd name="connsiteY2" fmla="*/ 24550 h 6858001"/>
              <a:gd name="connsiteX3" fmla="*/ 2528121 w 2535264"/>
              <a:gd name="connsiteY3" fmla="*/ 3710502 h 6858001"/>
              <a:gd name="connsiteX4" fmla="*/ 492890 w 2535264"/>
              <a:gd name="connsiteY4" fmla="*/ 6507511 h 6858001"/>
              <a:gd name="connsiteX5" fmla="*/ 221418 w 2535264"/>
              <a:gd name="connsiteY5" fmla="*/ 6713387 h 6858001"/>
              <a:gd name="connsiteX6" fmla="*/ 20100 w 2535264"/>
              <a:gd name="connsiteY6" fmla="*/ 6858001 h 6858001"/>
              <a:gd name="connsiteX7" fmla="*/ 0 w 2535264"/>
              <a:gd name="connsiteY7" fmla="*/ 6858001 h 6858001"/>
              <a:gd name="connsiteX8" fmla="*/ 202488 w 2535264"/>
              <a:gd name="connsiteY8" fmla="*/ 6712547 h 6858001"/>
              <a:gd name="connsiteX9" fmla="*/ 473961 w 2535264"/>
              <a:gd name="connsiteY9" fmla="*/ 6506670 h 6858001"/>
              <a:gd name="connsiteX10" fmla="*/ 2509192 w 2535264"/>
              <a:gd name="connsiteY10" fmla="*/ 3709662 h 6858001"/>
              <a:gd name="connsiteX11" fmla="*/ 1245521 w 2535264"/>
              <a:gd name="connsiteY11" fmla="*/ 2370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5264" h="6858001">
                <a:moveTo>
                  <a:pt x="1218585" y="0"/>
                </a:moveTo>
                <a:lnTo>
                  <a:pt x="1236561" y="0"/>
                </a:lnTo>
                <a:lnTo>
                  <a:pt x="1264452" y="24550"/>
                </a:lnTo>
                <a:cubicBezTo>
                  <a:pt x="2149109" y="863108"/>
                  <a:pt x="2598329" y="2210814"/>
                  <a:pt x="2528121" y="3710502"/>
                </a:cubicBezTo>
                <a:cubicBezTo>
                  <a:pt x="2462100" y="5120751"/>
                  <a:pt x="1489450" y="5742158"/>
                  <a:pt x="492890" y="6507511"/>
                </a:cubicBezTo>
                <a:cubicBezTo>
                  <a:pt x="402151" y="6577199"/>
                  <a:pt x="311847" y="6646154"/>
                  <a:pt x="221418" y="6713387"/>
                </a:cubicBezTo>
                <a:lnTo>
                  <a:pt x="20100" y="6858001"/>
                </a:lnTo>
                <a:lnTo>
                  <a:pt x="0" y="6858001"/>
                </a:lnTo>
                <a:lnTo>
                  <a:pt x="202488" y="6712547"/>
                </a:lnTo>
                <a:cubicBezTo>
                  <a:pt x="292917" y="6645314"/>
                  <a:pt x="383222" y="6576359"/>
                  <a:pt x="473961" y="6506670"/>
                </a:cubicBezTo>
                <a:cubicBezTo>
                  <a:pt x="1470520" y="5741317"/>
                  <a:pt x="2443170" y="5119911"/>
                  <a:pt x="2509192" y="3709662"/>
                </a:cubicBezTo>
                <a:cubicBezTo>
                  <a:pt x="2579400" y="2209973"/>
                  <a:pt x="2130178" y="862268"/>
                  <a:pt x="1245521" y="2370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C4CE3C4-3600-4353-9FE1-B32D06BEF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37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4EB0927-30FA-EFCC-0968-FD8AAB927948}"/>
              </a:ext>
            </a:extLst>
          </p:cNvPr>
          <p:cNvSpPr txBox="1"/>
          <p:nvPr/>
        </p:nvSpPr>
        <p:spPr>
          <a:xfrm>
            <a:off x="965354" y="1496219"/>
            <a:ext cx="5296964" cy="3651250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mutualité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vous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l’octroi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spc="150" dirty="0" err="1">
                <a:solidFill>
                  <a:schemeClr val="accent3"/>
                </a:solidFill>
              </a:rPr>
              <a:t>automatiquent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</a:t>
            </a:r>
            <a:r>
              <a:rPr lang="en-US" b="1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conditions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fixées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sont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remplies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FR" dirty="0">
                <a:solidFill>
                  <a:srgbClr val="2D3235"/>
                </a:solidFill>
              </a:rPr>
              <a:t>Vous recevez un courrier de votre mutuelle l</a:t>
            </a:r>
            <a:r>
              <a:rPr lang="fr-FR" b="0" i="0" dirty="0">
                <a:solidFill>
                  <a:srgbClr val="2D3235"/>
                </a:solidFill>
                <a:effectLst/>
              </a:rPr>
              <a:t>ors du 1er remboursement effectué dans le cadre du MAF.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Graphique 6" descr="Badge coche avec un remplissage uni">
            <a:extLst>
              <a:ext uri="{FF2B5EF4-FFF2-40B4-BE49-F238E27FC236}">
                <a16:creationId xmlns:a16="http://schemas.microsoft.com/office/drawing/2014/main" id="{0EF4E77F-5256-D9C7-597F-F937C56FC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6599" y="1337500"/>
            <a:ext cx="2988679" cy="2988679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2484D6-D8AB-1749-5E72-4C0E10BC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D5642E-FEEF-9ED7-2EE2-3F8469789E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68C27955-3A44-4CC8-911B-34205B1AFB93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1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9" name="Straight Connector 3078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0404193-21A4-213D-4C19-9D61516B9463}"/>
              </a:ext>
            </a:extLst>
          </p:cNvPr>
          <p:cNvSpPr txBox="1"/>
          <p:nvPr/>
        </p:nvSpPr>
        <p:spPr>
          <a:xfrm>
            <a:off x="746450" y="903287"/>
            <a:ext cx="6139542" cy="3995283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Il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existe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4 types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chacun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possède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son propre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objectif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et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conditions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le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revenus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le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MàF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 social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;( lien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vers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autre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ea typeface="Open Sans" panose="020B0606030504020204" pitchFamily="34" charset="0"/>
                <a:cs typeface="Open Sans" panose="020B0606030504020204" pitchFamily="34" charset="0"/>
              </a:rPr>
              <a:t> PP)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Le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pour enfant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moins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de 19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ans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 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Char char="•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Le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MàF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pour les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malades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chroniques</a:t>
            </a: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3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242983-B7D1-B5D1-003C-FCDF7B1F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85" name="Freeform: Shape 3084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074" name="Picture 2" descr="Gratuit Illustration De La Chaîne En Métal Gris Sous Forme De 4 Chiffres Photos">
            <a:extLst>
              <a:ext uri="{FF2B5EF4-FFF2-40B4-BE49-F238E27FC236}">
                <a16:creationId xmlns:a16="http://schemas.microsoft.com/office/drawing/2014/main" id="{230A11B3-AF53-3AAA-9958-2ADEBAE2AA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32"/>
          <a:stretch/>
        </p:blipFill>
        <p:spPr bwMode="auto"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672DFB-3353-9DC8-CF6B-8A7E10B7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68303A2-0182-4F10-8C17-F5FC2722DB27}" type="datetime7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Nov-23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8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2BDC383-F410-47D8-6B2F-9C35B65E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C7DCE1D-69E5-D1F2-D758-B2D1BC613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F7819B8-0EE9-1880-55B2-CC2E4BA6DF6F}"/>
              </a:ext>
            </a:extLst>
          </p:cNvPr>
          <p:cNvSpPr txBox="1"/>
          <p:nvPr/>
        </p:nvSpPr>
        <p:spPr>
          <a:xfrm>
            <a:off x="2845837" y="597159"/>
            <a:ext cx="5667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 est le plafond des frais à atteindre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B8A096-007C-309D-5B5F-627BEE1EA4CC}"/>
              </a:ext>
            </a:extLst>
          </p:cNvPr>
          <p:cNvSpPr txBox="1"/>
          <p:nvPr/>
        </p:nvSpPr>
        <p:spPr>
          <a:xfrm>
            <a:off x="2191139" y="1356404"/>
            <a:ext cx="86696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Dans ce type de </a:t>
            </a:r>
            <a:r>
              <a:rPr lang="fr-BE" dirty="0" err="1"/>
              <a:t>MàF</a:t>
            </a:r>
            <a:r>
              <a:rPr lang="fr-BE" dirty="0"/>
              <a:t> le plafond varie en fonction des revenus net imposable de votre ménage.</a:t>
            </a:r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endParaRPr lang="fr-FR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r>
              <a:rPr lang="fr-FR" dirty="0"/>
              <a:t>Plus il est élevé, plus votre plafond est élevé. </a:t>
            </a:r>
          </a:p>
          <a:p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plus d'info ICI</a:t>
            </a:r>
            <a:endParaRPr lang="fr-BE" dirty="0">
              <a:solidFill>
                <a:srgbClr val="0070C0"/>
              </a:solidFill>
            </a:endParaRPr>
          </a:p>
          <a:p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11675F9-40E1-FE78-84A7-EE2ACB30A228}"/>
              </a:ext>
            </a:extLst>
          </p:cNvPr>
          <p:cNvSpPr txBox="1"/>
          <p:nvPr/>
        </p:nvSpPr>
        <p:spPr>
          <a:xfrm>
            <a:off x="5010099" y="3703084"/>
            <a:ext cx="4374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Vous ne devez </a:t>
            </a:r>
            <a:r>
              <a:rPr lang="fr-BE" b="1" dirty="0">
                <a:solidFill>
                  <a:schemeClr val="accent6"/>
                </a:solidFill>
              </a:rPr>
              <a:t>pas vous inquiéter</a:t>
            </a:r>
            <a:r>
              <a:rPr lang="fr-BE" dirty="0"/>
              <a:t>, tous vos frais sont centralisés par votre mutuelle qui assure le suivi et la vérification.</a:t>
            </a:r>
          </a:p>
        </p:txBody>
      </p:sp>
      <p:pic>
        <p:nvPicPr>
          <p:cNvPr id="7" name="Picture 2" descr="Gratuit Un Homme En Chemise Rouge Couvrant Son Visage Photos">
            <a:extLst>
              <a:ext uri="{FF2B5EF4-FFF2-40B4-BE49-F238E27FC236}">
                <a16:creationId xmlns:a16="http://schemas.microsoft.com/office/drawing/2014/main" id="{6E72C29F-13C1-A4BC-0D5F-538560C69F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0" r="8238" b="1"/>
          <a:stretch/>
        </p:blipFill>
        <p:spPr bwMode="auto">
          <a:xfrm>
            <a:off x="1920240" y="3306297"/>
            <a:ext cx="2698413" cy="2306681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93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7891D9-AA89-8808-79CC-93E1647DE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776" y="1137979"/>
            <a:ext cx="5360316" cy="4157590"/>
          </a:xfrm>
        </p:spPr>
        <p:txBody>
          <a:bodyPr anchor="t">
            <a:normAutofit/>
          </a:bodyPr>
          <a:lstStyle/>
          <a:p>
            <a:r>
              <a:rPr lang="fr-FR" sz="1700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Si</a:t>
            </a:r>
            <a:r>
              <a:rPr lang="fr-FR" sz="17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fr-FR" sz="1700" b="0" i="0" dirty="0"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les revenus de votre ménage diminuent au point de tomber en dessous de l'un des trois </a:t>
            </a: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plafonds</a:t>
            </a:r>
            <a:r>
              <a:rPr lang="fr-FR" sz="1700" b="0" i="0" dirty="0"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 les plus bas, suite </a:t>
            </a:r>
            <a:r>
              <a:rPr lang="fr-FR" sz="1700" dirty="0">
                <a:latin typeface="Meiryo" panose="020B0604030504040204" pitchFamily="34" charset="-128"/>
                <a:ea typeface="Meiryo" panose="020B0604030504040204" pitchFamily="34" charset="-128"/>
              </a:rPr>
              <a:t>à </a:t>
            </a:r>
            <a:r>
              <a:rPr lang="fr-FR" sz="1700" b="0" i="0" dirty="0"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une </a:t>
            </a:r>
            <a:r>
              <a:rPr lang="fr-FR" sz="1700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période prolongée de chômage ou d'incapacité de travail</a:t>
            </a:r>
            <a:r>
              <a:rPr lang="fr-FR" sz="1700" b="0" i="0" dirty="0"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, nous vous encourageons à </a:t>
            </a:r>
            <a:r>
              <a:rPr lang="fr-FR" sz="1700" b="1" i="0" dirty="0">
                <a:solidFill>
                  <a:schemeClr val="accent6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contacter votre mutualité</a:t>
            </a:r>
            <a:r>
              <a:rPr lang="fr-FR" sz="1700" b="0" i="0" dirty="0"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 afin de demander une réévaluation de votre dossier en fonction de vos revenus actuels.</a:t>
            </a:r>
            <a:endParaRPr lang="fr-BE" sz="17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6" name="Picture 2" descr="Gratuit Ampoule Photos">
            <a:extLst>
              <a:ext uri="{FF2B5EF4-FFF2-40B4-BE49-F238E27FC236}">
                <a16:creationId xmlns:a16="http://schemas.microsoft.com/office/drawing/2014/main" id="{D2D74B9D-71A5-C3B5-7F1D-A01EA839A9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1"/>
          <a:stretch/>
        </p:blipFill>
        <p:spPr bwMode="auto"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1FDA5B-6AD6-39C1-56F7-ECC3E7D66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0613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A848DF-EA0F-C438-DCC4-89B145B3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AE7E6C9-FC50-4174-AE6B-AB544155EBFD}" type="datetime7">
              <a:rPr lang="fr-BE" smtClean="0"/>
              <a:pPr>
                <a:spcAft>
                  <a:spcPts val="600"/>
                </a:spcAft>
              </a:pPr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17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2800" dirty="0" err="1">
                <a:solidFill>
                  <a:schemeClr val="accent3"/>
                </a:solidFill>
              </a:rPr>
              <a:t>Avantages</a:t>
            </a:r>
            <a:r>
              <a:rPr lang="en-US" sz="2800" dirty="0">
                <a:solidFill>
                  <a:schemeClr val="accent3"/>
                </a:solidFill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3600" dirty="0">
              <a:solidFill>
                <a:schemeClr val="accent3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BE" sz="1600" i="0" dirty="0">
                <a:effectLst/>
              </a:rPr>
              <a:t>Plafond garanti des frais médicaux et protection financière en fonction de vos revenus.</a:t>
            </a:r>
            <a:endParaRPr lang="en-US" sz="1600" dirty="0">
              <a:solidFill>
                <a:srgbClr val="2D3235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fr-FR" dirty="0">
                <a:hlinkClick r:id="rId2"/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76B0BEA-9D7E-4952-AEF1-39309E959204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389DEFCB-A07A-4920-B18B-6CC6A8F9DEC3}"/>
</file>

<file path=customXml/itemProps2.xml><?xml version="1.0" encoding="utf-8"?>
<ds:datastoreItem xmlns:ds="http://schemas.openxmlformats.org/officeDocument/2006/customXml" ds:itemID="{8E921778-15E7-4AEA-BF96-246BB2DAF8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97C436-5FAA-443E-AA2F-5D88DB590288}"/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336</Words>
  <Application>Microsoft Office PowerPoint</Application>
  <PresentationFormat>Grand écran</PresentationFormat>
  <Paragraphs>44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Meiryo</vt:lpstr>
      <vt:lpstr>Calibri</vt:lpstr>
      <vt:lpstr>Corbel</vt:lpstr>
      <vt:lpstr>Open Sans</vt:lpstr>
      <vt:lpstr>SketchLinesVTI</vt:lpstr>
      <vt:lpstr>MàF revenus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3</cp:revision>
  <dcterms:created xsi:type="dcterms:W3CDTF">2023-10-09T11:12:27Z</dcterms:created>
  <dcterms:modified xsi:type="dcterms:W3CDTF">2023-11-07T15:32:49Z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</Properties>
</file>