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6" r:id="rId4"/>
    <p:sldId id="291" r:id="rId5"/>
    <p:sldId id="287" r:id="rId6"/>
    <p:sldId id="289" r:id="rId7"/>
    <p:sldId id="264" r:id="rId8"/>
    <p:sldId id="290" r:id="rId9"/>
    <p:sldId id="25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328819-52FC-41C9-AB11-700C22614480}" v="29" dt="2023-12-05T10:14:54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74328819-52FC-41C9-AB11-700C22614480}"/>
    <pc:docChg chg="undo custSel addSld delSld modSld sldOrd">
      <pc:chgData name="Sylvie LEJEUNE" userId="8823c1f8-2503-4ab2-8aed-e0bf3dc10a1a" providerId="ADAL" clId="{74328819-52FC-41C9-AB11-700C22614480}" dt="2023-12-05T10:37:14.237" v="1745" actId="207"/>
      <pc:docMkLst>
        <pc:docMk/>
      </pc:docMkLst>
      <pc:sldChg chg="delSp modSp mod">
        <pc:chgData name="Sylvie LEJEUNE" userId="8823c1f8-2503-4ab2-8aed-e0bf3dc10a1a" providerId="ADAL" clId="{74328819-52FC-41C9-AB11-700C22614480}" dt="2023-11-30T13:11:10.524" v="1655" actId="1076"/>
        <pc:sldMkLst>
          <pc:docMk/>
          <pc:sldMk cId="3081654501" sldId="256"/>
        </pc:sldMkLst>
        <pc:spChg chg="mod">
          <ac:chgData name="Sylvie LEJEUNE" userId="8823c1f8-2503-4ab2-8aed-e0bf3dc10a1a" providerId="ADAL" clId="{74328819-52FC-41C9-AB11-700C22614480}" dt="2023-11-30T13:11:10.524" v="1655" actId="1076"/>
          <ac:spMkLst>
            <pc:docMk/>
            <pc:sldMk cId="3081654501" sldId="256"/>
            <ac:spMk id="2" creationId="{62FFEE47-EF0B-D515-52FE-F951E4548836}"/>
          </ac:spMkLst>
        </pc:spChg>
        <pc:spChg chg="del">
          <ac:chgData name="Sylvie LEJEUNE" userId="8823c1f8-2503-4ab2-8aed-e0bf3dc10a1a" providerId="ADAL" clId="{74328819-52FC-41C9-AB11-700C22614480}" dt="2023-11-30T09:31:49.206" v="126" actId="478"/>
          <ac:spMkLst>
            <pc:docMk/>
            <pc:sldMk cId="3081654501" sldId="256"/>
            <ac:spMk id="4" creationId="{D964EBEF-AD9E-81C7-AE36-4D4161A13655}"/>
          </ac:spMkLst>
        </pc:spChg>
      </pc:sldChg>
      <pc:sldChg chg="addSp delSp modSp mod">
        <pc:chgData name="Sylvie LEJEUNE" userId="8823c1f8-2503-4ab2-8aed-e0bf3dc10a1a" providerId="ADAL" clId="{74328819-52FC-41C9-AB11-700C22614480}" dt="2023-12-05T10:37:14.237" v="1745" actId="207"/>
        <pc:sldMkLst>
          <pc:docMk/>
          <pc:sldMk cId="1838194152" sldId="257"/>
        </pc:sldMkLst>
        <pc:spChg chg="mod">
          <ac:chgData name="Sylvie LEJEUNE" userId="8823c1f8-2503-4ab2-8aed-e0bf3dc10a1a" providerId="ADAL" clId="{74328819-52FC-41C9-AB11-700C22614480}" dt="2023-12-05T10:36:47.085" v="1732" actId="27636"/>
          <ac:spMkLst>
            <pc:docMk/>
            <pc:sldMk cId="1838194152" sldId="257"/>
            <ac:spMk id="2" creationId="{9F020FBD-0B13-C14E-318A-492725901777}"/>
          </ac:spMkLst>
        </pc:spChg>
        <pc:spChg chg="mod">
          <ac:chgData name="Sylvie LEJEUNE" userId="8823c1f8-2503-4ab2-8aed-e0bf3dc10a1a" providerId="ADAL" clId="{74328819-52FC-41C9-AB11-700C22614480}" dt="2023-12-05T10:37:14.237" v="1745" actId="207"/>
          <ac:spMkLst>
            <pc:docMk/>
            <pc:sldMk cId="1838194152" sldId="257"/>
            <ac:spMk id="3" creationId="{8876CFD6-B82F-3102-52BD-05D48C18D49C}"/>
          </ac:spMkLst>
        </pc:spChg>
        <pc:spChg chg="del mod">
          <ac:chgData name="Sylvie LEJEUNE" userId="8823c1f8-2503-4ab2-8aed-e0bf3dc10a1a" providerId="ADAL" clId="{74328819-52FC-41C9-AB11-700C22614480}" dt="2023-11-30T13:09:54.556" v="1646" actId="478"/>
          <ac:spMkLst>
            <pc:docMk/>
            <pc:sldMk cId="1838194152" sldId="257"/>
            <ac:spMk id="4" creationId="{37B25217-F59B-AD52-F5A7-669AC7E0871D}"/>
          </ac:spMkLst>
        </pc:spChg>
        <pc:spChg chg="del mod">
          <ac:chgData name="Sylvie LEJEUNE" userId="8823c1f8-2503-4ab2-8aed-e0bf3dc10a1a" providerId="ADAL" clId="{74328819-52FC-41C9-AB11-700C22614480}" dt="2023-12-05T10:36:40.019" v="1730" actId="478"/>
          <ac:spMkLst>
            <pc:docMk/>
            <pc:sldMk cId="1838194152" sldId="257"/>
            <ac:spMk id="5" creationId="{39BA702C-338F-3C73-106B-50C9F097F791}"/>
          </ac:spMkLst>
        </pc:spChg>
        <pc:spChg chg="add mod">
          <ac:chgData name="Sylvie LEJEUNE" userId="8823c1f8-2503-4ab2-8aed-e0bf3dc10a1a" providerId="ADAL" clId="{74328819-52FC-41C9-AB11-700C22614480}" dt="2023-11-30T13:10:03.290" v="1647"/>
          <ac:spMkLst>
            <pc:docMk/>
            <pc:sldMk cId="1838194152" sldId="257"/>
            <ac:spMk id="6" creationId="{CFC9D18A-FDAB-2C48-6DB1-1AF09DB754A9}"/>
          </ac:spMkLst>
        </pc:spChg>
        <pc:spChg chg="del">
          <ac:chgData name="Sylvie LEJEUNE" userId="8823c1f8-2503-4ab2-8aed-e0bf3dc10a1a" providerId="ADAL" clId="{74328819-52FC-41C9-AB11-700C22614480}" dt="2023-12-05T10:36:28.253" v="1728" actId="26606"/>
          <ac:spMkLst>
            <pc:docMk/>
            <pc:sldMk cId="1838194152" sldId="257"/>
            <ac:spMk id="1053" creationId="{F13C74B1-5B17-4795-BED0-7140497B445A}"/>
          </ac:spMkLst>
        </pc:spChg>
        <pc:spChg chg="del">
          <ac:chgData name="Sylvie LEJEUNE" userId="8823c1f8-2503-4ab2-8aed-e0bf3dc10a1a" providerId="ADAL" clId="{74328819-52FC-41C9-AB11-700C22614480}" dt="2023-12-05T10:36:28.253" v="1728" actId="26606"/>
          <ac:spMkLst>
            <pc:docMk/>
            <pc:sldMk cId="1838194152" sldId="257"/>
            <ac:spMk id="1055" creationId="{D4974D33-8DC5-464E-8C6D-BE58F0669C17}"/>
          </ac:spMkLst>
        </pc:spChg>
        <pc:grpChg chg="add">
          <ac:chgData name="Sylvie LEJEUNE" userId="8823c1f8-2503-4ab2-8aed-e0bf3dc10a1a" providerId="ADAL" clId="{74328819-52FC-41C9-AB11-700C22614480}" dt="2023-12-05T10:36:28.253" v="1728" actId="26606"/>
          <ac:grpSpMkLst>
            <pc:docMk/>
            <pc:sldMk cId="1838194152" sldId="257"/>
            <ac:grpSpMk id="1060" creationId="{C54A2A4D-19EF-3552-F383-6AD9587C8AFC}"/>
          </ac:grpSpMkLst>
        </pc:grpChg>
        <pc:picChg chg="mod">
          <ac:chgData name="Sylvie LEJEUNE" userId="8823c1f8-2503-4ab2-8aed-e0bf3dc10a1a" providerId="ADAL" clId="{74328819-52FC-41C9-AB11-700C22614480}" dt="2023-12-05T10:36:28.253" v="1728" actId="26606"/>
          <ac:picMkLst>
            <pc:docMk/>
            <pc:sldMk cId="1838194152" sldId="257"/>
            <ac:picMk id="1026" creationId="{015706EC-E8C8-AF83-E1DE-DEAB8F72CAC3}"/>
          </ac:picMkLst>
        </pc:picChg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1466841766" sldId="262"/>
        </pc:sldMkLst>
      </pc:sldChg>
      <pc:sldChg chg="modSp 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3038426389" sldId="263"/>
        </pc:sldMkLst>
        <pc:spChg chg="mod">
          <ac:chgData name="Sylvie LEJEUNE" userId="8823c1f8-2503-4ab2-8aed-e0bf3dc10a1a" providerId="ADAL" clId="{74328819-52FC-41C9-AB11-700C22614480}" dt="2023-11-30T08:49:53.686" v="125" actId="20577"/>
          <ac:spMkLst>
            <pc:docMk/>
            <pc:sldMk cId="3038426389" sldId="263"/>
            <ac:spMk id="7" creationId="{85B5874E-FCD6-FDBE-3E0E-708DEF59602C}"/>
          </ac:spMkLst>
        </pc:spChg>
      </pc:sldChg>
      <pc:sldChg chg="delSp modSp mod ord">
        <pc:chgData name="Sylvie LEJEUNE" userId="8823c1f8-2503-4ab2-8aed-e0bf3dc10a1a" providerId="ADAL" clId="{74328819-52FC-41C9-AB11-700C22614480}" dt="2023-12-05T10:35:50.784" v="1725" actId="207"/>
        <pc:sldMkLst>
          <pc:docMk/>
          <pc:sldMk cId="1135006698" sldId="264"/>
        </pc:sldMkLst>
        <pc:spChg chg="mod">
          <ac:chgData name="Sylvie LEJEUNE" userId="8823c1f8-2503-4ab2-8aed-e0bf3dc10a1a" providerId="ADAL" clId="{74328819-52FC-41C9-AB11-700C22614480}" dt="2023-11-30T12:45:35.427" v="1526" actId="113"/>
          <ac:spMkLst>
            <pc:docMk/>
            <pc:sldMk cId="1135006698" sldId="264"/>
            <ac:spMk id="2" creationId="{AB7DEBC7-97D8-0AA2-8B2E-68A8DB2500B8}"/>
          </ac:spMkLst>
        </pc:spChg>
        <pc:spChg chg="mod">
          <ac:chgData name="Sylvie LEJEUNE" userId="8823c1f8-2503-4ab2-8aed-e0bf3dc10a1a" providerId="ADAL" clId="{74328819-52FC-41C9-AB11-700C22614480}" dt="2023-12-05T10:35:50.784" v="1725" actId="207"/>
          <ac:spMkLst>
            <pc:docMk/>
            <pc:sldMk cId="1135006698" sldId="264"/>
            <ac:spMk id="3" creationId="{A78BDEFC-5032-4A2C-55B6-6235348020D7}"/>
          </ac:spMkLst>
        </pc:spChg>
        <pc:spChg chg="del">
          <ac:chgData name="Sylvie LEJEUNE" userId="8823c1f8-2503-4ab2-8aed-e0bf3dc10a1a" providerId="ADAL" clId="{74328819-52FC-41C9-AB11-700C22614480}" dt="2023-11-30T11:22:43.956" v="1480" actId="478"/>
          <ac:spMkLst>
            <pc:docMk/>
            <pc:sldMk cId="1135006698" sldId="264"/>
            <ac:spMk id="4" creationId="{D23914C1-8333-CED5-B800-1B8B235DBDA6}"/>
          </ac:spMkLst>
        </pc:spChg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4197317167" sldId="265"/>
        </pc:sldMkLst>
      </pc:sldChg>
      <pc:sldChg chg="addSp delSp modSp del mod">
        <pc:chgData name="Sylvie LEJEUNE" userId="8823c1f8-2503-4ab2-8aed-e0bf3dc10a1a" providerId="ADAL" clId="{74328819-52FC-41C9-AB11-700C22614480}" dt="2023-11-30T11:19:23.871" v="1109" actId="2696"/>
        <pc:sldMkLst>
          <pc:docMk/>
          <pc:sldMk cId="1916212739" sldId="267"/>
        </pc:sldMkLst>
        <pc:spChg chg="mod">
          <ac:chgData name="Sylvie LEJEUNE" userId="8823c1f8-2503-4ab2-8aed-e0bf3dc10a1a" providerId="ADAL" clId="{74328819-52FC-41C9-AB11-700C22614480}" dt="2023-11-10T08:33:00.361" v="71" actId="404"/>
          <ac:spMkLst>
            <pc:docMk/>
            <pc:sldMk cId="1916212739" sldId="267"/>
            <ac:spMk id="2" creationId="{486A23AC-34C9-85A6-AF41-EDE939813766}"/>
          </ac:spMkLst>
        </pc:spChg>
        <pc:spChg chg="mod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3" creationId="{AC8A2D89-CCF2-47A7-E48E-97F20C598F94}"/>
          </ac:spMkLst>
        </pc:spChg>
        <pc:spChg chg="mod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4" creationId="{B1913A16-A310-269F-953E-8D024F4C8E29}"/>
          </ac:spMkLst>
        </pc:spChg>
        <pc:spChg chg="mod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5" creationId="{D9C50E41-1646-416A-5511-7CEFA29A16DE}"/>
          </ac:spMkLst>
        </pc:spChg>
        <pc:spChg chg="add del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14345" creationId="{EA2AEA56-4902-4CC1-A43B-1AC27C88CB90}"/>
          </ac:spMkLst>
        </pc:spChg>
        <pc:spChg chg="add del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14352" creationId="{C89ECBDA-51E6-4484-8F25-E777102F7D0D}"/>
          </ac:spMkLst>
        </pc:spChg>
        <pc:spChg chg="add del">
          <ac:chgData name="Sylvie LEJEUNE" userId="8823c1f8-2503-4ab2-8aed-e0bf3dc10a1a" providerId="ADAL" clId="{74328819-52FC-41C9-AB11-700C22614480}" dt="2023-11-10T08:32:46.825" v="67" actId="26606"/>
          <ac:spMkLst>
            <pc:docMk/>
            <pc:sldMk cId="1916212739" sldId="267"/>
            <ac:spMk id="14357" creationId="{F13C74B1-5B17-4795-BED0-7140497B445A}"/>
          </ac:spMkLst>
        </pc:spChg>
        <pc:spChg chg="add del">
          <ac:chgData name="Sylvie LEJEUNE" userId="8823c1f8-2503-4ab2-8aed-e0bf3dc10a1a" providerId="ADAL" clId="{74328819-52FC-41C9-AB11-700C22614480}" dt="2023-11-10T08:32:46.825" v="67" actId="26606"/>
          <ac:spMkLst>
            <pc:docMk/>
            <pc:sldMk cId="1916212739" sldId="267"/>
            <ac:spMk id="14359" creationId="{D4974D33-8DC5-464E-8C6D-BE58F0669C17}"/>
          </ac:spMkLst>
        </pc:spChg>
        <pc:spChg chg="add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14361" creationId="{2C61293E-6EBE-43EF-A52C-9BEBFD7679D4}"/>
          </ac:spMkLst>
        </pc:spChg>
        <pc:spChg chg="add">
          <ac:chgData name="Sylvie LEJEUNE" userId="8823c1f8-2503-4ab2-8aed-e0bf3dc10a1a" providerId="ADAL" clId="{74328819-52FC-41C9-AB11-700C22614480}" dt="2023-11-10T08:32:46.840" v="68" actId="26606"/>
          <ac:spMkLst>
            <pc:docMk/>
            <pc:sldMk cId="1916212739" sldId="267"/>
            <ac:spMk id="14362" creationId="{21540236-BFD5-4A9D-8840-4703E7F76825}"/>
          </ac:spMkLst>
        </pc:spChg>
        <pc:picChg chg="mod ord">
          <ac:chgData name="Sylvie LEJEUNE" userId="8823c1f8-2503-4ab2-8aed-e0bf3dc10a1a" providerId="ADAL" clId="{74328819-52FC-41C9-AB11-700C22614480}" dt="2023-11-10T08:32:46.840" v="68" actId="26606"/>
          <ac:picMkLst>
            <pc:docMk/>
            <pc:sldMk cId="1916212739" sldId="267"/>
            <ac:picMk id="14338" creationId="{2A3ADE97-ADB3-40D1-C8E0-AA15DC206E22}"/>
          </ac:picMkLst>
        </pc:picChg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344746796" sldId="268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2262244661" sldId="269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3757689869" sldId="272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2079296988" sldId="274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3036543529" sldId="275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1787393510" sldId="276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1919147109" sldId="279"/>
        </pc:sldMkLst>
      </pc:sldChg>
      <pc:sldChg chg="addSp delSp modSp del mod">
        <pc:chgData name="Sylvie LEJEUNE" userId="8823c1f8-2503-4ab2-8aed-e0bf3dc10a1a" providerId="ADAL" clId="{74328819-52FC-41C9-AB11-700C22614480}" dt="2023-11-30T11:21:56.105" v="1473" actId="2696"/>
        <pc:sldMkLst>
          <pc:docMk/>
          <pc:sldMk cId="944640042" sldId="280"/>
        </pc:sldMkLst>
        <pc:picChg chg="del">
          <ac:chgData name="Sylvie LEJEUNE" userId="8823c1f8-2503-4ab2-8aed-e0bf3dc10a1a" providerId="ADAL" clId="{74328819-52FC-41C9-AB11-700C22614480}" dt="2023-11-10T08:31:08.631" v="5" actId="478"/>
          <ac:picMkLst>
            <pc:docMk/>
            <pc:sldMk cId="944640042" sldId="280"/>
            <ac:picMk id="2" creationId="{02403FDF-4D1E-9360-296C-2E633430BA0F}"/>
          </ac:picMkLst>
        </pc:picChg>
        <pc:picChg chg="add mod">
          <ac:chgData name="Sylvie LEJEUNE" userId="8823c1f8-2503-4ab2-8aed-e0bf3dc10a1a" providerId="ADAL" clId="{74328819-52FC-41C9-AB11-700C22614480}" dt="2023-11-10T08:31:20.509" v="9" actId="14100"/>
          <ac:picMkLst>
            <pc:docMk/>
            <pc:sldMk cId="944640042" sldId="280"/>
            <ac:picMk id="8" creationId="{DE01CC23-32B3-DDE3-3C9E-810889F37E84}"/>
          </ac:picMkLst>
        </pc:picChg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4022849957" sldId="281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1927025043" sldId="282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2913060631" sldId="283"/>
        </pc:sldMkLst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1394412077" sldId="284"/>
        </pc:sldMkLst>
      </pc:sldChg>
      <pc:sldChg chg="addSp delSp modSp del mod">
        <pc:chgData name="Sylvie LEJEUNE" userId="8823c1f8-2503-4ab2-8aed-e0bf3dc10a1a" providerId="ADAL" clId="{74328819-52FC-41C9-AB11-700C22614480}" dt="2023-11-30T11:21:56.105" v="1473" actId="2696"/>
        <pc:sldMkLst>
          <pc:docMk/>
          <pc:sldMk cId="1822505595" sldId="285"/>
        </pc:sldMkLst>
        <pc:picChg chg="add mod">
          <ac:chgData name="Sylvie LEJEUNE" userId="8823c1f8-2503-4ab2-8aed-e0bf3dc10a1a" providerId="ADAL" clId="{74328819-52FC-41C9-AB11-700C22614480}" dt="2023-11-10T08:31:38.024" v="13" actId="1076"/>
          <ac:picMkLst>
            <pc:docMk/>
            <pc:sldMk cId="1822505595" sldId="285"/>
            <ac:picMk id="3" creationId="{51E4F9C3-63E0-68B0-20DA-D319D2E21705}"/>
          </ac:picMkLst>
        </pc:picChg>
        <pc:picChg chg="del">
          <ac:chgData name="Sylvie LEJEUNE" userId="8823c1f8-2503-4ab2-8aed-e0bf3dc10a1a" providerId="ADAL" clId="{74328819-52FC-41C9-AB11-700C22614480}" dt="2023-11-10T08:31:30.886" v="10" actId="478"/>
          <ac:picMkLst>
            <pc:docMk/>
            <pc:sldMk cId="1822505595" sldId="285"/>
            <ac:picMk id="11" creationId="{DCE219DC-FEC8-2100-91FE-4AB41000F2E9}"/>
          </ac:picMkLst>
        </pc:picChg>
      </pc:sldChg>
      <pc:sldChg chg="del">
        <pc:chgData name="Sylvie LEJEUNE" userId="8823c1f8-2503-4ab2-8aed-e0bf3dc10a1a" providerId="ADAL" clId="{74328819-52FC-41C9-AB11-700C22614480}" dt="2023-11-30T11:21:56.105" v="1473" actId="2696"/>
        <pc:sldMkLst>
          <pc:docMk/>
          <pc:sldMk cId="3828457865" sldId="286"/>
        </pc:sldMkLst>
      </pc:sldChg>
      <pc:sldChg chg="addSp delSp modSp new mod">
        <pc:chgData name="Sylvie LEJEUNE" userId="8823c1f8-2503-4ab2-8aed-e0bf3dc10a1a" providerId="ADAL" clId="{74328819-52FC-41C9-AB11-700C22614480}" dt="2023-12-05T10:35:22.979" v="1723" actId="113"/>
        <pc:sldMkLst>
          <pc:docMk/>
          <pc:sldMk cId="1028067267" sldId="287"/>
        </pc:sldMkLst>
        <pc:spChg chg="mod">
          <ac:chgData name="Sylvie LEJEUNE" userId="8823c1f8-2503-4ab2-8aed-e0bf3dc10a1a" providerId="ADAL" clId="{74328819-52FC-41C9-AB11-700C22614480}" dt="2023-12-05T10:35:22.979" v="1723" actId="113"/>
          <ac:spMkLst>
            <pc:docMk/>
            <pc:sldMk cId="1028067267" sldId="287"/>
            <ac:spMk id="2" creationId="{456C75E3-D933-F3B5-9B4D-5D74AAA9D220}"/>
          </ac:spMkLst>
        </pc:spChg>
        <pc:spChg chg="del mod">
          <ac:chgData name="Sylvie LEJEUNE" userId="8823c1f8-2503-4ab2-8aed-e0bf3dc10a1a" providerId="ADAL" clId="{74328819-52FC-41C9-AB11-700C22614480}" dt="2023-11-30T09:42:33.616" v="384" actId="478"/>
          <ac:spMkLst>
            <pc:docMk/>
            <pc:sldMk cId="1028067267" sldId="287"/>
            <ac:spMk id="3" creationId="{84E52A93-0223-561C-6B7E-A2D1B287567E}"/>
          </ac:spMkLst>
        </pc:spChg>
        <pc:spChg chg="del">
          <ac:chgData name="Sylvie LEJEUNE" userId="8823c1f8-2503-4ab2-8aed-e0bf3dc10a1a" providerId="ADAL" clId="{74328819-52FC-41C9-AB11-700C22614480}" dt="2023-11-30T09:44:43.753" v="412" actId="478"/>
          <ac:spMkLst>
            <pc:docMk/>
            <pc:sldMk cId="1028067267" sldId="287"/>
            <ac:spMk id="4" creationId="{C3220C5D-4A8C-F6B5-CB28-208B60392A72}"/>
          </ac:spMkLst>
        </pc:spChg>
        <pc:spChg chg="mod">
          <ac:chgData name="Sylvie LEJEUNE" userId="8823c1f8-2503-4ab2-8aed-e0bf3dc10a1a" providerId="ADAL" clId="{74328819-52FC-41C9-AB11-700C22614480}" dt="2023-11-30T12:52:57.314" v="1592" actId="5793"/>
          <ac:spMkLst>
            <pc:docMk/>
            <pc:sldMk cId="1028067267" sldId="287"/>
            <ac:spMk id="5" creationId="{1C51B6E5-D0C6-BEAA-A919-1F1C1DFB3D67}"/>
          </ac:spMkLst>
        </pc:spChg>
        <pc:spChg chg="add del mod">
          <ac:chgData name="Sylvie LEJEUNE" userId="8823c1f8-2503-4ab2-8aed-e0bf3dc10a1a" providerId="ADAL" clId="{74328819-52FC-41C9-AB11-700C22614480}" dt="2023-11-30T09:43:02.791" v="390" actId="478"/>
          <ac:spMkLst>
            <pc:docMk/>
            <pc:sldMk cId="1028067267" sldId="287"/>
            <ac:spMk id="7" creationId="{0F8AE589-6A2D-20C4-FF36-9AB9F179474B}"/>
          </ac:spMkLst>
        </pc:spChg>
        <pc:picChg chg="add del">
          <ac:chgData name="Sylvie LEJEUNE" userId="8823c1f8-2503-4ab2-8aed-e0bf3dc10a1a" providerId="ADAL" clId="{74328819-52FC-41C9-AB11-700C22614480}" dt="2023-11-30T11:07:47.909" v="964" actId="478"/>
          <ac:picMkLst>
            <pc:docMk/>
            <pc:sldMk cId="1028067267" sldId="287"/>
            <ac:picMk id="1026" creationId="{E58A7220-5085-0BDA-05DA-59E1F07D79E7}"/>
          </ac:picMkLst>
        </pc:picChg>
      </pc:sldChg>
      <pc:sldChg chg="addSp delSp modSp new del mod setBg">
        <pc:chgData name="Sylvie LEJEUNE" userId="8823c1f8-2503-4ab2-8aed-e0bf3dc10a1a" providerId="ADAL" clId="{74328819-52FC-41C9-AB11-700C22614480}" dt="2023-11-30T10:05:24.314" v="778" actId="2696"/>
        <pc:sldMkLst>
          <pc:docMk/>
          <pc:sldMk cId="707331230" sldId="288"/>
        </pc:sldMkLst>
        <pc:spChg chg="mod">
          <ac:chgData name="Sylvie LEJEUNE" userId="8823c1f8-2503-4ab2-8aed-e0bf3dc10a1a" providerId="ADAL" clId="{74328819-52FC-41C9-AB11-700C22614480}" dt="2023-11-30T10:03:59.168" v="759" actId="26606"/>
          <ac:spMkLst>
            <pc:docMk/>
            <pc:sldMk cId="707331230" sldId="288"/>
            <ac:spMk id="2" creationId="{C19D718A-D0F1-1DC1-A889-844865D4B59B}"/>
          </ac:spMkLst>
        </pc:spChg>
        <pc:spChg chg="del">
          <ac:chgData name="Sylvie LEJEUNE" userId="8823c1f8-2503-4ab2-8aed-e0bf3dc10a1a" providerId="ADAL" clId="{74328819-52FC-41C9-AB11-700C22614480}" dt="2023-11-30T09:54:48.923" v="619" actId="478"/>
          <ac:spMkLst>
            <pc:docMk/>
            <pc:sldMk cId="707331230" sldId="288"/>
            <ac:spMk id="3" creationId="{38F9B30E-B0BC-3BCD-B69E-851BD4F0C8FA}"/>
          </ac:spMkLst>
        </pc:spChg>
        <pc:spChg chg="add del mod ord">
          <ac:chgData name="Sylvie LEJEUNE" userId="8823c1f8-2503-4ab2-8aed-e0bf3dc10a1a" providerId="ADAL" clId="{74328819-52FC-41C9-AB11-700C22614480}" dt="2023-11-30T10:03:59.168" v="759" actId="26606"/>
          <ac:spMkLst>
            <pc:docMk/>
            <pc:sldMk cId="707331230" sldId="288"/>
            <ac:spMk id="4" creationId="{E1A3E722-D559-B689-3426-8E4A7001EAA3}"/>
          </ac:spMkLst>
        </pc:spChg>
        <pc:spChg chg="mod ord">
          <ac:chgData name="Sylvie LEJEUNE" userId="8823c1f8-2503-4ab2-8aed-e0bf3dc10a1a" providerId="ADAL" clId="{74328819-52FC-41C9-AB11-700C22614480}" dt="2023-11-30T10:03:59.168" v="759" actId="26606"/>
          <ac:spMkLst>
            <pc:docMk/>
            <pc:sldMk cId="707331230" sldId="288"/>
            <ac:spMk id="5" creationId="{2E52F14E-4918-B188-2DFD-0CDF690D6EDB}"/>
          </ac:spMkLst>
        </pc:spChg>
        <pc:spChg chg="add del">
          <ac:chgData name="Sylvie LEJEUNE" userId="8823c1f8-2503-4ab2-8aed-e0bf3dc10a1a" providerId="ADAL" clId="{74328819-52FC-41C9-AB11-700C22614480}" dt="2023-11-30T10:02:49.265" v="744" actId="26606"/>
          <ac:spMkLst>
            <pc:docMk/>
            <pc:sldMk cId="707331230" sldId="288"/>
            <ac:spMk id="9" creationId="{0DBF1ABE-8590-450D-BB49-BDDCCF3EEA9E}"/>
          </ac:spMkLst>
        </pc:spChg>
        <pc:spChg chg="add del">
          <ac:chgData name="Sylvie LEJEUNE" userId="8823c1f8-2503-4ab2-8aed-e0bf3dc10a1a" providerId="ADAL" clId="{74328819-52FC-41C9-AB11-700C22614480}" dt="2023-11-30T10:02:49.265" v="744" actId="26606"/>
          <ac:spMkLst>
            <pc:docMk/>
            <pc:sldMk cId="707331230" sldId="288"/>
            <ac:spMk id="10" creationId="{F2F014E7-B612-4079-894D-4697468C5BE9}"/>
          </ac:spMkLst>
        </pc:spChg>
        <pc:spChg chg="add del">
          <ac:chgData name="Sylvie LEJEUNE" userId="8823c1f8-2503-4ab2-8aed-e0bf3dc10a1a" providerId="ADAL" clId="{74328819-52FC-41C9-AB11-700C22614480}" dt="2023-11-30T10:02:49.265" v="744" actId="26606"/>
          <ac:spMkLst>
            <pc:docMk/>
            <pc:sldMk cId="707331230" sldId="288"/>
            <ac:spMk id="11" creationId="{5BEB0D00-4F7A-41D8-B15E-B42145EA9315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12" creationId="{8555C5B3-193A-4749-9AFD-682E53CDDE8F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14" creationId="{2EAE06A6-F76A-41C9-827A-C561B004485C}"/>
          </ac:spMkLst>
        </pc:spChg>
        <pc:spChg chg="add del">
          <ac:chgData name="Sylvie LEJEUNE" userId="8823c1f8-2503-4ab2-8aed-e0bf3dc10a1a" providerId="ADAL" clId="{74328819-52FC-41C9-AB11-700C22614480}" dt="2023-11-30T10:03:29.425" v="756" actId="26606"/>
          <ac:spMkLst>
            <pc:docMk/>
            <pc:sldMk cId="707331230" sldId="288"/>
            <ac:spMk id="15" creationId="{DCC231C8-C761-4B31-9B1C-C6D19248C6B3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16" creationId="{89F9D4E8-0639-444B-949B-9518585061AF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18" creationId="{7E3DA7A2-ED70-4BBA-AB72-00AD461FA405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20" creationId="{FC485432-3647-4218-B5D3-15D3FA222B13}"/>
          </ac:spMkLst>
        </pc:spChg>
        <pc:spChg chg="add del">
          <ac:chgData name="Sylvie LEJEUNE" userId="8823c1f8-2503-4ab2-8aed-e0bf3dc10a1a" providerId="ADAL" clId="{74328819-52FC-41C9-AB11-700C22614480}" dt="2023-11-30T10:03:59.149" v="758" actId="26606"/>
          <ac:spMkLst>
            <pc:docMk/>
            <pc:sldMk cId="707331230" sldId="288"/>
            <ac:spMk id="21" creationId="{AD2F5602-6586-46E4-8645-2CDA442ABFEC}"/>
          </ac:spMkLst>
        </pc:spChg>
        <pc:spChg chg="add del">
          <ac:chgData name="Sylvie LEJEUNE" userId="8823c1f8-2503-4ab2-8aed-e0bf3dc10a1a" providerId="ADAL" clId="{74328819-52FC-41C9-AB11-700C22614480}" dt="2023-11-30T10:02:35.305" v="742" actId="26606"/>
          <ac:spMkLst>
            <pc:docMk/>
            <pc:sldMk cId="707331230" sldId="288"/>
            <ac:spMk id="22" creationId="{F4AFDDCA-6ABA-4D23-8A5C-1BF0F4308148}"/>
          </ac:spMkLst>
        </pc:spChg>
        <pc:spChg chg="add del">
          <ac:chgData name="Sylvie LEJEUNE" userId="8823c1f8-2503-4ab2-8aed-e0bf3dc10a1a" providerId="ADAL" clId="{74328819-52FC-41C9-AB11-700C22614480}" dt="2023-11-30T10:03:59.149" v="758" actId="26606"/>
          <ac:spMkLst>
            <pc:docMk/>
            <pc:sldMk cId="707331230" sldId="288"/>
            <ac:spMk id="23" creationId="{99434B85-DB0D-4010-A6A1-147F28D47D3B}"/>
          </ac:spMkLst>
        </pc:spChg>
        <pc:spChg chg="add">
          <ac:chgData name="Sylvie LEJEUNE" userId="8823c1f8-2503-4ab2-8aed-e0bf3dc10a1a" providerId="ADAL" clId="{74328819-52FC-41C9-AB11-700C22614480}" dt="2023-11-30T10:03:59.168" v="759" actId="26606"/>
          <ac:spMkLst>
            <pc:docMk/>
            <pc:sldMk cId="707331230" sldId="288"/>
            <ac:spMk id="28" creationId="{98DED6BC-9A3E-48D4-AD7C-A56D63F547E8}"/>
          </ac:spMkLst>
        </pc:spChg>
        <pc:spChg chg="add">
          <ac:chgData name="Sylvie LEJEUNE" userId="8823c1f8-2503-4ab2-8aed-e0bf3dc10a1a" providerId="ADAL" clId="{74328819-52FC-41C9-AB11-700C22614480}" dt="2023-11-30T10:03:59.168" v="759" actId="26606"/>
          <ac:spMkLst>
            <pc:docMk/>
            <pc:sldMk cId="707331230" sldId="288"/>
            <ac:spMk id="29" creationId="{6B6E033A-DB2E-49B8-B600-B38E0C280263}"/>
          </ac:spMkLst>
        </pc:spChg>
        <pc:grpChg chg="add del">
          <ac:chgData name="Sylvie LEJEUNE" userId="8823c1f8-2503-4ab2-8aed-e0bf3dc10a1a" providerId="ADAL" clId="{74328819-52FC-41C9-AB11-700C22614480}" dt="2023-11-30T10:03:59.149" v="758" actId="26606"/>
          <ac:grpSpMkLst>
            <pc:docMk/>
            <pc:sldMk cId="707331230" sldId="288"/>
            <ac:grpSpMk id="24" creationId="{F2E5F4F0-80C0-49F3-84A2-453DE42F2074}"/>
          </ac:grpSpMkLst>
        </pc:grpChg>
        <pc:picChg chg="add del mod">
          <ac:chgData name="Sylvie LEJEUNE" userId="8823c1f8-2503-4ab2-8aed-e0bf3dc10a1a" providerId="ADAL" clId="{74328819-52FC-41C9-AB11-700C22614480}" dt="2023-11-30T10:03:59.168" v="759" actId="26606"/>
          <ac:picMkLst>
            <pc:docMk/>
            <pc:sldMk cId="707331230" sldId="288"/>
            <ac:picMk id="7" creationId="{E447F309-662F-0B3C-4C4D-F03F1AC39957}"/>
          </ac:picMkLst>
        </pc:picChg>
        <pc:picChg chg="add del mod">
          <ac:chgData name="Sylvie LEJEUNE" userId="8823c1f8-2503-4ab2-8aed-e0bf3dc10a1a" providerId="ADAL" clId="{74328819-52FC-41C9-AB11-700C22614480}" dt="2023-11-30T10:03:06.125" v="751" actId="22"/>
          <ac:picMkLst>
            <pc:docMk/>
            <pc:sldMk cId="707331230" sldId="288"/>
            <ac:picMk id="13" creationId="{4F6F7071-BEBF-C45D-9D8A-22EB2C8C06FB}"/>
          </ac:picMkLst>
        </pc:picChg>
      </pc:sldChg>
      <pc:sldChg chg="addSp delSp modSp add mod ord">
        <pc:chgData name="Sylvie LEJEUNE" userId="8823c1f8-2503-4ab2-8aed-e0bf3dc10a1a" providerId="ADAL" clId="{74328819-52FC-41C9-AB11-700C22614480}" dt="2023-11-30T12:54:07.985" v="1596" actId="113"/>
        <pc:sldMkLst>
          <pc:docMk/>
          <pc:sldMk cId="1726838267" sldId="289"/>
        </pc:sldMkLst>
        <pc:spChg chg="mod">
          <ac:chgData name="Sylvie LEJEUNE" userId="8823c1f8-2503-4ab2-8aed-e0bf3dc10a1a" providerId="ADAL" clId="{74328819-52FC-41C9-AB11-700C22614480}" dt="2023-11-30T10:05:38.272" v="783" actId="115"/>
          <ac:spMkLst>
            <pc:docMk/>
            <pc:sldMk cId="1726838267" sldId="289"/>
            <ac:spMk id="2" creationId="{AB7DEBC7-97D8-0AA2-8B2E-68A8DB2500B8}"/>
          </ac:spMkLst>
        </pc:spChg>
        <pc:spChg chg="mod">
          <ac:chgData name="Sylvie LEJEUNE" userId="8823c1f8-2503-4ab2-8aed-e0bf3dc10a1a" providerId="ADAL" clId="{74328819-52FC-41C9-AB11-700C22614480}" dt="2023-11-30T12:54:07.985" v="1596" actId="113"/>
          <ac:spMkLst>
            <pc:docMk/>
            <pc:sldMk cId="1726838267" sldId="289"/>
            <ac:spMk id="3" creationId="{A78BDEFC-5032-4A2C-55B6-6235348020D7}"/>
          </ac:spMkLst>
        </pc:spChg>
        <pc:spChg chg="del">
          <ac:chgData name="Sylvie LEJEUNE" userId="8823c1f8-2503-4ab2-8aed-e0bf3dc10a1a" providerId="ADAL" clId="{74328819-52FC-41C9-AB11-700C22614480}" dt="2023-11-30T10:05:18.844" v="777" actId="478"/>
          <ac:spMkLst>
            <pc:docMk/>
            <pc:sldMk cId="1726838267" sldId="289"/>
            <ac:spMk id="4" creationId="{D23914C1-8333-CED5-B800-1B8B235DBDA6}"/>
          </ac:spMkLst>
        </pc:spChg>
        <pc:picChg chg="del">
          <ac:chgData name="Sylvie LEJEUNE" userId="8823c1f8-2503-4ab2-8aed-e0bf3dc10a1a" providerId="ADAL" clId="{74328819-52FC-41C9-AB11-700C22614480}" dt="2023-11-30T10:04:29.004" v="761" actId="478"/>
          <ac:picMkLst>
            <pc:docMk/>
            <pc:sldMk cId="1726838267" sldId="289"/>
            <ac:picMk id="6" creationId="{E55A9F7A-ADB1-3F0A-5669-74122ED935BD}"/>
          </ac:picMkLst>
        </pc:picChg>
        <pc:picChg chg="add mod">
          <ac:chgData name="Sylvie LEJEUNE" userId="8823c1f8-2503-4ab2-8aed-e0bf3dc10a1a" providerId="ADAL" clId="{74328819-52FC-41C9-AB11-700C22614480}" dt="2023-11-30T10:04:37.994" v="765" actId="1076"/>
          <ac:picMkLst>
            <pc:docMk/>
            <pc:sldMk cId="1726838267" sldId="289"/>
            <ac:picMk id="7" creationId="{C216987F-6F4F-743C-46BA-2C8E2B889A99}"/>
          </ac:picMkLst>
        </pc:picChg>
      </pc:sldChg>
      <pc:sldChg chg="addSp delSp modSp add mod">
        <pc:chgData name="Sylvie LEJEUNE" userId="8823c1f8-2503-4ab2-8aed-e0bf3dc10a1a" providerId="ADAL" clId="{74328819-52FC-41C9-AB11-700C22614480}" dt="2023-11-30T12:49:47.445" v="1534" actId="1076"/>
        <pc:sldMkLst>
          <pc:docMk/>
          <pc:sldMk cId="2160865214" sldId="290"/>
        </pc:sldMkLst>
        <pc:spChg chg="mod">
          <ac:chgData name="Sylvie LEJEUNE" userId="8823c1f8-2503-4ab2-8aed-e0bf3dc10a1a" providerId="ADAL" clId="{74328819-52FC-41C9-AB11-700C22614480}" dt="2023-11-30T11:09:51.949" v="983" actId="20577"/>
          <ac:spMkLst>
            <pc:docMk/>
            <pc:sldMk cId="2160865214" sldId="290"/>
            <ac:spMk id="2" creationId="{AB7DEBC7-97D8-0AA2-8B2E-68A8DB2500B8}"/>
          </ac:spMkLst>
        </pc:spChg>
        <pc:spChg chg="mod">
          <ac:chgData name="Sylvie LEJEUNE" userId="8823c1f8-2503-4ab2-8aed-e0bf3dc10a1a" providerId="ADAL" clId="{74328819-52FC-41C9-AB11-700C22614480}" dt="2023-11-30T12:45:46.007" v="1527" actId="113"/>
          <ac:spMkLst>
            <pc:docMk/>
            <pc:sldMk cId="2160865214" sldId="290"/>
            <ac:spMk id="3" creationId="{A78BDEFC-5032-4A2C-55B6-6235348020D7}"/>
          </ac:spMkLst>
        </pc:spChg>
        <pc:spChg chg="del">
          <ac:chgData name="Sylvie LEJEUNE" userId="8823c1f8-2503-4ab2-8aed-e0bf3dc10a1a" providerId="ADAL" clId="{74328819-52FC-41C9-AB11-700C22614480}" dt="2023-11-30T10:09:09.435" v="905" actId="478"/>
          <ac:spMkLst>
            <pc:docMk/>
            <pc:sldMk cId="2160865214" sldId="290"/>
            <ac:spMk id="4" creationId="{D23914C1-8333-CED5-B800-1B8B235DBDA6}"/>
          </ac:spMkLst>
        </pc:spChg>
        <pc:picChg chg="del">
          <ac:chgData name="Sylvie LEJEUNE" userId="8823c1f8-2503-4ab2-8aed-e0bf3dc10a1a" providerId="ADAL" clId="{74328819-52FC-41C9-AB11-700C22614480}" dt="2023-11-30T10:08:53.783" v="904" actId="478"/>
          <ac:picMkLst>
            <pc:docMk/>
            <pc:sldMk cId="2160865214" sldId="290"/>
            <ac:picMk id="6" creationId="{E55A9F7A-ADB1-3F0A-5669-74122ED935BD}"/>
          </ac:picMkLst>
        </pc:picChg>
        <pc:picChg chg="add mod">
          <ac:chgData name="Sylvie LEJEUNE" userId="8823c1f8-2503-4ab2-8aed-e0bf3dc10a1a" providerId="ADAL" clId="{74328819-52FC-41C9-AB11-700C22614480}" dt="2023-11-30T10:56:22.413" v="956" actId="1076"/>
          <ac:picMkLst>
            <pc:docMk/>
            <pc:sldMk cId="2160865214" sldId="290"/>
            <ac:picMk id="7" creationId="{BC730CE5-1009-3DD9-D501-8DDA52D59244}"/>
          </ac:picMkLst>
        </pc:picChg>
        <pc:picChg chg="add mod">
          <ac:chgData name="Sylvie LEJEUNE" userId="8823c1f8-2503-4ab2-8aed-e0bf3dc10a1a" providerId="ADAL" clId="{74328819-52FC-41C9-AB11-700C22614480}" dt="2023-11-30T10:56:35.573" v="960" actId="1076"/>
          <ac:picMkLst>
            <pc:docMk/>
            <pc:sldMk cId="2160865214" sldId="290"/>
            <ac:picMk id="8" creationId="{6ACD479D-5C52-5B9B-6795-A1F93D6477E0}"/>
          </ac:picMkLst>
        </pc:picChg>
        <pc:picChg chg="add mod">
          <ac:chgData name="Sylvie LEJEUNE" userId="8823c1f8-2503-4ab2-8aed-e0bf3dc10a1a" providerId="ADAL" clId="{74328819-52FC-41C9-AB11-700C22614480}" dt="2023-11-30T10:56:33.023" v="959" actId="1076"/>
          <ac:picMkLst>
            <pc:docMk/>
            <pc:sldMk cId="2160865214" sldId="290"/>
            <ac:picMk id="9" creationId="{797210E1-EAC7-14F0-4A4D-37E2A80BFDA9}"/>
          </ac:picMkLst>
        </pc:picChg>
        <pc:picChg chg="add mod">
          <ac:chgData name="Sylvie LEJEUNE" userId="8823c1f8-2503-4ab2-8aed-e0bf3dc10a1a" providerId="ADAL" clId="{74328819-52FC-41C9-AB11-700C22614480}" dt="2023-11-30T10:56:36.962" v="961" actId="1076"/>
          <ac:picMkLst>
            <pc:docMk/>
            <pc:sldMk cId="2160865214" sldId="290"/>
            <ac:picMk id="10" creationId="{C0826D87-8C86-D601-2E19-FA22393B194F}"/>
          </ac:picMkLst>
        </pc:picChg>
        <pc:picChg chg="add del mod">
          <ac:chgData name="Sylvie LEJEUNE" userId="8823c1f8-2503-4ab2-8aed-e0bf3dc10a1a" providerId="ADAL" clId="{74328819-52FC-41C9-AB11-700C22614480}" dt="2023-11-30T12:47:37.292" v="1528" actId="478"/>
          <ac:picMkLst>
            <pc:docMk/>
            <pc:sldMk cId="2160865214" sldId="290"/>
            <ac:picMk id="12" creationId="{0422B8BE-22D6-13C2-CB7D-71616A8E3C12}"/>
          </ac:picMkLst>
        </pc:picChg>
        <pc:picChg chg="add del mod">
          <ac:chgData name="Sylvie LEJEUNE" userId="8823c1f8-2503-4ab2-8aed-e0bf3dc10a1a" providerId="ADAL" clId="{74328819-52FC-41C9-AB11-700C22614480}" dt="2023-11-30T12:49:42.966" v="1533" actId="478"/>
          <ac:picMkLst>
            <pc:docMk/>
            <pc:sldMk cId="2160865214" sldId="290"/>
            <ac:picMk id="14" creationId="{2197C37A-4646-0FCA-E502-334CD049B44B}"/>
          </ac:picMkLst>
        </pc:picChg>
        <pc:picChg chg="add mod">
          <ac:chgData name="Sylvie LEJEUNE" userId="8823c1f8-2503-4ab2-8aed-e0bf3dc10a1a" providerId="ADAL" clId="{74328819-52FC-41C9-AB11-700C22614480}" dt="2023-11-30T12:49:47.445" v="1534" actId="1076"/>
          <ac:picMkLst>
            <pc:docMk/>
            <pc:sldMk cId="2160865214" sldId="290"/>
            <ac:picMk id="21" creationId="{F8793B36-290D-6929-C2D5-A30600A7F824}"/>
          </ac:picMkLst>
        </pc:picChg>
      </pc:sldChg>
      <pc:sldChg chg="addSp delSp modSp new mod ord">
        <pc:chgData name="Sylvie LEJEUNE" userId="8823c1f8-2503-4ab2-8aed-e0bf3dc10a1a" providerId="ADAL" clId="{74328819-52FC-41C9-AB11-700C22614480}" dt="2023-12-05T10:32:45.247" v="1716" actId="478"/>
        <pc:sldMkLst>
          <pc:docMk/>
          <pc:sldMk cId="2938654431" sldId="291"/>
        </pc:sldMkLst>
        <pc:spChg chg="del">
          <ac:chgData name="Sylvie LEJEUNE" userId="8823c1f8-2503-4ab2-8aed-e0bf3dc10a1a" providerId="ADAL" clId="{74328819-52FC-41C9-AB11-700C22614480}" dt="2023-12-05T10:14:54.110" v="1703"/>
          <ac:spMkLst>
            <pc:docMk/>
            <pc:sldMk cId="2938654431" sldId="291"/>
            <ac:spMk id="2" creationId="{034F5384-FC2E-F0E5-1A51-DD24024D2EFD}"/>
          </ac:spMkLst>
        </pc:spChg>
        <pc:spChg chg="del">
          <ac:chgData name="Sylvie LEJEUNE" userId="8823c1f8-2503-4ab2-8aed-e0bf3dc10a1a" providerId="ADAL" clId="{74328819-52FC-41C9-AB11-700C22614480}" dt="2023-12-05T10:15:16.804" v="1708" actId="478"/>
          <ac:spMkLst>
            <pc:docMk/>
            <pc:sldMk cId="2938654431" sldId="291"/>
            <ac:spMk id="3" creationId="{5D8A78CD-4C4C-A10E-928D-C41D5257DFBA}"/>
          </ac:spMkLst>
        </pc:spChg>
        <pc:spChg chg="del">
          <ac:chgData name="Sylvie LEJEUNE" userId="8823c1f8-2503-4ab2-8aed-e0bf3dc10a1a" providerId="ADAL" clId="{74328819-52FC-41C9-AB11-700C22614480}" dt="2023-12-05T10:32:45.247" v="1716" actId="478"/>
          <ac:spMkLst>
            <pc:docMk/>
            <pc:sldMk cId="2938654431" sldId="291"/>
            <ac:spMk id="4" creationId="{855EE8CC-E076-1C95-6ADE-4B8CF3045516}"/>
          </ac:spMkLst>
        </pc:spChg>
        <pc:spChg chg="add mod">
          <ac:chgData name="Sylvie LEJEUNE" userId="8823c1f8-2503-4ab2-8aed-e0bf3dc10a1a" providerId="ADAL" clId="{74328819-52FC-41C9-AB11-700C22614480}" dt="2023-12-05T10:32:11.551" v="1715" actId="14100"/>
          <ac:spMkLst>
            <pc:docMk/>
            <pc:sldMk cId="2938654431" sldId="291"/>
            <ac:spMk id="6" creationId="{FCCB8C9C-28D6-001C-35D9-17393D5BD075}"/>
          </ac:spMkLst>
        </pc:spChg>
      </pc:sldChg>
    </pc:docChg>
  </pc:docChgLst>
  <pc:docChgLst>
    <pc:chgData name="Sylvie LEJEUNE" userId="8823c1f8-2503-4ab2-8aed-e0bf3dc10a1a" providerId="ADAL" clId="{1DED85CA-A739-4E98-A2D9-101124E5B47C}"/>
    <pc:docChg chg="undo custSel addSld delSld modSld sldOrd">
      <pc:chgData name="Sylvie LEJEUNE" userId="8823c1f8-2503-4ab2-8aed-e0bf3dc10a1a" providerId="ADAL" clId="{1DED85CA-A739-4E98-A2D9-101124E5B47C}" dt="2023-11-06T13:12:45.617" v="1756" actId="5793"/>
      <pc:docMkLst>
        <pc:docMk/>
      </pc:docMkLst>
      <pc:sldChg chg="modSp mod">
        <pc:chgData name="Sylvie LEJEUNE" userId="8823c1f8-2503-4ab2-8aed-e0bf3dc10a1a" providerId="ADAL" clId="{1DED85CA-A739-4E98-A2D9-101124E5B47C}" dt="2023-10-16T11:04:25.475" v="1181" actId="27636"/>
        <pc:sldMkLst>
          <pc:docMk/>
          <pc:sldMk cId="3081654501" sldId="256"/>
        </pc:sldMkLst>
        <pc:spChg chg="mod">
          <ac:chgData name="Sylvie LEJEUNE" userId="8823c1f8-2503-4ab2-8aed-e0bf3dc10a1a" providerId="ADAL" clId="{1DED85CA-A739-4E98-A2D9-101124E5B47C}" dt="2023-10-16T11:04:25.475" v="1181" actId="27636"/>
          <ac:spMkLst>
            <pc:docMk/>
            <pc:sldMk cId="3081654501" sldId="256"/>
            <ac:spMk id="3" creationId="{91FA5A25-D036-B7D3-DB48-DFF50F46661D}"/>
          </ac:spMkLst>
        </pc:spChg>
      </pc:sldChg>
      <pc:sldChg chg="modSp mod">
        <pc:chgData name="Sylvie LEJEUNE" userId="8823c1f8-2503-4ab2-8aed-e0bf3dc10a1a" providerId="ADAL" clId="{1DED85CA-A739-4E98-A2D9-101124E5B47C}" dt="2023-11-06T12:50:13.840" v="1469" actId="20577"/>
        <pc:sldMkLst>
          <pc:docMk/>
          <pc:sldMk cId="1838194152" sldId="257"/>
        </pc:sldMkLst>
        <pc:spChg chg="mod">
          <ac:chgData name="Sylvie LEJEUNE" userId="8823c1f8-2503-4ab2-8aed-e0bf3dc10a1a" providerId="ADAL" clId="{1DED85CA-A739-4E98-A2D9-101124E5B47C}" dt="2023-10-16T07:45:15.747" v="15" actId="20577"/>
          <ac:spMkLst>
            <pc:docMk/>
            <pc:sldMk cId="1838194152" sldId="257"/>
            <ac:spMk id="2" creationId="{9F020FBD-0B13-C14E-318A-492725901777}"/>
          </ac:spMkLst>
        </pc:spChg>
        <pc:spChg chg="mod">
          <ac:chgData name="Sylvie LEJEUNE" userId="8823c1f8-2503-4ab2-8aed-e0bf3dc10a1a" providerId="ADAL" clId="{1DED85CA-A739-4E98-A2D9-101124E5B47C}" dt="2023-11-06T12:50:13.840" v="1469" actId="20577"/>
          <ac:spMkLst>
            <pc:docMk/>
            <pc:sldMk cId="1838194152" sldId="257"/>
            <ac:spMk id="3" creationId="{8876CFD6-B82F-3102-52BD-05D48C18D49C}"/>
          </ac:spMkLst>
        </pc:spChg>
      </pc:sldChg>
      <pc:sldChg chg="del ord">
        <pc:chgData name="Sylvie LEJEUNE" userId="8823c1f8-2503-4ab2-8aed-e0bf3dc10a1a" providerId="ADAL" clId="{1DED85CA-A739-4E98-A2D9-101124E5B47C}" dt="2023-10-23T10:21:19.484" v="1374" actId="2696"/>
        <pc:sldMkLst>
          <pc:docMk/>
          <pc:sldMk cId="3380971738" sldId="258"/>
        </pc:sldMkLst>
      </pc:sldChg>
      <pc:sldChg chg="delSp del mod ord">
        <pc:chgData name="Sylvie LEJEUNE" userId="8823c1f8-2503-4ab2-8aed-e0bf3dc10a1a" providerId="ADAL" clId="{1DED85CA-A739-4E98-A2D9-101124E5B47C}" dt="2023-11-06T12:54:33.501" v="1557" actId="2696"/>
        <pc:sldMkLst>
          <pc:docMk/>
          <pc:sldMk cId="3320095843" sldId="259"/>
        </pc:sldMkLst>
        <pc:picChg chg="del">
          <ac:chgData name="Sylvie LEJEUNE" userId="8823c1f8-2503-4ab2-8aed-e0bf3dc10a1a" providerId="ADAL" clId="{1DED85CA-A739-4E98-A2D9-101124E5B47C}" dt="2023-10-23T10:17:47.508" v="1280" actId="21"/>
          <ac:picMkLst>
            <pc:docMk/>
            <pc:sldMk cId="3320095843" sldId="259"/>
            <ac:picMk id="2" creationId="{0284D3F6-C434-FC8A-A7F6-1D0F6D3EB0A1}"/>
          </ac:picMkLst>
        </pc:picChg>
      </pc:sldChg>
      <pc:sldChg chg="del ord">
        <pc:chgData name="Sylvie LEJEUNE" userId="8823c1f8-2503-4ab2-8aed-e0bf3dc10a1a" providerId="ADAL" clId="{1DED85CA-A739-4E98-A2D9-101124E5B47C}" dt="2023-10-23T10:19:43.160" v="1327" actId="2696"/>
        <pc:sldMkLst>
          <pc:docMk/>
          <pc:sldMk cId="2104793955" sldId="260"/>
        </pc:sldMkLst>
      </pc:sldChg>
      <pc:sldChg chg="delSp del mod ord">
        <pc:chgData name="Sylvie LEJEUNE" userId="8823c1f8-2503-4ab2-8aed-e0bf3dc10a1a" providerId="ADAL" clId="{1DED85CA-A739-4E98-A2D9-101124E5B47C}" dt="2023-10-23T10:18:44.888" v="1307" actId="2696"/>
        <pc:sldMkLst>
          <pc:docMk/>
          <pc:sldMk cId="3992872459" sldId="261"/>
        </pc:sldMkLst>
        <pc:picChg chg="del">
          <ac:chgData name="Sylvie LEJEUNE" userId="8823c1f8-2503-4ab2-8aed-e0bf3dc10a1a" providerId="ADAL" clId="{1DED85CA-A739-4E98-A2D9-101124E5B47C}" dt="2023-10-23T10:18:33.101" v="1304" actId="21"/>
          <ac:picMkLst>
            <pc:docMk/>
            <pc:sldMk cId="3992872459" sldId="261"/>
            <ac:picMk id="2" creationId="{3D7E47A1-E40B-95BF-B8D4-EFF1CDE9ACE3}"/>
          </ac:picMkLst>
        </pc:picChg>
      </pc:sldChg>
      <pc:sldChg chg="modSp mod ord">
        <pc:chgData name="Sylvie LEJEUNE" userId="8823c1f8-2503-4ab2-8aed-e0bf3dc10a1a" providerId="ADAL" clId="{1DED85CA-A739-4E98-A2D9-101124E5B47C}" dt="2023-11-06T12:55:29.020" v="1573" actId="5793"/>
        <pc:sldMkLst>
          <pc:docMk/>
          <pc:sldMk cId="1466841766" sldId="262"/>
        </pc:sldMkLst>
        <pc:spChg chg="mod">
          <ac:chgData name="Sylvie LEJEUNE" userId="8823c1f8-2503-4ab2-8aed-e0bf3dc10a1a" providerId="ADAL" clId="{1DED85CA-A739-4E98-A2D9-101124E5B47C}" dt="2023-11-06T12:55:18.936" v="1569" actId="14100"/>
          <ac:spMkLst>
            <pc:docMk/>
            <pc:sldMk cId="1466841766" sldId="262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5:29.020" v="1573" actId="5793"/>
          <ac:spMkLst>
            <pc:docMk/>
            <pc:sldMk cId="1466841766" sldId="262"/>
            <ac:spMk id="5" creationId="{58EFA3C2-B576-688F-90DC-06F8AF73FC01}"/>
          </ac:spMkLst>
        </pc:spChg>
      </pc:sldChg>
      <pc:sldChg chg="addSp delSp modSp mod">
        <pc:chgData name="Sylvie LEJEUNE" userId="8823c1f8-2503-4ab2-8aed-e0bf3dc10a1a" providerId="ADAL" clId="{1DED85CA-A739-4E98-A2D9-101124E5B47C}" dt="2023-11-06T12:54:58.041" v="1563" actId="5793"/>
        <pc:sldMkLst>
          <pc:docMk/>
          <pc:sldMk cId="3038426389" sldId="263"/>
        </pc:sldMkLst>
        <pc:spChg chg="mod">
          <ac:chgData name="Sylvie LEJEUNE" userId="8823c1f8-2503-4ab2-8aed-e0bf3dc10a1a" providerId="ADAL" clId="{1DED85CA-A739-4E98-A2D9-101124E5B47C}" dt="2023-11-06T12:54:50.508" v="1560" actId="14100"/>
          <ac:spMkLst>
            <pc:docMk/>
            <pc:sldMk cId="3038426389" sldId="263"/>
            <ac:spMk id="3" creationId="{249AFB70-8EA6-23CE-21BF-310F2981C0BC}"/>
          </ac:spMkLst>
        </pc:spChg>
        <pc:spChg chg="mod ord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4" creationId="{DD737D6D-8F75-B9B3-59EC-F797A9C4BE67}"/>
          </ac:spMkLst>
        </pc:spChg>
        <pc:spChg chg="mod">
          <ac:chgData name="Sylvie LEJEUNE" userId="8823c1f8-2503-4ab2-8aed-e0bf3dc10a1a" providerId="ADAL" clId="{1DED85CA-A739-4E98-A2D9-101124E5B47C}" dt="2023-11-06T12:54:58.041" v="1563" actId="5793"/>
          <ac:spMkLst>
            <pc:docMk/>
            <pc:sldMk cId="3038426389" sldId="263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7" creationId="{85B5874E-FCD6-FDBE-3E0E-708DEF59602C}"/>
          </ac:spMkLst>
        </pc:spChg>
        <pc:spChg chg="add del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13" creationId="{9B7AD9F6-8CE7-4299-8FC6-328F4DCD3FF9}"/>
          </ac:spMkLst>
        </pc:spChg>
        <pc:spChg chg="add del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15" creationId="{F49775AF-8896-43EE-92C6-83497D6DC56F}"/>
          </ac:spMkLst>
        </pc:spChg>
        <pc:spChg chg="add del">
          <ac:chgData name="Sylvie LEJEUNE" userId="8823c1f8-2503-4ab2-8aed-e0bf3dc10a1a" providerId="ADAL" clId="{1DED85CA-A739-4E98-A2D9-101124E5B47C}" dt="2023-10-23T10:16:15.400" v="1250" actId="26606"/>
          <ac:spMkLst>
            <pc:docMk/>
            <pc:sldMk cId="3038426389" sldId="263"/>
            <ac:spMk id="17" creationId="{47942995-B07F-4636-9A06-C6A104B260A8}"/>
          </ac:spMkLst>
        </pc:spChg>
        <pc:spChg chg="add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19" creationId="{91DC6ABD-215C-4EA8-A483-CEF5B99AB385}"/>
          </ac:spMkLst>
        </pc:spChg>
        <pc:spChg chg="add del">
          <ac:chgData name="Sylvie LEJEUNE" userId="8823c1f8-2503-4ab2-8aed-e0bf3dc10a1a" providerId="ADAL" clId="{1DED85CA-A739-4E98-A2D9-101124E5B47C}" dt="2023-10-23T10:16:09.780" v="1248" actId="26606"/>
          <ac:spMkLst>
            <pc:docMk/>
            <pc:sldMk cId="3038426389" sldId="263"/>
            <ac:spMk id="20" creationId="{47942995-B07F-4636-9A06-C6A104B260A8}"/>
          </ac:spMkLst>
        </pc:spChg>
        <pc:spChg chg="add">
          <ac:chgData name="Sylvie LEJEUNE" userId="8823c1f8-2503-4ab2-8aed-e0bf3dc10a1a" providerId="ADAL" clId="{1DED85CA-A739-4E98-A2D9-101124E5B47C}" dt="2023-10-23T10:16:27.995" v="1253" actId="26606"/>
          <ac:spMkLst>
            <pc:docMk/>
            <pc:sldMk cId="3038426389" sldId="263"/>
            <ac:spMk id="26" creationId="{04357C93-F0CB-4A1C-8F77-4E9063789819}"/>
          </ac:spMkLst>
        </pc:spChg>
        <pc:spChg chg="add del">
          <ac:chgData name="Sylvie LEJEUNE" userId="8823c1f8-2503-4ab2-8aed-e0bf3dc10a1a" providerId="ADAL" clId="{1DED85CA-A739-4E98-A2D9-101124E5B47C}" dt="2023-10-23T10:16:09.780" v="1248" actId="26606"/>
          <ac:spMkLst>
            <pc:docMk/>
            <pc:sldMk cId="3038426389" sldId="263"/>
            <ac:spMk id="27" creationId="{B81933D1-5615-42C7-9C0B-4EB7105CCE2D}"/>
          </ac:spMkLst>
        </pc:spChg>
        <pc:spChg chg="add del">
          <ac:chgData name="Sylvie LEJEUNE" userId="8823c1f8-2503-4ab2-8aed-e0bf3dc10a1a" providerId="ADAL" clId="{1DED85CA-A739-4E98-A2D9-101124E5B47C}" dt="2023-10-23T10:16:15.400" v="1250" actId="26606"/>
          <ac:spMkLst>
            <pc:docMk/>
            <pc:sldMk cId="3038426389" sldId="263"/>
            <ac:spMk id="28" creationId="{B81933D1-5615-42C7-9C0B-4EB7105CCE2D}"/>
          </ac:spMkLst>
        </pc:spChg>
        <pc:spChg chg="add del">
          <ac:chgData name="Sylvie LEJEUNE" userId="8823c1f8-2503-4ab2-8aed-e0bf3dc10a1a" providerId="ADAL" clId="{1DED85CA-A739-4E98-A2D9-101124E5B47C}" dt="2023-10-23T10:16:09.780" v="1248" actId="26606"/>
          <ac:spMkLst>
            <pc:docMk/>
            <pc:sldMk cId="3038426389" sldId="263"/>
            <ac:spMk id="29" creationId="{19C9EAEA-39D0-4B0E-A0EB-51E7B26740B1}"/>
          </ac:spMkLst>
        </pc:spChg>
        <pc:spChg chg="add del">
          <ac:chgData name="Sylvie LEJEUNE" userId="8823c1f8-2503-4ab2-8aed-e0bf3dc10a1a" providerId="ADAL" clId="{1DED85CA-A739-4E98-A2D9-101124E5B47C}" dt="2023-10-23T10:16:15.400" v="1250" actId="26606"/>
          <ac:spMkLst>
            <pc:docMk/>
            <pc:sldMk cId="3038426389" sldId="263"/>
            <ac:spMk id="30" creationId="{19C9EAEA-39D0-4B0E-A0EB-51E7B26740B1}"/>
          </ac:spMkLst>
        </pc:spChg>
        <pc:spChg chg="add del">
          <ac:chgData name="Sylvie LEJEUNE" userId="8823c1f8-2503-4ab2-8aed-e0bf3dc10a1a" providerId="ADAL" clId="{1DED85CA-A739-4E98-A2D9-101124E5B47C}" dt="2023-10-23T10:16:21.057" v="1252" actId="26606"/>
          <ac:spMkLst>
            <pc:docMk/>
            <pc:sldMk cId="3038426389" sldId="263"/>
            <ac:spMk id="31" creationId="{47942995-B07F-4636-9A06-C6A104B260A8}"/>
          </ac:spMkLst>
        </pc:spChg>
        <pc:spChg chg="add del">
          <ac:chgData name="Sylvie LEJEUNE" userId="8823c1f8-2503-4ab2-8aed-e0bf3dc10a1a" providerId="ADAL" clId="{1DED85CA-A739-4E98-A2D9-101124E5B47C}" dt="2023-10-23T10:16:21.057" v="1252" actId="26606"/>
          <ac:spMkLst>
            <pc:docMk/>
            <pc:sldMk cId="3038426389" sldId="263"/>
            <ac:spMk id="33" creationId="{B81933D1-5615-42C7-9C0B-4EB7105CCE2D}"/>
          </ac:spMkLst>
        </pc:spChg>
        <pc:spChg chg="add del">
          <ac:chgData name="Sylvie LEJEUNE" userId="8823c1f8-2503-4ab2-8aed-e0bf3dc10a1a" providerId="ADAL" clId="{1DED85CA-A739-4E98-A2D9-101124E5B47C}" dt="2023-10-23T10:16:21.057" v="1252" actId="26606"/>
          <ac:spMkLst>
            <pc:docMk/>
            <pc:sldMk cId="3038426389" sldId="263"/>
            <ac:spMk id="34" creationId="{19C9EAEA-39D0-4B0E-A0EB-51E7B26740B1}"/>
          </ac:spMkLst>
        </pc:spChg>
        <pc:grpChg chg="add del">
          <ac:chgData name="Sylvie LEJEUNE" userId="8823c1f8-2503-4ab2-8aed-e0bf3dc10a1a" providerId="ADAL" clId="{1DED85CA-A739-4E98-A2D9-101124E5B47C}" dt="2023-10-23T10:16:15.400" v="1250" actId="26606"/>
          <ac:grpSpMkLst>
            <pc:docMk/>
            <pc:sldMk cId="3038426389" sldId="263"/>
            <ac:grpSpMk id="18" creationId="{032D8612-31EB-44CF-A1D0-14FD4C705424}"/>
          </ac:grpSpMkLst>
        </pc:grpChg>
        <pc:grpChg chg="add">
          <ac:chgData name="Sylvie LEJEUNE" userId="8823c1f8-2503-4ab2-8aed-e0bf3dc10a1a" providerId="ADAL" clId="{1DED85CA-A739-4E98-A2D9-101124E5B47C}" dt="2023-10-23T10:16:27.995" v="1253" actId="26606"/>
          <ac:grpSpMkLst>
            <pc:docMk/>
            <pc:sldMk cId="3038426389" sldId="263"/>
            <ac:grpSpMk id="21" creationId="{3AF6A671-C637-4547-85F4-51B6D1881399}"/>
          </ac:grpSpMkLst>
        </pc:grpChg>
        <pc:grpChg chg="add del">
          <ac:chgData name="Sylvie LEJEUNE" userId="8823c1f8-2503-4ab2-8aed-e0bf3dc10a1a" providerId="ADAL" clId="{1DED85CA-A739-4E98-A2D9-101124E5B47C}" dt="2023-10-23T10:16:09.780" v="1248" actId="26606"/>
          <ac:grpSpMkLst>
            <pc:docMk/>
            <pc:sldMk cId="3038426389" sldId="263"/>
            <ac:grpSpMk id="22" creationId="{032D8612-31EB-44CF-A1D0-14FD4C705424}"/>
          </ac:grpSpMkLst>
        </pc:grpChg>
        <pc:grpChg chg="add del">
          <ac:chgData name="Sylvie LEJEUNE" userId="8823c1f8-2503-4ab2-8aed-e0bf3dc10a1a" providerId="ADAL" clId="{1DED85CA-A739-4E98-A2D9-101124E5B47C}" dt="2023-10-23T10:16:21.057" v="1252" actId="26606"/>
          <ac:grpSpMkLst>
            <pc:docMk/>
            <pc:sldMk cId="3038426389" sldId="263"/>
            <ac:grpSpMk id="32" creationId="{032D8612-31EB-44CF-A1D0-14FD4C705424}"/>
          </ac:grpSpMkLst>
        </pc:grpChg>
        <pc:picChg chg="mod">
          <ac:chgData name="Sylvie LEJEUNE" userId="8823c1f8-2503-4ab2-8aed-e0bf3dc10a1a" providerId="ADAL" clId="{1DED85CA-A739-4E98-A2D9-101124E5B47C}" dt="2023-10-23T10:16:58.153" v="1255" actId="1076"/>
          <ac:picMkLst>
            <pc:docMk/>
            <pc:sldMk cId="3038426389" sldId="263"/>
            <ac:picMk id="8" creationId="{0D2EAB8F-CA8F-C0AD-55FB-1E3E2C172521}"/>
          </ac:picMkLst>
        </pc:picChg>
      </pc:sldChg>
      <pc:sldChg chg="modSp mod">
        <pc:chgData name="Sylvie LEJEUNE" userId="8823c1f8-2503-4ab2-8aed-e0bf3dc10a1a" providerId="ADAL" clId="{1DED85CA-A739-4E98-A2D9-101124E5B47C}" dt="2023-11-06T12:56:36.147" v="1597" actId="5793"/>
        <pc:sldMkLst>
          <pc:docMk/>
          <pc:sldMk cId="1135006698" sldId="264"/>
        </pc:sldMkLst>
        <pc:spChg chg="mod">
          <ac:chgData name="Sylvie LEJEUNE" userId="8823c1f8-2503-4ab2-8aed-e0bf3dc10a1a" providerId="ADAL" clId="{1DED85CA-A739-4E98-A2D9-101124E5B47C}" dt="2023-11-06T12:56:31.475" v="1594" actId="20577"/>
          <ac:spMkLst>
            <pc:docMk/>
            <pc:sldMk cId="1135006698" sldId="264"/>
            <ac:spMk id="3" creationId="{A78BDEFC-5032-4A2C-55B6-6235348020D7}"/>
          </ac:spMkLst>
        </pc:spChg>
        <pc:spChg chg="mod">
          <ac:chgData name="Sylvie LEJEUNE" userId="8823c1f8-2503-4ab2-8aed-e0bf3dc10a1a" providerId="ADAL" clId="{1DED85CA-A739-4E98-A2D9-101124E5B47C}" dt="2023-11-06T12:56:36.147" v="1597" actId="5793"/>
          <ac:spMkLst>
            <pc:docMk/>
            <pc:sldMk cId="1135006698" sldId="264"/>
            <ac:spMk id="5" creationId="{872F5B88-1533-A295-B136-BEECBC33D8E0}"/>
          </ac:spMkLst>
        </pc:spChg>
      </pc:sldChg>
      <pc:sldChg chg="modSp mod">
        <pc:chgData name="Sylvie LEJEUNE" userId="8823c1f8-2503-4ab2-8aed-e0bf3dc10a1a" providerId="ADAL" clId="{1DED85CA-A739-4E98-A2D9-101124E5B47C}" dt="2023-11-06T12:57:28.330" v="1631"/>
        <pc:sldMkLst>
          <pc:docMk/>
          <pc:sldMk cId="4197317167" sldId="265"/>
        </pc:sldMkLst>
        <pc:spChg chg="mod">
          <ac:chgData name="Sylvie LEJEUNE" userId="8823c1f8-2503-4ab2-8aed-e0bf3dc10a1a" providerId="ADAL" clId="{1DED85CA-A739-4E98-A2D9-101124E5B47C}" dt="2023-11-06T12:56:51.645" v="1600" actId="20577"/>
          <ac:spMkLst>
            <pc:docMk/>
            <pc:sldMk cId="4197317167" sldId="265"/>
            <ac:spMk id="2" creationId="{5A782248-0CA7-5E9B-501B-647906AA9920}"/>
          </ac:spMkLst>
        </pc:spChg>
        <pc:spChg chg="mod">
          <ac:chgData name="Sylvie LEJEUNE" userId="8823c1f8-2503-4ab2-8aed-e0bf3dc10a1a" providerId="ADAL" clId="{1DED85CA-A739-4E98-A2D9-101124E5B47C}" dt="2023-11-06T12:57:12.481" v="1630" actId="5793"/>
          <ac:spMkLst>
            <pc:docMk/>
            <pc:sldMk cId="4197317167" sldId="265"/>
            <ac:spMk id="5" creationId="{1AD9CCC5-80C3-20CC-50D0-EE019B071B44}"/>
          </ac:spMkLst>
        </pc:spChg>
        <pc:spChg chg="mod">
          <ac:chgData name="Sylvie LEJEUNE" userId="8823c1f8-2503-4ab2-8aed-e0bf3dc10a1a" providerId="ADAL" clId="{1DED85CA-A739-4E98-A2D9-101124E5B47C}" dt="2023-11-06T12:57:08.894" v="1627" actId="14100"/>
          <ac:spMkLst>
            <pc:docMk/>
            <pc:sldMk cId="4197317167" sldId="265"/>
            <ac:spMk id="4102" creationId="{E4305531-EE51-A92A-221A-4A1F42585742}"/>
          </ac:spMkLst>
        </pc:spChg>
        <pc:picChg chg="mod">
          <ac:chgData name="Sylvie LEJEUNE" userId="8823c1f8-2503-4ab2-8aed-e0bf3dc10a1a" providerId="ADAL" clId="{1DED85CA-A739-4E98-A2D9-101124E5B47C}" dt="2023-11-06T12:57:28.330" v="1631"/>
          <ac:picMkLst>
            <pc:docMk/>
            <pc:sldMk cId="4197317167" sldId="265"/>
            <ac:picMk id="4098" creationId="{ED5AA289-2BDC-2395-2F30-F943D54ED32B}"/>
          </ac:picMkLst>
        </pc:picChg>
      </pc:sldChg>
      <pc:sldChg chg="addSp delSp modSp add del mod ord">
        <pc:chgData name="Sylvie LEJEUNE" userId="8823c1f8-2503-4ab2-8aed-e0bf3dc10a1a" providerId="ADAL" clId="{1DED85CA-A739-4E98-A2D9-101124E5B47C}" dt="2023-10-23T10:20:38.719" v="1352" actId="2696"/>
        <pc:sldMkLst>
          <pc:docMk/>
          <pc:sldMk cId="2549536620" sldId="266"/>
        </pc:sldMkLst>
        <pc:spChg chg="mod">
          <ac:chgData name="Sylvie LEJEUNE" userId="8823c1f8-2503-4ab2-8aed-e0bf3dc10a1a" providerId="ADAL" clId="{1DED85CA-A739-4E98-A2D9-101124E5B47C}" dt="2023-10-16T11:10:30.333" v="1223" actId="20577"/>
          <ac:spMkLst>
            <pc:docMk/>
            <pc:sldMk cId="2549536620" sldId="266"/>
            <ac:spMk id="7" creationId="{85B5874E-FCD6-FDBE-3E0E-708DEF59602C}"/>
          </ac:spMkLst>
        </pc:spChg>
        <pc:picChg chg="del">
          <ac:chgData name="Sylvie LEJEUNE" userId="8823c1f8-2503-4ab2-8aed-e0bf3dc10a1a" providerId="ADAL" clId="{1DED85CA-A739-4E98-A2D9-101124E5B47C}" dt="2023-10-16T07:46:04.164" v="51" actId="478"/>
          <ac:picMkLst>
            <pc:docMk/>
            <pc:sldMk cId="2549536620" sldId="266"/>
            <ac:picMk id="2" creationId="{0284D3F6-C434-FC8A-A7F6-1D0F6D3EB0A1}"/>
          </ac:picMkLst>
        </pc:picChg>
        <pc:picChg chg="add mod">
          <ac:chgData name="Sylvie LEJEUNE" userId="8823c1f8-2503-4ab2-8aed-e0bf3dc10a1a" providerId="ADAL" clId="{1DED85CA-A739-4E98-A2D9-101124E5B47C}" dt="2023-10-16T11:10:35.880" v="1225" actId="1076"/>
          <ac:picMkLst>
            <pc:docMk/>
            <pc:sldMk cId="2549536620" sldId="266"/>
            <ac:picMk id="16386" creationId="{CB9A25B4-F0E4-97D2-586B-5DCC57371566}"/>
          </ac:picMkLst>
        </pc:picChg>
      </pc:sldChg>
      <pc:sldChg chg="addSp delSp modSp new mod setBg">
        <pc:chgData name="Sylvie LEJEUNE" userId="8823c1f8-2503-4ab2-8aed-e0bf3dc10a1a" providerId="ADAL" clId="{1DED85CA-A739-4E98-A2D9-101124E5B47C}" dt="2023-11-06T12:51:46.978" v="1526" actId="113"/>
        <pc:sldMkLst>
          <pc:docMk/>
          <pc:sldMk cId="1916212739" sldId="267"/>
        </pc:sldMkLst>
        <pc:spChg chg="mod">
          <ac:chgData name="Sylvie LEJEUNE" userId="8823c1f8-2503-4ab2-8aed-e0bf3dc10a1a" providerId="ADAL" clId="{1DED85CA-A739-4E98-A2D9-101124E5B47C}" dt="2023-11-06T12:51:38.354" v="1525" actId="20577"/>
          <ac:spMkLst>
            <pc:docMk/>
            <pc:sldMk cId="1916212739" sldId="267"/>
            <ac:spMk id="2" creationId="{486A23AC-34C9-85A6-AF41-EDE939813766}"/>
          </ac:spMkLst>
        </pc:spChg>
        <pc:spChg chg="mod">
          <ac:chgData name="Sylvie LEJEUNE" userId="8823c1f8-2503-4ab2-8aed-e0bf3dc10a1a" providerId="ADAL" clId="{1DED85CA-A739-4E98-A2D9-101124E5B47C}" dt="2023-11-06T12:51:46.978" v="1526" actId="113"/>
          <ac:spMkLst>
            <pc:docMk/>
            <pc:sldMk cId="1916212739" sldId="267"/>
            <ac:spMk id="3" creationId="{AC8A2D89-CCF2-47A7-E48E-97F20C598F94}"/>
          </ac:spMkLst>
        </pc:spChg>
        <pc:spChg chg="mod">
          <ac:chgData name="Sylvie LEJEUNE" userId="8823c1f8-2503-4ab2-8aed-e0bf3dc10a1a" providerId="ADAL" clId="{1DED85CA-A739-4E98-A2D9-101124E5B47C}" dt="2023-10-16T11:07:59.720" v="1191" actId="26606"/>
          <ac:spMkLst>
            <pc:docMk/>
            <pc:sldMk cId="1916212739" sldId="267"/>
            <ac:spMk id="4" creationId="{B1913A16-A310-269F-953E-8D024F4C8E29}"/>
          </ac:spMkLst>
        </pc:spChg>
        <pc:spChg chg="mod">
          <ac:chgData name="Sylvie LEJEUNE" userId="8823c1f8-2503-4ab2-8aed-e0bf3dc10a1a" providerId="ADAL" clId="{1DED85CA-A739-4E98-A2D9-101124E5B47C}" dt="2023-10-16T11:07:59.720" v="1191" actId="26606"/>
          <ac:spMkLst>
            <pc:docMk/>
            <pc:sldMk cId="1916212739" sldId="267"/>
            <ac:spMk id="5" creationId="{D9C50E41-1646-416A-5511-7CEFA29A16DE}"/>
          </ac:spMkLst>
        </pc:spChg>
        <pc:spChg chg="add">
          <ac:chgData name="Sylvie LEJEUNE" userId="8823c1f8-2503-4ab2-8aed-e0bf3dc10a1a" providerId="ADAL" clId="{1DED85CA-A739-4E98-A2D9-101124E5B47C}" dt="2023-10-16T11:07:59.720" v="1191" actId="26606"/>
          <ac:spMkLst>
            <pc:docMk/>
            <pc:sldMk cId="1916212739" sldId="267"/>
            <ac:spMk id="14345" creationId="{EA2AEA56-4902-4CC1-A43B-1AC27C88CB90}"/>
          </ac:spMkLst>
        </pc:spChg>
        <pc:spChg chg="add">
          <ac:chgData name="Sylvie LEJEUNE" userId="8823c1f8-2503-4ab2-8aed-e0bf3dc10a1a" providerId="ADAL" clId="{1DED85CA-A739-4E98-A2D9-101124E5B47C}" dt="2023-10-16T11:07:59.720" v="1191" actId="26606"/>
          <ac:spMkLst>
            <pc:docMk/>
            <pc:sldMk cId="1916212739" sldId="267"/>
            <ac:spMk id="14352" creationId="{C89ECBDA-51E6-4484-8F25-E777102F7D0D}"/>
          </ac:spMkLst>
        </pc:spChg>
        <pc:grpChg chg="add del">
          <ac:chgData name="Sylvie LEJEUNE" userId="8823c1f8-2503-4ab2-8aed-e0bf3dc10a1a" providerId="ADAL" clId="{1DED85CA-A739-4E98-A2D9-101124E5B47C}" dt="2023-10-16T11:07:46.338" v="1188" actId="26606"/>
          <ac:grpSpMkLst>
            <pc:docMk/>
            <pc:sldMk cId="1916212739" sldId="267"/>
            <ac:grpSpMk id="14343" creationId="{A825BD3A-E149-3C61-449F-23D1B09562D9}"/>
          </ac:grpSpMkLst>
        </pc:grpChg>
        <pc:picChg chg="add mod ord">
          <ac:chgData name="Sylvie LEJEUNE" userId="8823c1f8-2503-4ab2-8aed-e0bf3dc10a1a" providerId="ADAL" clId="{1DED85CA-A739-4E98-A2D9-101124E5B47C}" dt="2023-10-16T11:07:59.720" v="1191" actId="26606"/>
          <ac:picMkLst>
            <pc:docMk/>
            <pc:sldMk cId="1916212739" sldId="267"/>
            <ac:picMk id="14338" creationId="{2A3ADE97-ADB3-40D1-C8E0-AA15DC206E22}"/>
          </ac:picMkLst>
        </pc:picChg>
        <pc:cxnChg chg="add del">
          <ac:chgData name="Sylvie LEJEUNE" userId="8823c1f8-2503-4ab2-8aed-e0bf3dc10a1a" providerId="ADAL" clId="{1DED85CA-A739-4E98-A2D9-101124E5B47C}" dt="2023-10-16T11:07:59.703" v="1190" actId="26606"/>
          <ac:cxnSpMkLst>
            <pc:docMk/>
            <pc:sldMk cId="1916212739" sldId="267"/>
            <ac:cxnSpMk id="14350" creationId="{1503BFE4-729B-D9D0-C17B-501E6AF1127A}"/>
          </ac:cxnSpMkLst>
        </pc:cxnChg>
      </pc:sldChg>
      <pc:sldChg chg="addSp delSp modSp new mod ord setBg">
        <pc:chgData name="Sylvie LEJEUNE" userId="8823c1f8-2503-4ab2-8aed-e0bf3dc10a1a" providerId="ADAL" clId="{1DED85CA-A739-4E98-A2D9-101124E5B47C}" dt="2023-11-06T12:52:59.563" v="1539" actId="5793"/>
        <pc:sldMkLst>
          <pc:docMk/>
          <pc:sldMk cId="344746796" sldId="268"/>
        </pc:sldMkLst>
        <pc:spChg chg="mod">
          <ac:chgData name="Sylvie LEJEUNE" userId="8823c1f8-2503-4ab2-8aed-e0bf3dc10a1a" providerId="ADAL" clId="{1DED85CA-A739-4E98-A2D9-101124E5B47C}" dt="2023-10-16T08:38:36.817" v="258" actId="1076"/>
          <ac:spMkLst>
            <pc:docMk/>
            <pc:sldMk cId="344746796" sldId="268"/>
            <ac:spMk id="2" creationId="{416C913C-36EC-4224-219F-C187EDDCBF93}"/>
          </ac:spMkLst>
        </pc:spChg>
        <pc:spChg chg="del mod">
          <ac:chgData name="Sylvie LEJEUNE" userId="8823c1f8-2503-4ab2-8aed-e0bf3dc10a1a" providerId="ADAL" clId="{1DED85CA-A739-4E98-A2D9-101124E5B47C}" dt="2023-10-16T08:35:44.313" v="233"/>
          <ac:spMkLst>
            <pc:docMk/>
            <pc:sldMk cId="344746796" sldId="268"/>
            <ac:spMk id="3" creationId="{18C32DED-53E9-3310-B6B2-9B92FB671DB7}"/>
          </ac:spMkLst>
        </pc:spChg>
        <pc:spChg chg="mod">
          <ac:chgData name="Sylvie LEJEUNE" userId="8823c1f8-2503-4ab2-8aed-e0bf3dc10a1a" providerId="ADAL" clId="{1DED85CA-A739-4E98-A2D9-101124E5B47C}" dt="2023-10-16T08:36:08.747" v="235" actId="26606"/>
          <ac:spMkLst>
            <pc:docMk/>
            <pc:sldMk cId="344746796" sldId="268"/>
            <ac:spMk id="4" creationId="{02100E4A-62CA-8EEC-171C-84EC3D7FE769}"/>
          </ac:spMkLst>
        </pc:spChg>
        <pc:spChg chg="mod ord">
          <ac:chgData name="Sylvie LEJEUNE" userId="8823c1f8-2503-4ab2-8aed-e0bf3dc10a1a" providerId="ADAL" clId="{1DED85CA-A739-4E98-A2D9-101124E5B47C}" dt="2023-11-06T12:52:59.563" v="1539" actId="5793"/>
          <ac:spMkLst>
            <pc:docMk/>
            <pc:sldMk cId="344746796" sldId="268"/>
            <ac:spMk id="5" creationId="{D2C0B863-F3F9-21C4-6576-6FCBB281F04C}"/>
          </ac:spMkLst>
        </pc:spChg>
        <pc:spChg chg="add mod">
          <ac:chgData name="Sylvie LEJEUNE" userId="8823c1f8-2503-4ab2-8aed-e0bf3dc10a1a" providerId="ADAL" clId="{1DED85CA-A739-4E98-A2D9-101124E5B47C}" dt="2023-10-16T08:38:40.654" v="259" actId="1076"/>
          <ac:spMkLst>
            <pc:docMk/>
            <pc:sldMk cId="344746796" sldId="268"/>
            <ac:spMk id="7" creationId="{B4A9AB00-4A9C-04BA-FCD8-26427D5B40CA}"/>
          </ac:spMkLst>
        </pc:spChg>
        <pc:spChg chg="add">
          <ac:chgData name="Sylvie LEJEUNE" userId="8823c1f8-2503-4ab2-8aed-e0bf3dc10a1a" providerId="ADAL" clId="{1DED85CA-A739-4E98-A2D9-101124E5B47C}" dt="2023-10-16T08:36:08.747" v="235" actId="26606"/>
          <ac:spMkLst>
            <pc:docMk/>
            <pc:sldMk cId="344746796" sldId="268"/>
            <ac:spMk id="7175" creationId="{9B7AD9F6-8CE7-4299-8FC6-328F4DCD3FF9}"/>
          </ac:spMkLst>
        </pc:spChg>
        <pc:spChg chg="add">
          <ac:chgData name="Sylvie LEJEUNE" userId="8823c1f8-2503-4ab2-8aed-e0bf3dc10a1a" providerId="ADAL" clId="{1DED85CA-A739-4E98-A2D9-101124E5B47C}" dt="2023-10-16T08:36:08.747" v="235" actId="26606"/>
          <ac:spMkLst>
            <pc:docMk/>
            <pc:sldMk cId="344746796" sldId="268"/>
            <ac:spMk id="7177" creationId="{F49775AF-8896-43EE-92C6-83497D6DC56F}"/>
          </ac:spMkLst>
        </pc:spChg>
        <pc:picChg chg="add mod">
          <ac:chgData name="Sylvie LEJEUNE" userId="8823c1f8-2503-4ab2-8aed-e0bf3dc10a1a" providerId="ADAL" clId="{1DED85CA-A739-4E98-A2D9-101124E5B47C}" dt="2023-10-16T10:00:40.412" v="867"/>
          <ac:picMkLst>
            <pc:docMk/>
            <pc:sldMk cId="344746796" sldId="268"/>
            <ac:picMk id="7170" creationId="{1AC9C72F-F03C-6447-ED2E-717CAF0D7C8E}"/>
          </ac:picMkLst>
        </pc:picChg>
      </pc:sldChg>
      <pc:sldChg chg="addSp delSp modSp new mod setBg">
        <pc:chgData name="Sylvie LEJEUNE" userId="8823c1f8-2503-4ab2-8aed-e0bf3dc10a1a" providerId="ADAL" clId="{1DED85CA-A739-4E98-A2D9-101124E5B47C}" dt="2023-10-16T11:02:43.913" v="1146"/>
        <pc:sldMkLst>
          <pc:docMk/>
          <pc:sldMk cId="2262244661" sldId="269"/>
        </pc:sldMkLst>
        <pc:spChg chg="mod">
          <ac:chgData name="Sylvie LEJEUNE" userId="8823c1f8-2503-4ab2-8aed-e0bf3dc10a1a" providerId="ADAL" clId="{1DED85CA-A739-4E98-A2D9-101124E5B47C}" dt="2023-10-16T08:24:37.395" v="160" actId="20577"/>
          <ac:spMkLst>
            <pc:docMk/>
            <pc:sldMk cId="2262244661" sldId="269"/>
            <ac:spMk id="2" creationId="{776F762A-9FE0-7900-C58F-A62AA44105B5}"/>
          </ac:spMkLst>
        </pc:spChg>
        <pc:spChg chg="mod">
          <ac:chgData name="Sylvie LEJEUNE" userId="8823c1f8-2503-4ab2-8aed-e0bf3dc10a1a" providerId="ADAL" clId="{1DED85CA-A739-4E98-A2D9-101124E5B47C}" dt="2023-10-16T08:25:41.651" v="161"/>
          <ac:spMkLst>
            <pc:docMk/>
            <pc:sldMk cId="2262244661" sldId="269"/>
            <ac:spMk id="3" creationId="{BBEAFF28-B5D3-B866-FDAC-350E552F93EF}"/>
          </ac:spMkLst>
        </pc:spChg>
        <pc:spChg chg="del mod">
          <ac:chgData name="Sylvie LEJEUNE" userId="8823c1f8-2503-4ab2-8aed-e0bf3dc10a1a" providerId="ADAL" clId="{1DED85CA-A739-4E98-A2D9-101124E5B47C}" dt="2023-10-16T08:23:53.299" v="147" actId="478"/>
          <ac:spMkLst>
            <pc:docMk/>
            <pc:sldMk cId="2262244661" sldId="269"/>
            <ac:spMk id="4" creationId="{C263922B-9B94-F8B1-E1B9-D3B7E75BC3F5}"/>
          </ac:spMkLst>
        </pc:spChg>
        <pc:spChg chg="mod">
          <ac:chgData name="Sylvie LEJEUNE" userId="8823c1f8-2503-4ab2-8aed-e0bf3dc10a1a" providerId="ADAL" clId="{1DED85CA-A739-4E98-A2D9-101124E5B47C}" dt="2023-10-16T08:23:59.883" v="148" actId="26606"/>
          <ac:spMkLst>
            <pc:docMk/>
            <pc:sldMk cId="2262244661" sldId="269"/>
            <ac:spMk id="5" creationId="{12E61179-89B7-5451-C8DE-84FD238DB2DC}"/>
          </ac:spMkLst>
        </pc:spChg>
        <pc:spChg chg="mod">
          <ac:chgData name="Sylvie LEJEUNE" userId="8823c1f8-2503-4ab2-8aed-e0bf3dc10a1a" providerId="ADAL" clId="{1DED85CA-A739-4E98-A2D9-101124E5B47C}" dt="2023-10-16T08:23:59.883" v="148" actId="26606"/>
          <ac:spMkLst>
            <pc:docMk/>
            <pc:sldMk cId="2262244661" sldId="269"/>
            <ac:spMk id="6" creationId="{EE8C8DD4-B5D5-295D-5320-805DA6180ED8}"/>
          </ac:spMkLst>
        </pc:spChg>
        <pc:spChg chg="add mod">
          <ac:chgData name="Sylvie LEJEUNE" userId="8823c1f8-2503-4ab2-8aed-e0bf3dc10a1a" providerId="ADAL" clId="{1DED85CA-A739-4E98-A2D9-101124E5B47C}" dt="2023-10-16T08:24:16.971" v="150" actId="1076"/>
          <ac:spMkLst>
            <pc:docMk/>
            <pc:sldMk cId="2262244661" sldId="269"/>
            <ac:spMk id="8" creationId="{4D858607-CEFC-5C1A-6D3A-1B221B001AA7}"/>
          </ac:spMkLst>
        </pc:spChg>
        <pc:spChg chg="add del mod">
          <ac:chgData name="Sylvie LEJEUNE" userId="8823c1f8-2503-4ab2-8aed-e0bf3dc10a1a" providerId="ADAL" clId="{1DED85CA-A739-4E98-A2D9-101124E5B47C}" dt="2023-10-16T08:27:42.589" v="171"/>
          <ac:spMkLst>
            <pc:docMk/>
            <pc:sldMk cId="2262244661" sldId="269"/>
            <ac:spMk id="10" creationId="{D63713A3-6350-F560-D326-B0351F5721C7}"/>
          </ac:spMkLst>
        </pc:spChg>
        <pc:spChg chg="add del mod">
          <ac:chgData name="Sylvie LEJEUNE" userId="8823c1f8-2503-4ab2-8aed-e0bf3dc10a1a" providerId="ADAL" clId="{1DED85CA-A739-4E98-A2D9-101124E5B47C}" dt="2023-10-16T08:39:53.604" v="260" actId="478"/>
          <ac:spMkLst>
            <pc:docMk/>
            <pc:sldMk cId="2262244661" sldId="269"/>
            <ac:spMk id="11" creationId="{BE0F546E-0C20-B07B-02E5-A880FBBD7DAC}"/>
          </ac:spMkLst>
        </pc:spChg>
        <pc:spChg chg="add mod">
          <ac:chgData name="Sylvie LEJEUNE" userId="8823c1f8-2503-4ab2-8aed-e0bf3dc10a1a" providerId="ADAL" clId="{1DED85CA-A739-4E98-A2D9-101124E5B47C}" dt="2023-10-16T08:58:28.992" v="390" actId="1076"/>
          <ac:spMkLst>
            <pc:docMk/>
            <pc:sldMk cId="2262244661" sldId="269"/>
            <ac:spMk id="12" creationId="{57FF877B-659A-A8B3-34BA-CAA132CBCC10}"/>
          </ac:spMkLst>
        </pc:spChg>
        <pc:spChg chg="add">
          <ac:chgData name="Sylvie LEJEUNE" userId="8823c1f8-2503-4ab2-8aed-e0bf3dc10a1a" providerId="ADAL" clId="{1DED85CA-A739-4E98-A2D9-101124E5B47C}" dt="2023-10-16T08:23:59.883" v="148" actId="26606"/>
          <ac:spMkLst>
            <pc:docMk/>
            <pc:sldMk cId="2262244661" sldId="269"/>
            <ac:spMk id="6153" creationId="{2C61293E-6EBE-43EF-A52C-9BEBFD7679D4}"/>
          </ac:spMkLst>
        </pc:spChg>
        <pc:spChg chg="add">
          <ac:chgData name="Sylvie LEJEUNE" userId="8823c1f8-2503-4ab2-8aed-e0bf3dc10a1a" providerId="ADAL" clId="{1DED85CA-A739-4E98-A2D9-101124E5B47C}" dt="2023-10-16T08:23:59.883" v="148" actId="26606"/>
          <ac:spMkLst>
            <pc:docMk/>
            <pc:sldMk cId="2262244661" sldId="269"/>
            <ac:spMk id="6155" creationId="{21540236-BFD5-4A9D-8840-4703E7F76825}"/>
          </ac:spMkLst>
        </pc:spChg>
        <pc:picChg chg="add del mod">
          <ac:chgData name="Sylvie LEJEUNE" userId="8823c1f8-2503-4ab2-8aed-e0bf3dc10a1a" providerId="ADAL" clId="{1DED85CA-A739-4E98-A2D9-101124E5B47C}" dt="2023-10-16T08:22:42.196" v="140" actId="478"/>
          <ac:picMkLst>
            <pc:docMk/>
            <pc:sldMk cId="2262244661" sldId="269"/>
            <ac:picMk id="6146" creationId="{C98CF508-08DD-DCAC-840E-F6DF0740A17B}"/>
          </ac:picMkLst>
        </pc:picChg>
        <pc:picChg chg="add mod ord">
          <ac:chgData name="Sylvie LEJEUNE" userId="8823c1f8-2503-4ab2-8aed-e0bf3dc10a1a" providerId="ADAL" clId="{1DED85CA-A739-4E98-A2D9-101124E5B47C}" dt="2023-10-16T11:02:43.913" v="1146"/>
          <ac:picMkLst>
            <pc:docMk/>
            <pc:sldMk cId="2262244661" sldId="269"/>
            <ac:picMk id="6148" creationId="{9F7C8023-49E2-ECDD-D3D9-8FA01BF11D93}"/>
          </ac:picMkLst>
        </pc:picChg>
      </pc:sldChg>
      <pc:sldChg chg="new del">
        <pc:chgData name="Sylvie LEJEUNE" userId="8823c1f8-2503-4ab2-8aed-e0bf3dc10a1a" providerId="ADAL" clId="{1DED85CA-A739-4E98-A2D9-101124E5B47C}" dt="2023-10-16T08:59:32.788" v="396" actId="2696"/>
        <pc:sldMkLst>
          <pc:docMk/>
          <pc:sldMk cId="797873727" sldId="270"/>
        </pc:sldMkLst>
      </pc:sldChg>
      <pc:sldChg chg="modSp new del mod">
        <pc:chgData name="Sylvie LEJEUNE" userId="8823c1f8-2503-4ab2-8aed-e0bf3dc10a1a" providerId="ADAL" clId="{1DED85CA-A739-4E98-A2D9-101124E5B47C}" dt="2023-10-16T08:41:01.044" v="285" actId="2696"/>
        <pc:sldMkLst>
          <pc:docMk/>
          <pc:sldMk cId="2359106325" sldId="270"/>
        </pc:sldMkLst>
        <pc:spChg chg="mod">
          <ac:chgData name="Sylvie LEJEUNE" userId="8823c1f8-2503-4ab2-8aed-e0bf3dc10a1a" providerId="ADAL" clId="{1DED85CA-A739-4E98-A2D9-101124E5B47C}" dt="2023-10-16T08:36:43.444" v="241" actId="20577"/>
          <ac:spMkLst>
            <pc:docMk/>
            <pc:sldMk cId="2359106325" sldId="270"/>
            <ac:spMk id="3" creationId="{D92E62DC-2EBC-4C60-8C57-DB75244D2C69}"/>
          </ac:spMkLst>
        </pc:spChg>
      </pc:sldChg>
      <pc:sldChg chg="modSp new del mod">
        <pc:chgData name="Sylvie LEJEUNE" userId="8823c1f8-2503-4ab2-8aed-e0bf3dc10a1a" providerId="ADAL" clId="{1DED85CA-A739-4E98-A2D9-101124E5B47C}" dt="2023-10-16T08:59:35.216" v="397" actId="2696"/>
        <pc:sldMkLst>
          <pc:docMk/>
          <pc:sldMk cId="315469873" sldId="271"/>
        </pc:sldMkLst>
        <pc:spChg chg="mod">
          <ac:chgData name="Sylvie LEJEUNE" userId="8823c1f8-2503-4ab2-8aed-e0bf3dc10a1a" providerId="ADAL" clId="{1DED85CA-A739-4E98-A2D9-101124E5B47C}" dt="2023-10-16T08:58:46.822" v="391" actId="21"/>
          <ac:spMkLst>
            <pc:docMk/>
            <pc:sldMk cId="315469873" sldId="271"/>
            <ac:spMk id="2" creationId="{642B828E-4191-3CE7-ABFC-0B486C379F4E}"/>
          </ac:spMkLst>
        </pc:spChg>
      </pc:sldChg>
      <pc:sldChg chg="addSp delSp modSp add mod ord">
        <pc:chgData name="Sylvie LEJEUNE" userId="8823c1f8-2503-4ab2-8aed-e0bf3dc10a1a" providerId="ADAL" clId="{1DED85CA-A739-4E98-A2D9-101124E5B47C}" dt="2023-11-06T12:52:47.611" v="1534" actId="1076"/>
        <pc:sldMkLst>
          <pc:docMk/>
          <pc:sldMk cId="3757689869" sldId="272"/>
        </pc:sldMkLst>
        <pc:spChg chg="mod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2" creationId="{776F762A-9FE0-7900-C58F-A62AA44105B5}"/>
          </ac:spMkLst>
        </pc:spChg>
        <pc:spChg chg="mod">
          <ac:chgData name="Sylvie LEJEUNE" userId="8823c1f8-2503-4ab2-8aed-e0bf3dc10a1a" providerId="ADAL" clId="{1DED85CA-A739-4E98-A2D9-101124E5B47C}" dt="2023-10-16T08:58:53.254" v="393"/>
          <ac:spMkLst>
            <pc:docMk/>
            <pc:sldMk cId="3757689869" sldId="272"/>
            <ac:spMk id="3" creationId="{BBEAFF28-B5D3-B866-FDAC-350E552F93EF}"/>
          </ac:spMkLst>
        </pc:spChg>
        <pc:spChg chg="mod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5" creationId="{12E61179-89B7-5451-C8DE-84FD238DB2DC}"/>
          </ac:spMkLst>
        </pc:spChg>
        <pc:spChg chg="mod">
          <ac:chgData name="Sylvie LEJEUNE" userId="8823c1f8-2503-4ab2-8aed-e0bf3dc10a1a" providerId="ADAL" clId="{1DED85CA-A739-4E98-A2D9-101124E5B47C}" dt="2023-11-06T12:52:47.611" v="1534" actId="1076"/>
          <ac:spMkLst>
            <pc:docMk/>
            <pc:sldMk cId="3757689869" sldId="272"/>
            <ac:spMk id="6" creationId="{EE8C8DD4-B5D5-295D-5320-805DA6180ED8}"/>
          </ac:spMkLst>
        </pc:spChg>
        <pc:spChg chg="add mod">
          <ac:chgData name="Sylvie LEJEUNE" userId="8823c1f8-2503-4ab2-8aed-e0bf3dc10a1a" providerId="ADAL" clId="{1DED85CA-A739-4E98-A2D9-101124E5B47C}" dt="2023-10-16T08:59:02.944" v="395" actId="1076"/>
          <ac:spMkLst>
            <pc:docMk/>
            <pc:sldMk cId="3757689869" sldId="272"/>
            <ac:spMk id="7" creationId="{E0EC82BB-A276-8FF9-776A-FEBADA2055E1}"/>
          </ac:spMkLst>
        </pc:spChg>
        <pc:spChg chg="del">
          <ac:chgData name="Sylvie LEJEUNE" userId="8823c1f8-2503-4ab2-8aed-e0bf3dc10a1a" providerId="ADAL" clId="{1DED85CA-A739-4E98-A2D9-101124E5B47C}" dt="2023-10-16T08:44:52.107" v="321" actId="478"/>
          <ac:spMkLst>
            <pc:docMk/>
            <pc:sldMk cId="3757689869" sldId="272"/>
            <ac:spMk id="8" creationId="{4D858607-CEFC-5C1A-6D3A-1B221B001AA7}"/>
          </ac:spMkLst>
        </pc:spChg>
        <pc:spChg chg="mod ord">
          <ac:chgData name="Sylvie LEJEUNE" userId="8823c1f8-2503-4ab2-8aed-e0bf3dc10a1a" providerId="ADAL" clId="{1DED85CA-A739-4E98-A2D9-101124E5B47C}" dt="2023-10-16T08:58:20.026" v="389" actId="1076"/>
          <ac:spMkLst>
            <pc:docMk/>
            <pc:sldMk cId="3757689869" sldId="272"/>
            <ac:spMk id="12" creationId="{57FF877B-659A-A8B3-34BA-CAA132CBCC10}"/>
          </ac:spMkLst>
        </pc:spChg>
        <pc:spChg chg="mod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6153" creationId="{2C61293E-6EBE-43EF-A52C-9BEBFD7679D4}"/>
          </ac:spMkLst>
        </pc:spChg>
        <pc:spChg chg="mod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6155" creationId="{21540236-BFD5-4A9D-8840-4703E7F76825}"/>
          </ac:spMkLst>
        </pc:spChg>
        <pc:spChg chg="add del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8196" creationId="{8950AD4C-6AF3-49F8-94E1-DBCAFB39478B}"/>
          </ac:spMkLst>
        </pc:spChg>
        <pc:spChg chg="add del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8197" creationId="{2F0E00C3-4613-415F-BE3A-78FBAD9061C0}"/>
          </ac:spMkLst>
        </pc:spChg>
        <pc:spChg chg="add del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8198" creationId="{8DBEAE55-3EA1-41D7-A212-5F7D8986C1F2}"/>
          </ac:spMkLst>
        </pc:spChg>
        <pc:spChg chg="add del">
          <ac:chgData name="Sylvie LEJEUNE" userId="8823c1f8-2503-4ab2-8aed-e0bf3dc10a1a" providerId="ADAL" clId="{1DED85CA-A739-4E98-A2D9-101124E5B47C}" dt="2023-10-16T08:56:44.594" v="376" actId="26606"/>
          <ac:spMkLst>
            <pc:docMk/>
            <pc:sldMk cId="3757689869" sldId="272"/>
            <ac:spMk id="8199" creationId="{8950AD4C-6AF3-49F8-94E1-DBCAFB39478B}"/>
          </ac:spMkLst>
        </pc:spChg>
        <pc:spChg chg="add del">
          <ac:chgData name="Sylvie LEJEUNE" userId="8823c1f8-2503-4ab2-8aed-e0bf3dc10a1a" providerId="ADAL" clId="{1DED85CA-A739-4E98-A2D9-101124E5B47C}" dt="2023-10-16T08:57:08.145" v="378" actId="26606"/>
          <ac:spMkLst>
            <pc:docMk/>
            <pc:sldMk cId="3757689869" sldId="272"/>
            <ac:spMk id="8200" creationId="{CFC5F0E7-644F-4101-BE72-12825CF537E7}"/>
          </ac:spMkLst>
        </pc:spChg>
        <pc:spChg chg="add del">
          <ac:chgData name="Sylvie LEJEUNE" userId="8823c1f8-2503-4ab2-8aed-e0bf3dc10a1a" providerId="ADAL" clId="{1DED85CA-A739-4E98-A2D9-101124E5B47C}" dt="2023-10-16T08:56:44.594" v="376" actId="26606"/>
          <ac:spMkLst>
            <pc:docMk/>
            <pc:sldMk cId="3757689869" sldId="272"/>
            <ac:spMk id="8201" creationId="{2F0E00C3-4613-415F-BE3A-78FBAD9061C0}"/>
          </ac:spMkLst>
        </pc:spChg>
        <pc:spChg chg="add del">
          <ac:chgData name="Sylvie LEJEUNE" userId="8823c1f8-2503-4ab2-8aed-e0bf3dc10a1a" providerId="ADAL" clId="{1DED85CA-A739-4E98-A2D9-101124E5B47C}" dt="2023-10-16T08:56:44.594" v="376" actId="26606"/>
          <ac:spMkLst>
            <pc:docMk/>
            <pc:sldMk cId="3757689869" sldId="272"/>
            <ac:spMk id="8203" creationId="{8DBEAE55-3EA1-41D7-A212-5F7D8986C1F2}"/>
          </ac:spMkLst>
        </pc:spChg>
        <pc:spChg chg="add del">
          <ac:chgData name="Sylvie LEJEUNE" userId="8823c1f8-2503-4ab2-8aed-e0bf3dc10a1a" providerId="ADAL" clId="{1DED85CA-A739-4E98-A2D9-101124E5B47C}" dt="2023-10-16T08:56:44.594" v="376" actId="26606"/>
          <ac:spMkLst>
            <pc:docMk/>
            <pc:sldMk cId="3757689869" sldId="272"/>
            <ac:spMk id="8205" creationId="{CFC5F0E7-644F-4101-BE72-12825CF537E7}"/>
          </ac:spMkLst>
        </pc:spChg>
        <pc:picChg chg="del">
          <ac:chgData name="Sylvie LEJEUNE" userId="8823c1f8-2503-4ab2-8aed-e0bf3dc10a1a" providerId="ADAL" clId="{1DED85CA-A739-4E98-A2D9-101124E5B47C}" dt="2023-10-16T08:46:37.481" v="372" actId="478"/>
          <ac:picMkLst>
            <pc:docMk/>
            <pc:sldMk cId="3757689869" sldId="272"/>
            <ac:picMk id="6148" creationId="{9F7C8023-49E2-ECDD-D3D9-8FA01BF11D93}"/>
          </ac:picMkLst>
        </pc:picChg>
        <pc:picChg chg="add mod">
          <ac:chgData name="Sylvie LEJEUNE" userId="8823c1f8-2503-4ab2-8aed-e0bf3dc10a1a" providerId="ADAL" clId="{1DED85CA-A739-4E98-A2D9-101124E5B47C}" dt="2023-10-16T08:58:12.220" v="388" actId="1076"/>
          <ac:picMkLst>
            <pc:docMk/>
            <pc:sldMk cId="3757689869" sldId="272"/>
            <ac:picMk id="8194" creationId="{94BFDE65-E2D1-13B1-10D0-0E6D1BD3C8C2}"/>
          </ac:picMkLst>
        </pc:picChg>
      </pc:sldChg>
      <pc:sldChg chg="addSp delSp modSp new del mod setBg addAnim delAnim">
        <pc:chgData name="Sylvie LEJEUNE" userId="8823c1f8-2503-4ab2-8aed-e0bf3dc10a1a" providerId="ADAL" clId="{1DED85CA-A739-4E98-A2D9-101124E5B47C}" dt="2023-10-16T09:06:29.349" v="465" actId="2696"/>
        <pc:sldMkLst>
          <pc:docMk/>
          <pc:sldMk cId="4165166323" sldId="273"/>
        </pc:sldMkLst>
        <pc:spChg chg="mod">
          <ac:chgData name="Sylvie LEJEUNE" userId="8823c1f8-2503-4ab2-8aed-e0bf3dc10a1a" providerId="ADAL" clId="{1DED85CA-A739-4E98-A2D9-101124E5B47C}" dt="2023-10-16T09:05:20.762" v="444" actId="1076"/>
          <ac:spMkLst>
            <pc:docMk/>
            <pc:sldMk cId="4165166323" sldId="273"/>
            <ac:spMk id="2" creationId="{FB8A0308-9DED-FE4B-AE38-34582A172230}"/>
          </ac:spMkLst>
        </pc:spChg>
        <pc:spChg chg="mo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3" creationId="{A2994453-B4E3-38BC-BC8A-DF6C778E74CA}"/>
          </ac:spMkLst>
        </pc:spChg>
        <pc:spChg chg="mo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4" creationId="{0FE683E5-C665-5FE2-CC7F-6A0AF9B2642A}"/>
          </ac:spMkLst>
        </pc:spChg>
        <pc:spChg chg="mo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5" creationId="{08CF08E7-8F33-DC60-077B-40E3B15ECD9D}"/>
          </ac:spMkLst>
        </pc:spChg>
        <pc:spChg chg="add del">
          <ac:chgData name="Sylvie LEJEUNE" userId="8823c1f8-2503-4ab2-8aed-e0bf3dc10a1a" providerId="ADAL" clId="{1DED85CA-A739-4E98-A2D9-101124E5B47C}" dt="2023-10-16T09:05:12.710" v="440" actId="26606"/>
          <ac:spMkLst>
            <pc:docMk/>
            <pc:sldMk cId="4165166323" sldId="273"/>
            <ac:spMk id="9225" creationId="{9B7AD9F6-8CE7-4299-8FC6-328F4DCD3FF9}"/>
          </ac:spMkLst>
        </pc:spChg>
        <pc:spChg chg="add del">
          <ac:chgData name="Sylvie LEJEUNE" userId="8823c1f8-2503-4ab2-8aed-e0bf3dc10a1a" providerId="ADAL" clId="{1DED85CA-A739-4E98-A2D9-101124E5B47C}" dt="2023-10-16T09:05:12.710" v="440" actId="26606"/>
          <ac:spMkLst>
            <pc:docMk/>
            <pc:sldMk cId="4165166323" sldId="273"/>
            <ac:spMk id="9227" creationId="{F49775AF-8896-43EE-92C6-83497D6DC56F}"/>
          </ac:spMkLst>
        </pc:spChg>
        <pc:spChg chg="ad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9229" creationId="{70766076-46F5-42D5-A773-2B3BEF2B8B74}"/>
          </ac:spMkLst>
        </pc:spChg>
        <pc:spChg chg="ad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9230" creationId="{0DBF1ABE-8590-450D-BB49-BDDCCF3EEA9E}"/>
          </ac:spMkLst>
        </pc:spChg>
        <pc:spChg chg="ad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9231" creationId="{CB7B90D9-1EC2-4A12-B24A-342C1BCA2FA1}"/>
          </ac:spMkLst>
        </pc:spChg>
        <pc:spChg chg="add">
          <ac:chgData name="Sylvie LEJEUNE" userId="8823c1f8-2503-4ab2-8aed-e0bf3dc10a1a" providerId="ADAL" clId="{1DED85CA-A739-4E98-A2D9-101124E5B47C}" dt="2023-10-16T09:05:12.725" v="441" actId="26606"/>
          <ac:spMkLst>
            <pc:docMk/>
            <pc:sldMk cId="4165166323" sldId="273"/>
            <ac:spMk id="9232" creationId="{18D32C3D-8F76-4E99-BE56-0836CC38CC84}"/>
          </ac:spMkLst>
        </pc:spChg>
        <pc:picChg chg="add del mod">
          <ac:chgData name="Sylvie LEJEUNE" userId="8823c1f8-2503-4ab2-8aed-e0bf3dc10a1a" providerId="ADAL" clId="{1DED85CA-A739-4E98-A2D9-101124E5B47C}" dt="2023-10-16T09:04:51.946" v="435" actId="478"/>
          <ac:picMkLst>
            <pc:docMk/>
            <pc:sldMk cId="4165166323" sldId="273"/>
            <ac:picMk id="9218" creationId="{A58D7F02-8D6C-13D0-0C14-B4F77EF02982}"/>
          </ac:picMkLst>
        </pc:picChg>
        <pc:picChg chg="add mod ord">
          <ac:chgData name="Sylvie LEJEUNE" userId="8823c1f8-2503-4ab2-8aed-e0bf3dc10a1a" providerId="ADAL" clId="{1DED85CA-A739-4E98-A2D9-101124E5B47C}" dt="2023-10-16T09:06:01.779" v="448" actId="1076"/>
          <ac:picMkLst>
            <pc:docMk/>
            <pc:sldMk cId="4165166323" sldId="273"/>
            <ac:picMk id="9220" creationId="{BC5AB541-81DE-F816-BD49-45541B8F0828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2:52:34.958" v="1530" actId="5793"/>
        <pc:sldMkLst>
          <pc:docMk/>
          <pc:sldMk cId="2079296988" sldId="274"/>
        </pc:sldMkLst>
        <pc:spChg chg="mod">
          <ac:chgData name="Sylvie LEJEUNE" userId="8823c1f8-2503-4ab2-8aed-e0bf3dc10a1a" providerId="ADAL" clId="{1DED85CA-A739-4E98-A2D9-101124E5B47C}" dt="2023-10-16T09:06:24.050" v="464" actId="20577"/>
          <ac:spMkLst>
            <pc:docMk/>
            <pc:sldMk cId="2079296988" sldId="274"/>
            <ac:spMk id="2" creationId="{776F762A-9FE0-7900-C58F-A62AA44105B5}"/>
          </ac:spMkLst>
        </pc:spChg>
        <pc:spChg chg="mod">
          <ac:chgData name="Sylvie LEJEUNE" userId="8823c1f8-2503-4ab2-8aed-e0bf3dc10a1a" providerId="ADAL" clId="{1DED85CA-A739-4E98-A2D9-101124E5B47C}" dt="2023-10-16T11:03:08.470" v="1148" actId="20577"/>
          <ac:spMkLst>
            <pc:docMk/>
            <pc:sldMk cId="2079296988" sldId="274"/>
            <ac:spMk id="3" creationId="{BBEAFF28-B5D3-B866-FDAC-350E552F93EF}"/>
          </ac:spMkLst>
        </pc:spChg>
        <pc:spChg chg="mod">
          <ac:chgData name="Sylvie LEJEUNE" userId="8823c1f8-2503-4ab2-8aed-e0bf3dc10a1a" providerId="ADAL" clId="{1DED85CA-A739-4E98-A2D9-101124E5B47C}" dt="2023-11-06T12:52:34.958" v="1530" actId="5793"/>
          <ac:spMkLst>
            <pc:docMk/>
            <pc:sldMk cId="2079296988" sldId="274"/>
            <ac:spMk id="6" creationId="{EE8C8DD4-B5D5-295D-5320-805DA6180ED8}"/>
          </ac:spMkLst>
        </pc:spChg>
        <pc:spChg chg="del mod">
          <ac:chgData name="Sylvie LEJEUNE" userId="8823c1f8-2503-4ab2-8aed-e0bf3dc10a1a" providerId="ADAL" clId="{1DED85CA-A739-4E98-A2D9-101124E5B47C}" dt="2023-10-16T09:09:07.171" v="472" actId="478"/>
          <ac:spMkLst>
            <pc:docMk/>
            <pc:sldMk cId="2079296988" sldId="274"/>
            <ac:spMk id="8" creationId="{4D858607-CEFC-5C1A-6D3A-1B221B001AA7}"/>
          </ac:spMkLst>
        </pc:spChg>
        <pc:spChg chg="add mod">
          <ac:chgData name="Sylvie LEJEUNE" userId="8823c1f8-2503-4ab2-8aed-e0bf3dc10a1a" providerId="ADAL" clId="{1DED85CA-A739-4E98-A2D9-101124E5B47C}" dt="2023-11-06T12:52:26.874" v="1527" actId="1076"/>
          <ac:spMkLst>
            <pc:docMk/>
            <pc:sldMk cId="2079296988" sldId="274"/>
            <ac:spMk id="9" creationId="{BA381998-0A0F-8FE2-4AC6-19A97E05407F}"/>
          </ac:spMkLst>
        </pc:spChg>
        <pc:spChg chg="mod">
          <ac:chgData name="Sylvie LEJEUNE" userId="8823c1f8-2503-4ab2-8aed-e0bf3dc10a1a" providerId="ADAL" clId="{1DED85CA-A739-4E98-A2D9-101124E5B47C}" dt="2023-10-16T09:08:33.247" v="467" actId="20577"/>
          <ac:spMkLst>
            <pc:docMk/>
            <pc:sldMk cId="2079296988" sldId="274"/>
            <ac:spMk id="12" creationId="{57FF877B-659A-A8B3-34BA-CAA132CBCC10}"/>
          </ac:spMkLst>
        </pc:spChg>
        <pc:picChg chg="add mod">
          <ac:chgData name="Sylvie LEJEUNE" userId="8823c1f8-2503-4ab2-8aed-e0bf3dc10a1a" providerId="ADAL" clId="{1DED85CA-A739-4E98-A2D9-101124E5B47C}" dt="2023-10-16T11:02:52.959" v="1147"/>
          <ac:picMkLst>
            <pc:docMk/>
            <pc:sldMk cId="2079296988" sldId="274"/>
            <ac:picMk id="4" creationId="{1E89BFB7-616D-4463-F2F6-C3F1FFD07669}"/>
          </ac:picMkLst>
        </pc:picChg>
        <pc:picChg chg="del">
          <ac:chgData name="Sylvie LEJEUNE" userId="8823c1f8-2503-4ab2-8aed-e0bf3dc10a1a" providerId="ADAL" clId="{1DED85CA-A739-4E98-A2D9-101124E5B47C}" dt="2023-10-16T09:06:10.693" v="451" actId="478"/>
          <ac:picMkLst>
            <pc:docMk/>
            <pc:sldMk cId="2079296988" sldId="274"/>
            <ac:picMk id="6148" creationId="{9F7C8023-49E2-ECDD-D3D9-8FA01BF11D93}"/>
          </ac:picMkLst>
        </pc:picChg>
      </pc:sldChg>
      <pc:sldChg chg="addSp delSp modSp add mod">
        <pc:chgData name="Sylvie LEJEUNE" userId="8823c1f8-2503-4ab2-8aed-e0bf3dc10a1a" providerId="ADAL" clId="{1DED85CA-A739-4E98-A2D9-101124E5B47C}" dt="2023-11-06T12:53:08.942" v="1542" actId="5793"/>
        <pc:sldMkLst>
          <pc:docMk/>
          <pc:sldMk cId="3036543529" sldId="275"/>
        </pc:sldMkLst>
        <pc:spChg chg="mod">
          <ac:chgData name="Sylvie LEJEUNE" userId="8823c1f8-2503-4ab2-8aed-e0bf3dc10a1a" providerId="ADAL" clId="{1DED85CA-A739-4E98-A2D9-101124E5B47C}" dt="2023-10-16T09:13:34.370" v="559" actId="20577"/>
          <ac:spMkLst>
            <pc:docMk/>
            <pc:sldMk cId="3036543529" sldId="275"/>
            <ac:spMk id="2" creationId="{776F762A-9FE0-7900-C58F-A62AA44105B5}"/>
          </ac:spMkLst>
        </pc:spChg>
        <pc:spChg chg="del mod">
          <ac:chgData name="Sylvie LEJEUNE" userId="8823c1f8-2503-4ab2-8aed-e0bf3dc10a1a" providerId="ADAL" clId="{1DED85CA-A739-4E98-A2D9-101124E5B47C}" dt="2023-10-16T09:17:07.041" v="564" actId="478"/>
          <ac:spMkLst>
            <pc:docMk/>
            <pc:sldMk cId="3036543529" sldId="275"/>
            <ac:spMk id="3" creationId="{BBEAFF28-B5D3-B866-FDAC-350E552F93EF}"/>
          </ac:spMkLst>
        </pc:spChg>
        <pc:spChg chg="mod">
          <ac:chgData name="Sylvie LEJEUNE" userId="8823c1f8-2503-4ab2-8aed-e0bf3dc10a1a" providerId="ADAL" clId="{1DED85CA-A739-4E98-A2D9-101124E5B47C}" dt="2023-11-06T12:53:08.942" v="1542" actId="5793"/>
          <ac:spMkLst>
            <pc:docMk/>
            <pc:sldMk cId="3036543529" sldId="275"/>
            <ac:spMk id="6" creationId="{EE8C8DD4-B5D5-295D-5320-805DA6180ED8}"/>
          </ac:spMkLst>
        </pc:spChg>
        <pc:spChg chg="add mod">
          <ac:chgData name="Sylvie LEJEUNE" userId="8823c1f8-2503-4ab2-8aed-e0bf3dc10a1a" providerId="ADAL" clId="{1DED85CA-A739-4E98-A2D9-101124E5B47C}" dt="2023-10-16T09:18:45.289" v="612" actId="20577"/>
          <ac:spMkLst>
            <pc:docMk/>
            <pc:sldMk cId="3036543529" sldId="275"/>
            <ac:spMk id="7" creationId="{F7C9B36D-9533-1B60-4F2E-6C88D0778579}"/>
          </ac:spMkLst>
        </pc:spChg>
        <pc:spChg chg="add mod">
          <ac:chgData name="Sylvie LEJEUNE" userId="8823c1f8-2503-4ab2-8aed-e0bf3dc10a1a" providerId="ADAL" clId="{1DED85CA-A739-4E98-A2D9-101124E5B47C}" dt="2023-10-16T09:21:26.276" v="686" actId="14100"/>
          <ac:spMkLst>
            <pc:docMk/>
            <pc:sldMk cId="3036543529" sldId="275"/>
            <ac:spMk id="8" creationId="{368EDD26-5C19-AEF1-F973-C6103594D60B}"/>
          </ac:spMkLst>
        </pc:spChg>
        <pc:spChg chg="mod">
          <ac:chgData name="Sylvie LEJEUNE" userId="8823c1f8-2503-4ab2-8aed-e0bf3dc10a1a" providerId="ADAL" clId="{1DED85CA-A739-4E98-A2D9-101124E5B47C}" dt="2023-10-16T09:17:58.229" v="568"/>
          <ac:spMkLst>
            <pc:docMk/>
            <pc:sldMk cId="3036543529" sldId="275"/>
            <ac:spMk id="9" creationId="{BA381998-0A0F-8FE2-4AC6-19A97E05407F}"/>
          </ac:spMkLst>
        </pc:spChg>
        <pc:spChg chg="del">
          <ac:chgData name="Sylvie LEJEUNE" userId="8823c1f8-2503-4ab2-8aed-e0bf3dc10a1a" providerId="ADAL" clId="{1DED85CA-A739-4E98-A2D9-101124E5B47C}" dt="2023-10-16T09:13:41.427" v="560" actId="478"/>
          <ac:spMkLst>
            <pc:docMk/>
            <pc:sldMk cId="3036543529" sldId="275"/>
            <ac:spMk id="12" creationId="{57FF877B-659A-A8B3-34BA-CAA132CBCC10}"/>
          </ac:spMkLst>
        </pc:spChg>
        <pc:picChg chg="del">
          <ac:chgData name="Sylvie LEJEUNE" userId="8823c1f8-2503-4ab2-8aed-e0bf3dc10a1a" providerId="ADAL" clId="{1DED85CA-A739-4E98-A2D9-101124E5B47C}" dt="2023-10-16T09:11:52.064" v="528" actId="478"/>
          <ac:picMkLst>
            <pc:docMk/>
            <pc:sldMk cId="3036543529" sldId="275"/>
            <ac:picMk id="4" creationId="{1E89BFB7-616D-4463-F2F6-C3F1FFD07669}"/>
          </ac:picMkLst>
        </pc:picChg>
        <pc:picChg chg="add mod">
          <ac:chgData name="Sylvie LEJEUNE" userId="8823c1f8-2503-4ab2-8aed-e0bf3dc10a1a" providerId="ADAL" clId="{1DED85CA-A739-4E98-A2D9-101124E5B47C}" dt="2023-10-16T09:17:18.427" v="565"/>
          <ac:picMkLst>
            <pc:docMk/>
            <pc:sldMk cId="3036543529" sldId="275"/>
            <ac:picMk id="10242" creationId="{E2A49564-2C95-426E-9F03-6807C24915C5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3:12:08.039" v="1751" actId="20577"/>
        <pc:sldMkLst>
          <pc:docMk/>
          <pc:sldMk cId="1787393510" sldId="276"/>
        </pc:sldMkLst>
        <pc:spChg chg="mod">
          <ac:chgData name="Sylvie LEJEUNE" userId="8823c1f8-2503-4ab2-8aed-e0bf3dc10a1a" providerId="ADAL" clId="{1DED85CA-A739-4E98-A2D9-101124E5B47C}" dt="2023-10-16T09:22:13.111" v="706" actId="20577"/>
          <ac:spMkLst>
            <pc:docMk/>
            <pc:sldMk cId="1787393510" sldId="276"/>
            <ac:spMk id="2" creationId="{776F762A-9FE0-7900-C58F-A62AA44105B5}"/>
          </ac:spMkLst>
        </pc:spChg>
        <pc:spChg chg="mod">
          <ac:chgData name="Sylvie LEJEUNE" userId="8823c1f8-2503-4ab2-8aed-e0bf3dc10a1a" providerId="ADAL" clId="{1DED85CA-A739-4E98-A2D9-101124E5B47C}" dt="2023-11-06T13:12:08.039" v="1751" actId="20577"/>
          <ac:spMkLst>
            <pc:docMk/>
            <pc:sldMk cId="1787393510" sldId="276"/>
            <ac:spMk id="3" creationId="{BBEAFF28-B5D3-B866-FDAC-350E552F93EF}"/>
          </ac:spMkLst>
        </pc:spChg>
        <pc:spChg chg="mod">
          <ac:chgData name="Sylvie LEJEUNE" userId="8823c1f8-2503-4ab2-8aed-e0bf3dc10a1a" providerId="ADAL" clId="{1DED85CA-A739-4E98-A2D9-101124E5B47C}" dt="2023-11-06T12:54:16.700" v="1556" actId="5793"/>
          <ac:spMkLst>
            <pc:docMk/>
            <pc:sldMk cId="1787393510" sldId="276"/>
            <ac:spMk id="6" creationId="{EE8C8DD4-B5D5-295D-5320-805DA6180ED8}"/>
          </ac:spMkLst>
        </pc:spChg>
        <pc:spChg chg="del">
          <ac:chgData name="Sylvie LEJEUNE" userId="8823c1f8-2503-4ab2-8aed-e0bf3dc10a1a" providerId="ADAL" clId="{1DED85CA-A739-4E98-A2D9-101124E5B47C}" dt="2023-11-06T12:54:13.696" v="1553" actId="478"/>
          <ac:spMkLst>
            <pc:docMk/>
            <pc:sldMk cId="1787393510" sldId="276"/>
            <ac:spMk id="9" creationId="{BA381998-0A0F-8FE2-4AC6-19A97E05407F}"/>
          </ac:spMkLst>
        </pc:spChg>
        <pc:picChg chg="del">
          <ac:chgData name="Sylvie LEJEUNE" userId="8823c1f8-2503-4ab2-8aed-e0bf3dc10a1a" providerId="ADAL" clId="{1DED85CA-A739-4E98-A2D9-101124E5B47C}" dt="2023-10-16T09:22:16.999" v="707" actId="478"/>
          <ac:picMkLst>
            <pc:docMk/>
            <pc:sldMk cId="1787393510" sldId="276"/>
            <ac:picMk id="4" creationId="{1E89BFB7-616D-4463-F2F6-C3F1FFD07669}"/>
          </ac:picMkLst>
        </pc:picChg>
        <pc:picChg chg="add mod">
          <ac:chgData name="Sylvie LEJEUNE" userId="8823c1f8-2503-4ab2-8aed-e0bf3dc10a1a" providerId="ADAL" clId="{1DED85CA-A739-4E98-A2D9-101124E5B47C}" dt="2023-10-16T09:31:25.933" v="719" actId="14100"/>
          <ac:picMkLst>
            <pc:docMk/>
            <pc:sldMk cId="1787393510" sldId="276"/>
            <ac:picMk id="7" creationId="{5CA9014B-D05A-1E55-7BF8-4E2678BD456B}"/>
          </ac:picMkLst>
        </pc:picChg>
        <pc:picChg chg="add del mod">
          <ac:chgData name="Sylvie LEJEUNE" userId="8823c1f8-2503-4ab2-8aed-e0bf3dc10a1a" providerId="ADAL" clId="{1DED85CA-A739-4E98-A2D9-101124E5B47C}" dt="2023-10-16T09:31:19.279" v="717" actId="478"/>
          <ac:picMkLst>
            <pc:docMk/>
            <pc:sldMk cId="1787393510" sldId="276"/>
            <ac:picMk id="12290" creationId="{4E579CC1-A742-5CCC-0848-46CA82FE2ED0}"/>
          </ac:picMkLst>
        </pc:picChg>
      </pc:sldChg>
      <pc:sldChg chg="add del ord">
        <pc:chgData name="Sylvie LEJEUNE" userId="8823c1f8-2503-4ab2-8aed-e0bf3dc10a1a" providerId="ADAL" clId="{1DED85CA-A739-4E98-A2D9-101124E5B47C}" dt="2023-10-16T09:48:35.554" v="775" actId="2696"/>
        <pc:sldMkLst>
          <pc:docMk/>
          <pc:sldMk cId="2210872398" sldId="277"/>
        </pc:sldMkLst>
      </pc:sldChg>
      <pc:sldChg chg="addSp delSp modSp new del mod setBg">
        <pc:chgData name="Sylvie LEJEUNE" userId="8823c1f8-2503-4ab2-8aed-e0bf3dc10a1a" providerId="ADAL" clId="{1DED85CA-A739-4E98-A2D9-101124E5B47C}" dt="2023-10-16T09:56:56.119" v="829" actId="2696"/>
        <pc:sldMkLst>
          <pc:docMk/>
          <pc:sldMk cId="999837704" sldId="278"/>
        </pc:sldMkLst>
        <pc:spChg chg="add del mod or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2" creationId="{37F07867-A1D6-8A63-D2B5-00828A903F0B}"/>
          </ac:spMkLst>
        </pc:spChg>
        <pc:spChg chg="del">
          <ac:chgData name="Sylvie LEJEUNE" userId="8823c1f8-2503-4ab2-8aed-e0bf3dc10a1a" providerId="ADAL" clId="{1DED85CA-A739-4E98-A2D9-101124E5B47C}" dt="2023-10-16T09:30:50.723" v="712"/>
          <ac:spMkLst>
            <pc:docMk/>
            <pc:sldMk cId="999837704" sldId="278"/>
            <ac:spMk id="3" creationId="{A71E6A65-5923-E282-1C70-F05663EC6135}"/>
          </ac:spMkLst>
        </pc:spChg>
        <pc:spChg chg="add del mo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4" creationId="{8754EDFB-18C8-E194-FD8C-2E4F749D07A7}"/>
          </ac:spMkLst>
        </pc:spChg>
        <pc:spChg chg="mo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5" creationId="{A066BEC7-7986-582D-D9C4-D29ACC9843B0}"/>
          </ac:spMkLst>
        </pc:spChg>
        <pc:spChg chg="mod or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6" creationId="{94507C29-1187-662D-37AB-17268CAFA360}"/>
          </ac:spMkLst>
        </pc:spChg>
        <pc:spChg chg="add del mod">
          <ac:chgData name="Sylvie LEJEUNE" userId="8823c1f8-2503-4ab2-8aed-e0bf3dc10a1a" providerId="ADAL" clId="{1DED85CA-A739-4E98-A2D9-101124E5B47C}" dt="2023-10-16T09:48:46.158" v="776"/>
          <ac:spMkLst>
            <pc:docMk/>
            <pc:sldMk cId="999837704" sldId="278"/>
            <ac:spMk id="7" creationId="{7EE45002-96FA-885A-9960-6135F662075A}"/>
          </ac:spMkLst>
        </pc:spChg>
        <pc:spChg chg="add mod">
          <ac:chgData name="Sylvie LEJEUNE" userId="8823c1f8-2503-4ab2-8aed-e0bf3dc10a1a" providerId="ADAL" clId="{1DED85CA-A739-4E98-A2D9-101124E5B47C}" dt="2023-10-16T09:56:41.022" v="826" actId="21"/>
          <ac:spMkLst>
            <pc:docMk/>
            <pc:sldMk cId="999837704" sldId="278"/>
            <ac:spMk id="8" creationId="{B35D388C-E045-316C-E5F2-A5B6638EE025}"/>
          </ac:spMkLst>
        </pc:spChg>
        <pc:spChg chg="add del">
          <ac:chgData name="Sylvie LEJEUNE" userId="8823c1f8-2503-4ab2-8aed-e0bf3dc10a1a" providerId="ADAL" clId="{1DED85CA-A739-4E98-A2D9-101124E5B47C}" dt="2023-10-16T09:54:51.457" v="819" actId="26606"/>
          <ac:spMkLst>
            <pc:docMk/>
            <pc:sldMk cId="999837704" sldId="278"/>
            <ac:spMk id="13319" creationId="{79BB35BC-D5C2-4C8B-A22A-A71E6191913B}"/>
          </ac:spMkLst>
        </pc:spChg>
        <pc:spChg chg="add del">
          <ac:chgData name="Sylvie LEJEUNE" userId="8823c1f8-2503-4ab2-8aed-e0bf3dc10a1a" providerId="ADAL" clId="{1DED85CA-A739-4E98-A2D9-101124E5B47C}" dt="2023-10-16T09:54:51.457" v="818" actId="26606"/>
          <ac:spMkLst>
            <pc:docMk/>
            <pc:sldMk cId="999837704" sldId="278"/>
            <ac:spMk id="13324" creationId="{F13C74B1-5B17-4795-BED0-7140497B445A}"/>
          </ac:spMkLst>
        </pc:spChg>
        <pc:spChg chg="add del">
          <ac:chgData name="Sylvie LEJEUNE" userId="8823c1f8-2503-4ab2-8aed-e0bf3dc10a1a" providerId="ADAL" clId="{1DED85CA-A739-4E98-A2D9-101124E5B47C}" dt="2023-10-16T09:54:51.457" v="818" actId="26606"/>
          <ac:spMkLst>
            <pc:docMk/>
            <pc:sldMk cId="999837704" sldId="278"/>
            <ac:spMk id="13326" creationId="{D4974D33-8DC5-464E-8C6D-BE58F0669C17}"/>
          </ac:spMkLst>
        </pc:spChg>
        <pc:spChg chg="add del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28" creationId="{79BB35BC-D5C2-4C8B-A22A-A71E6191913B}"/>
          </ac:spMkLst>
        </pc:spChg>
        <pc:spChg chg="ad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30" creationId="{8108D317-7CBD-4897-BD1F-959436D2A3BE}"/>
          </ac:spMkLst>
        </pc:spChg>
        <pc:spChg chg="ad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31" creationId="{37F07867-A1D6-8A63-D2B5-00828A903F0B}"/>
          </ac:spMkLst>
        </pc:spChg>
        <pc:spChg chg="ad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32" creationId="{D6297641-8B9F-4767-9606-8A11313227BF}"/>
          </ac:spMkLst>
        </pc:spChg>
        <pc:spChg chg="add del">
          <ac:chgData name="Sylvie LEJEUNE" userId="8823c1f8-2503-4ab2-8aed-e0bf3dc10a1a" providerId="ADAL" clId="{1DED85CA-A739-4E98-A2D9-101124E5B47C}" dt="2023-10-16T09:56:17.551" v="821" actId="26606"/>
          <ac:spMkLst>
            <pc:docMk/>
            <pc:sldMk cId="999837704" sldId="278"/>
            <ac:spMk id="13333" creationId="{94E4D846-3AFC-4F86-8C35-24B0542A269D}"/>
          </ac:spMkLst>
        </pc:spChg>
        <pc:spChg chg="ad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34" creationId="{D8F3CA65-EA00-46B4-9616-39E6853F7BED}"/>
          </ac:spMkLst>
        </pc:spChg>
        <pc:spChg chg="add del">
          <ac:chgData name="Sylvie LEJEUNE" userId="8823c1f8-2503-4ab2-8aed-e0bf3dc10a1a" providerId="ADAL" clId="{1DED85CA-A739-4E98-A2D9-101124E5B47C}" dt="2023-10-16T09:56:17.551" v="821" actId="26606"/>
          <ac:spMkLst>
            <pc:docMk/>
            <pc:sldMk cId="999837704" sldId="278"/>
            <ac:spMk id="13335" creationId="{284781B9-12CB-45C3-907A-9ED93FF72C65}"/>
          </ac:spMkLst>
        </pc:spChg>
        <pc:spChg chg="add">
          <ac:chgData name="Sylvie LEJEUNE" userId="8823c1f8-2503-4ab2-8aed-e0bf3dc10a1a" providerId="ADAL" clId="{1DED85CA-A739-4E98-A2D9-101124E5B47C}" dt="2023-10-16T09:56:22.238" v="824" actId="26606"/>
          <ac:spMkLst>
            <pc:docMk/>
            <pc:sldMk cId="999837704" sldId="278"/>
            <ac:spMk id="13336" creationId="{8754EDFB-18C8-E194-FD8C-2E4F749D07A7}"/>
          </ac:spMkLst>
        </pc:spChg>
        <pc:spChg chg="add del">
          <ac:chgData name="Sylvie LEJEUNE" userId="8823c1f8-2503-4ab2-8aed-e0bf3dc10a1a" providerId="ADAL" clId="{1DED85CA-A739-4E98-A2D9-101124E5B47C}" dt="2023-10-16T09:56:17.551" v="821" actId="26606"/>
          <ac:spMkLst>
            <pc:docMk/>
            <pc:sldMk cId="999837704" sldId="278"/>
            <ac:spMk id="13337" creationId="{55D4142C-5077-457F-A6AD-3FECFDB39685}"/>
          </ac:spMkLst>
        </pc:spChg>
        <pc:spChg chg="add del">
          <ac:chgData name="Sylvie LEJEUNE" userId="8823c1f8-2503-4ab2-8aed-e0bf3dc10a1a" providerId="ADAL" clId="{1DED85CA-A739-4E98-A2D9-101124E5B47C}" dt="2023-10-16T09:56:17.551" v="821" actId="26606"/>
          <ac:spMkLst>
            <pc:docMk/>
            <pc:sldMk cId="999837704" sldId="278"/>
            <ac:spMk id="13339" creationId="{7A5F0580-5EE9-419F-96EE-B6529EF6E7D0}"/>
          </ac:spMkLst>
        </pc:spChg>
        <pc:picChg chg="add del mod ord">
          <ac:chgData name="Sylvie LEJEUNE" userId="8823c1f8-2503-4ab2-8aed-e0bf3dc10a1a" providerId="ADAL" clId="{1DED85CA-A739-4E98-A2D9-101124E5B47C}" dt="2023-10-16T09:31:11.727" v="716" actId="21"/>
          <ac:picMkLst>
            <pc:docMk/>
            <pc:sldMk cId="999837704" sldId="278"/>
            <ac:picMk id="13314" creationId="{87D64753-C8E2-6159-E422-1FAA0BE6549C}"/>
          </ac:picMkLst>
        </pc:picChg>
        <pc:picChg chg="add del">
          <ac:chgData name="Sylvie LEJEUNE" userId="8823c1f8-2503-4ab2-8aed-e0bf3dc10a1a" providerId="ADAL" clId="{1DED85CA-A739-4E98-A2D9-101124E5B47C}" dt="2023-10-16T09:31:06.389" v="715" actId="478"/>
          <ac:picMkLst>
            <pc:docMk/>
            <pc:sldMk cId="999837704" sldId="278"/>
            <ac:picMk id="13316" creationId="{04F667CC-E425-059A-FC46-31E49B14C3B1}"/>
          </ac:picMkLst>
        </pc:picChg>
        <pc:picChg chg="add del mod ord">
          <ac:chgData name="Sylvie LEJEUNE" userId="8823c1f8-2503-4ab2-8aed-e0bf3dc10a1a" providerId="ADAL" clId="{1DED85CA-A739-4E98-A2D9-101124E5B47C}" dt="2023-10-16T09:56:41.022" v="826" actId="21"/>
          <ac:picMkLst>
            <pc:docMk/>
            <pc:sldMk cId="999837704" sldId="278"/>
            <ac:picMk id="13318" creationId="{E22F970C-5DE5-5648-853E-EAE5E532FC7C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2:53:28.509" v="1545" actId="5793"/>
        <pc:sldMkLst>
          <pc:docMk/>
          <pc:sldMk cId="1919147109" sldId="279"/>
        </pc:sldMkLst>
        <pc:spChg chg="mod">
          <ac:chgData name="Sylvie LEJEUNE" userId="8823c1f8-2503-4ab2-8aed-e0bf3dc10a1a" providerId="ADAL" clId="{1DED85CA-A739-4E98-A2D9-101124E5B47C}" dt="2023-10-16T09:49:42.880" v="807" actId="20577"/>
          <ac:spMkLst>
            <pc:docMk/>
            <pc:sldMk cId="1919147109" sldId="279"/>
            <ac:spMk id="2" creationId="{776F762A-9FE0-7900-C58F-A62AA44105B5}"/>
          </ac:spMkLst>
        </pc:spChg>
        <pc:spChg chg="del mod">
          <ac:chgData name="Sylvie LEJEUNE" userId="8823c1f8-2503-4ab2-8aed-e0bf3dc10a1a" providerId="ADAL" clId="{1DED85CA-A739-4E98-A2D9-101124E5B47C}" dt="2023-10-16T09:50:32.530" v="811" actId="478"/>
          <ac:spMkLst>
            <pc:docMk/>
            <pc:sldMk cId="1919147109" sldId="279"/>
            <ac:spMk id="3" creationId="{BBEAFF28-B5D3-B866-FDAC-350E552F93EF}"/>
          </ac:spMkLst>
        </pc:spChg>
        <pc:spChg chg="mod">
          <ac:chgData name="Sylvie LEJEUNE" userId="8823c1f8-2503-4ab2-8aed-e0bf3dc10a1a" providerId="ADAL" clId="{1DED85CA-A739-4E98-A2D9-101124E5B47C}" dt="2023-11-06T12:53:28.509" v="1545" actId="5793"/>
          <ac:spMkLst>
            <pc:docMk/>
            <pc:sldMk cId="1919147109" sldId="279"/>
            <ac:spMk id="6" creationId="{EE8C8DD4-B5D5-295D-5320-805DA6180ED8}"/>
          </ac:spMkLst>
        </pc:spChg>
        <pc:spChg chg="mod">
          <ac:chgData name="Sylvie LEJEUNE" userId="8823c1f8-2503-4ab2-8aed-e0bf3dc10a1a" providerId="ADAL" clId="{1DED85CA-A739-4E98-A2D9-101124E5B47C}" dt="2023-10-16T09:58:30.519" v="859"/>
          <ac:spMkLst>
            <pc:docMk/>
            <pc:sldMk cId="1919147109" sldId="279"/>
            <ac:spMk id="9" creationId="{BA381998-0A0F-8FE2-4AC6-19A97E05407F}"/>
          </ac:spMkLst>
        </pc:spChg>
        <pc:spChg chg="add mod">
          <ac:chgData name="Sylvie LEJEUNE" userId="8823c1f8-2503-4ab2-8aed-e0bf3dc10a1a" providerId="ADAL" clId="{1DED85CA-A739-4E98-A2D9-101124E5B47C}" dt="2023-10-16T09:59:53.788" v="865" actId="5793"/>
          <ac:spMkLst>
            <pc:docMk/>
            <pc:sldMk cId="1919147109" sldId="279"/>
            <ac:spMk id="11" creationId="{D749A2FE-7015-AB2F-083D-7400A78ED28A}"/>
          </ac:spMkLst>
        </pc:spChg>
        <pc:spChg chg="mod">
          <ac:chgData name="Sylvie LEJEUNE" userId="8823c1f8-2503-4ab2-8aed-e0bf3dc10a1a" providerId="ADAL" clId="{1DED85CA-A739-4E98-A2D9-101124E5B47C}" dt="2023-10-16T09:59:35.540" v="862" actId="1076"/>
          <ac:spMkLst>
            <pc:docMk/>
            <pc:sldMk cId="1919147109" sldId="279"/>
            <ac:spMk id="12" creationId="{57FF877B-659A-A8B3-34BA-CAA132CBCC10}"/>
          </ac:spMkLst>
        </pc:spChg>
        <pc:picChg chg="del">
          <ac:chgData name="Sylvie LEJEUNE" userId="8823c1f8-2503-4ab2-8aed-e0bf3dc10a1a" providerId="ADAL" clId="{1DED85CA-A739-4E98-A2D9-101124E5B47C}" dt="2023-10-16T09:49:27.940" v="780" actId="478"/>
          <ac:picMkLst>
            <pc:docMk/>
            <pc:sldMk cId="1919147109" sldId="279"/>
            <ac:picMk id="4" creationId="{1E89BFB7-616D-4463-F2F6-C3F1FFD07669}"/>
          </ac:picMkLst>
        </pc:picChg>
        <pc:picChg chg="add del mod">
          <ac:chgData name="Sylvie LEJEUNE" userId="8823c1f8-2503-4ab2-8aed-e0bf3dc10a1a" providerId="ADAL" clId="{1DED85CA-A739-4E98-A2D9-101124E5B47C}" dt="2023-10-16T09:50:45.526" v="813" actId="21"/>
          <ac:picMkLst>
            <pc:docMk/>
            <pc:sldMk cId="1919147109" sldId="279"/>
            <ac:picMk id="7" creationId="{E74BF22E-DFFC-9B00-CE05-D96D22EEE408}"/>
          </ac:picMkLst>
        </pc:picChg>
        <pc:picChg chg="add mod">
          <ac:chgData name="Sylvie LEJEUNE" userId="8823c1f8-2503-4ab2-8aed-e0bf3dc10a1a" providerId="ADAL" clId="{1DED85CA-A739-4E98-A2D9-101124E5B47C}" dt="2023-10-16T11:03:29.695" v="1149"/>
          <ac:picMkLst>
            <pc:docMk/>
            <pc:sldMk cId="1919147109" sldId="279"/>
            <ac:picMk id="8" creationId="{38F1A58A-2BA1-6C0B-64DD-D922C22D34E3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2:55:10.363" v="1567" actId="5793"/>
        <pc:sldMkLst>
          <pc:docMk/>
          <pc:sldMk cId="944640042" sldId="280"/>
        </pc:sldMkLst>
        <pc:spChg chg="mod">
          <ac:chgData name="Sylvie LEJEUNE" userId="8823c1f8-2503-4ab2-8aed-e0bf3dc10a1a" providerId="ADAL" clId="{1DED85CA-A739-4E98-A2D9-101124E5B47C}" dt="2023-11-06T12:55:07.309" v="1564" actId="14100"/>
          <ac:spMkLst>
            <pc:docMk/>
            <pc:sldMk cId="944640042" sldId="280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5:10.363" v="1567" actId="5793"/>
          <ac:spMkLst>
            <pc:docMk/>
            <pc:sldMk cId="944640042" sldId="280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17:43.955" v="1279" actId="20577"/>
          <ac:spMkLst>
            <pc:docMk/>
            <pc:sldMk cId="944640042" sldId="280"/>
            <ac:spMk id="7" creationId="{85B5874E-FCD6-FDBE-3E0E-708DEF59602C}"/>
          </ac:spMkLst>
        </pc:spChg>
        <pc:picChg chg="add mod">
          <ac:chgData name="Sylvie LEJEUNE" userId="8823c1f8-2503-4ab2-8aed-e0bf3dc10a1a" providerId="ADAL" clId="{1DED85CA-A739-4E98-A2D9-101124E5B47C}" dt="2023-10-23T10:17:51.834" v="1282"/>
          <ac:picMkLst>
            <pc:docMk/>
            <pc:sldMk cId="944640042" sldId="280"/>
            <ac:picMk id="2" creationId="{02403FDF-4D1E-9360-296C-2E633430BA0F}"/>
          </ac:picMkLst>
        </pc:picChg>
        <pc:picChg chg="del">
          <ac:chgData name="Sylvie LEJEUNE" userId="8823c1f8-2503-4ab2-8aed-e0bf3dc10a1a" providerId="ADAL" clId="{1DED85CA-A739-4E98-A2D9-101124E5B47C}" dt="2023-10-23T10:17:49.883" v="1281" actId="478"/>
          <ac:picMkLst>
            <pc:docMk/>
            <pc:sldMk cId="944640042" sldId="280"/>
            <ac:picMk id="8" creationId="{0D2EAB8F-CA8F-C0AD-55FB-1E3E2C172521}"/>
          </ac:picMkLst>
        </pc:picChg>
      </pc:sldChg>
      <pc:sldChg chg="addSp delSp modSp new del">
        <pc:chgData name="Sylvie LEJEUNE" userId="8823c1f8-2503-4ab2-8aed-e0bf3dc10a1a" providerId="ADAL" clId="{1DED85CA-A739-4E98-A2D9-101124E5B47C}" dt="2023-10-16T09:50:56.327" v="816" actId="2696"/>
        <pc:sldMkLst>
          <pc:docMk/>
          <pc:sldMk cId="2326672698" sldId="280"/>
        </pc:sldMkLst>
        <pc:picChg chg="add del mod">
          <ac:chgData name="Sylvie LEJEUNE" userId="8823c1f8-2503-4ab2-8aed-e0bf3dc10a1a" providerId="ADAL" clId="{1DED85CA-A739-4E98-A2D9-101124E5B47C}" dt="2023-10-16T09:50:52.778" v="815" actId="478"/>
          <ac:picMkLst>
            <pc:docMk/>
            <pc:sldMk cId="2326672698" sldId="280"/>
            <ac:picMk id="7" creationId="{2C5E876C-260A-D3C3-CCFF-B5CF82A025B5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2:55:42.998" v="1578" actId="5793"/>
        <pc:sldMkLst>
          <pc:docMk/>
          <pc:sldMk cId="4022849957" sldId="281"/>
        </pc:sldMkLst>
        <pc:spChg chg="mod">
          <ac:chgData name="Sylvie LEJEUNE" userId="8823c1f8-2503-4ab2-8aed-e0bf3dc10a1a" providerId="ADAL" clId="{1DED85CA-A739-4E98-A2D9-101124E5B47C}" dt="2023-11-06T12:55:39.787" v="1575" actId="14100"/>
          <ac:spMkLst>
            <pc:docMk/>
            <pc:sldMk cId="4022849957" sldId="281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5:42.998" v="1578" actId="5793"/>
          <ac:spMkLst>
            <pc:docMk/>
            <pc:sldMk cId="4022849957" sldId="281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18:29.060" v="1303" actId="20577"/>
          <ac:spMkLst>
            <pc:docMk/>
            <pc:sldMk cId="4022849957" sldId="281"/>
            <ac:spMk id="7" creationId="{85B5874E-FCD6-FDBE-3E0E-708DEF59602C}"/>
          </ac:spMkLst>
        </pc:spChg>
        <pc:picChg chg="del">
          <ac:chgData name="Sylvie LEJEUNE" userId="8823c1f8-2503-4ab2-8aed-e0bf3dc10a1a" providerId="ADAL" clId="{1DED85CA-A739-4E98-A2D9-101124E5B47C}" dt="2023-10-23T10:18:35.346" v="1305" actId="478"/>
          <ac:picMkLst>
            <pc:docMk/>
            <pc:sldMk cId="4022849957" sldId="281"/>
            <ac:picMk id="2" creationId="{02403FDF-4D1E-9360-296C-2E633430BA0F}"/>
          </ac:picMkLst>
        </pc:picChg>
        <pc:picChg chg="add mod">
          <ac:chgData name="Sylvie LEJEUNE" userId="8823c1f8-2503-4ab2-8aed-e0bf3dc10a1a" providerId="ADAL" clId="{1DED85CA-A739-4E98-A2D9-101124E5B47C}" dt="2023-10-23T10:18:37.887" v="1306"/>
          <ac:picMkLst>
            <pc:docMk/>
            <pc:sldMk cId="4022849957" sldId="281"/>
            <ac:picMk id="6" creationId="{4535F28E-760E-9C80-719E-729AD731D4D5}"/>
          </ac:picMkLst>
        </pc:picChg>
      </pc:sldChg>
      <pc:sldChg chg="addSp delSp modSp add mod">
        <pc:chgData name="Sylvie LEJEUNE" userId="8823c1f8-2503-4ab2-8aed-e0bf3dc10a1a" providerId="ADAL" clId="{1DED85CA-A739-4E98-A2D9-101124E5B47C}" dt="2023-11-06T12:55:55.002" v="1583" actId="5793"/>
        <pc:sldMkLst>
          <pc:docMk/>
          <pc:sldMk cId="1927025043" sldId="282"/>
        </pc:sldMkLst>
        <pc:spChg chg="mod">
          <ac:chgData name="Sylvie LEJEUNE" userId="8823c1f8-2503-4ab2-8aed-e0bf3dc10a1a" providerId="ADAL" clId="{1DED85CA-A739-4E98-A2D9-101124E5B47C}" dt="2023-11-06T12:55:50.532" v="1580" actId="20577"/>
          <ac:spMkLst>
            <pc:docMk/>
            <pc:sldMk cId="1927025043" sldId="282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5:55.002" v="1583" actId="5793"/>
          <ac:spMkLst>
            <pc:docMk/>
            <pc:sldMk cId="1927025043" sldId="282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19:32.035" v="1326" actId="20577"/>
          <ac:spMkLst>
            <pc:docMk/>
            <pc:sldMk cId="1927025043" sldId="282"/>
            <ac:spMk id="7" creationId="{85B5874E-FCD6-FDBE-3E0E-708DEF59602C}"/>
          </ac:spMkLst>
        </pc:spChg>
        <pc:picChg chg="add mod">
          <ac:chgData name="Sylvie LEJEUNE" userId="8823c1f8-2503-4ab2-8aed-e0bf3dc10a1a" providerId="ADAL" clId="{1DED85CA-A739-4E98-A2D9-101124E5B47C}" dt="2023-10-23T10:19:23.635" v="1312" actId="1076"/>
          <ac:picMkLst>
            <pc:docMk/>
            <pc:sldMk cId="1927025043" sldId="282"/>
            <ac:picMk id="2" creationId="{98A72E68-6180-2344-975D-ADF668A9A18E}"/>
          </ac:picMkLst>
        </pc:picChg>
        <pc:picChg chg="del">
          <ac:chgData name="Sylvie LEJEUNE" userId="8823c1f8-2503-4ab2-8aed-e0bf3dc10a1a" providerId="ADAL" clId="{1DED85CA-A739-4E98-A2D9-101124E5B47C}" dt="2023-10-23T10:19:12.995" v="1309" actId="478"/>
          <ac:picMkLst>
            <pc:docMk/>
            <pc:sldMk cId="1927025043" sldId="282"/>
            <ac:picMk id="6" creationId="{4535F28E-760E-9C80-719E-729AD731D4D5}"/>
          </ac:picMkLst>
        </pc:picChg>
      </pc:sldChg>
      <pc:sldChg chg="addSp delSp modSp add mod">
        <pc:chgData name="Sylvie LEJEUNE" userId="8823c1f8-2503-4ab2-8aed-e0bf3dc10a1a" providerId="ADAL" clId="{1DED85CA-A739-4E98-A2D9-101124E5B47C}" dt="2023-11-06T12:56:06.098" v="1588" actId="5793"/>
        <pc:sldMkLst>
          <pc:docMk/>
          <pc:sldMk cId="2913060631" sldId="283"/>
        </pc:sldMkLst>
        <pc:spChg chg="mod">
          <ac:chgData name="Sylvie LEJEUNE" userId="8823c1f8-2503-4ab2-8aed-e0bf3dc10a1a" providerId="ADAL" clId="{1DED85CA-A739-4E98-A2D9-101124E5B47C}" dt="2023-11-06T12:56:02.840" v="1585" actId="14100"/>
          <ac:spMkLst>
            <pc:docMk/>
            <pc:sldMk cId="2913060631" sldId="283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6:06.098" v="1588" actId="5793"/>
          <ac:spMkLst>
            <pc:docMk/>
            <pc:sldMk cId="2913060631" sldId="283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20:19.049" v="1351" actId="20577"/>
          <ac:spMkLst>
            <pc:docMk/>
            <pc:sldMk cId="2913060631" sldId="283"/>
            <ac:spMk id="7" creationId="{85B5874E-FCD6-FDBE-3E0E-708DEF59602C}"/>
          </ac:spMkLst>
        </pc:spChg>
        <pc:picChg chg="del">
          <ac:chgData name="Sylvie LEJEUNE" userId="8823c1f8-2503-4ab2-8aed-e0bf3dc10a1a" providerId="ADAL" clId="{1DED85CA-A739-4E98-A2D9-101124E5B47C}" dt="2023-10-23T10:19:57.197" v="1329" actId="478"/>
          <ac:picMkLst>
            <pc:docMk/>
            <pc:sldMk cId="2913060631" sldId="283"/>
            <ac:picMk id="2" creationId="{98A72E68-6180-2344-975D-ADF668A9A18E}"/>
          </ac:picMkLst>
        </pc:picChg>
        <pc:picChg chg="add mod">
          <ac:chgData name="Sylvie LEJEUNE" userId="8823c1f8-2503-4ab2-8aed-e0bf3dc10a1a" providerId="ADAL" clId="{1DED85CA-A739-4E98-A2D9-101124E5B47C}" dt="2023-10-23T10:20:02.309" v="1331" actId="14100"/>
          <ac:picMkLst>
            <pc:docMk/>
            <pc:sldMk cId="2913060631" sldId="283"/>
            <ac:picMk id="6" creationId="{4D189659-0FF1-2A1C-B022-3B7F7ED21168}"/>
          </ac:picMkLst>
        </pc:picChg>
      </pc:sldChg>
      <pc:sldChg chg="addSp delSp modSp add mod modAnim">
        <pc:chgData name="Sylvie LEJEUNE" userId="8823c1f8-2503-4ab2-8aed-e0bf3dc10a1a" providerId="ADAL" clId="{1DED85CA-A739-4E98-A2D9-101124E5B47C}" dt="2023-11-06T12:56:13.495" v="1593" actId="20577"/>
        <pc:sldMkLst>
          <pc:docMk/>
          <pc:sldMk cId="1394412077" sldId="284"/>
        </pc:sldMkLst>
        <pc:spChg chg="mod">
          <ac:chgData name="Sylvie LEJEUNE" userId="8823c1f8-2503-4ab2-8aed-e0bf3dc10a1a" providerId="ADAL" clId="{1DED85CA-A739-4E98-A2D9-101124E5B47C}" dt="2023-10-23T10:21:12.984" v="1373" actId="20577"/>
          <ac:spMkLst>
            <pc:docMk/>
            <pc:sldMk cId="1394412077" sldId="284"/>
            <ac:spMk id="3" creationId="{249AFB70-8EA6-23CE-21BF-310F2981C0BC}"/>
          </ac:spMkLst>
        </pc:spChg>
        <pc:spChg chg="mod">
          <ac:chgData name="Sylvie LEJEUNE" userId="8823c1f8-2503-4ab2-8aed-e0bf3dc10a1a" providerId="ADAL" clId="{1DED85CA-A739-4E98-A2D9-101124E5B47C}" dt="2023-11-06T12:56:13.495" v="1593" actId="20577"/>
          <ac:spMkLst>
            <pc:docMk/>
            <pc:sldMk cId="1394412077" sldId="284"/>
            <ac:spMk id="5" creationId="{58EFA3C2-B576-688F-90DC-06F8AF73FC01}"/>
          </ac:spMkLst>
        </pc:spChg>
        <pc:spChg chg="mod">
          <ac:chgData name="Sylvie LEJEUNE" userId="8823c1f8-2503-4ab2-8aed-e0bf3dc10a1a" providerId="ADAL" clId="{1DED85CA-A739-4E98-A2D9-101124E5B47C}" dt="2023-10-23T10:21:04.898" v="1358" actId="27636"/>
          <ac:spMkLst>
            <pc:docMk/>
            <pc:sldMk cId="1394412077" sldId="284"/>
            <ac:spMk id="7" creationId="{85B5874E-FCD6-FDBE-3E0E-708DEF59602C}"/>
          </ac:spMkLst>
        </pc:spChg>
        <pc:picChg chg="add mod">
          <ac:chgData name="Sylvie LEJEUNE" userId="8823c1f8-2503-4ab2-8aed-e0bf3dc10a1a" providerId="ADAL" clId="{1DED85CA-A739-4E98-A2D9-101124E5B47C}" dt="2023-10-23T10:20:54.492" v="1355"/>
          <ac:picMkLst>
            <pc:docMk/>
            <pc:sldMk cId="1394412077" sldId="284"/>
            <ac:picMk id="2" creationId="{51FB00FF-4A7D-74E7-1AEE-F27B3D29F8A3}"/>
          </ac:picMkLst>
        </pc:picChg>
        <pc:picChg chg="del">
          <ac:chgData name="Sylvie LEJEUNE" userId="8823c1f8-2503-4ab2-8aed-e0bf3dc10a1a" providerId="ADAL" clId="{1DED85CA-A739-4E98-A2D9-101124E5B47C}" dt="2023-10-23T10:20:54.070" v="1354" actId="478"/>
          <ac:picMkLst>
            <pc:docMk/>
            <pc:sldMk cId="1394412077" sldId="284"/>
            <ac:picMk id="6" creationId="{4D189659-0FF1-2A1C-B022-3B7F7ED21168}"/>
          </ac:picMkLst>
        </pc:picChg>
      </pc:sldChg>
      <pc:sldChg chg="addSp delSp modSp new mod ord">
        <pc:chgData name="Sylvie LEJEUNE" userId="8823c1f8-2503-4ab2-8aed-e0bf3dc10a1a" providerId="ADAL" clId="{1DED85CA-A739-4E98-A2D9-101124E5B47C}" dt="2023-11-06T13:12:45.617" v="1756" actId="5793"/>
        <pc:sldMkLst>
          <pc:docMk/>
          <pc:sldMk cId="1822505595" sldId="285"/>
        </pc:sldMkLst>
        <pc:spChg chg="del">
          <ac:chgData name="Sylvie LEJEUNE" userId="8823c1f8-2503-4ab2-8aed-e0bf3dc10a1a" providerId="ADAL" clId="{1DED85CA-A739-4E98-A2D9-101124E5B47C}" dt="2023-11-06T13:02:25.055" v="1652" actId="478"/>
          <ac:spMkLst>
            <pc:docMk/>
            <pc:sldMk cId="1822505595" sldId="285"/>
            <ac:spMk id="2" creationId="{26BF119D-92D1-9E53-5296-8F5BB6ABFD43}"/>
          </ac:spMkLst>
        </pc:spChg>
        <pc:spChg chg="del mod">
          <ac:chgData name="Sylvie LEJEUNE" userId="8823c1f8-2503-4ab2-8aed-e0bf3dc10a1a" providerId="ADAL" clId="{1DED85CA-A739-4E98-A2D9-101124E5B47C}" dt="2023-11-06T13:01:01.071" v="1634" actId="478"/>
          <ac:spMkLst>
            <pc:docMk/>
            <pc:sldMk cId="1822505595" sldId="285"/>
            <ac:spMk id="3" creationId="{666CE792-1DDB-3D72-C581-457B12139737}"/>
          </ac:spMkLst>
        </pc:spChg>
        <pc:spChg chg="add del mod">
          <ac:chgData name="Sylvie LEJEUNE" userId="8823c1f8-2503-4ab2-8aed-e0bf3dc10a1a" providerId="ADAL" clId="{1DED85CA-A739-4E98-A2D9-101124E5B47C}" dt="2023-11-06T13:09:15.951" v="1732" actId="478"/>
          <ac:spMkLst>
            <pc:docMk/>
            <pc:sldMk cId="1822505595" sldId="285"/>
            <ac:spMk id="4" creationId="{BA01CBAE-EC6C-5A9B-5C57-B965264C6706}"/>
          </ac:spMkLst>
        </pc:spChg>
        <pc:spChg chg="del">
          <ac:chgData name="Sylvie LEJEUNE" userId="8823c1f8-2503-4ab2-8aed-e0bf3dc10a1a" providerId="ADAL" clId="{1DED85CA-A739-4E98-A2D9-101124E5B47C}" dt="2023-11-06T13:01:03.460" v="1635" actId="478"/>
          <ac:spMkLst>
            <pc:docMk/>
            <pc:sldMk cId="1822505595" sldId="285"/>
            <ac:spMk id="5" creationId="{BCE32A1F-80F4-7999-1F4A-7EC44ED44E14}"/>
          </ac:spMkLst>
        </pc:spChg>
        <pc:spChg chg="del mod">
          <ac:chgData name="Sylvie LEJEUNE" userId="8823c1f8-2503-4ab2-8aed-e0bf3dc10a1a" providerId="ADAL" clId="{1DED85CA-A739-4E98-A2D9-101124E5B47C}" dt="2023-11-06T13:02:35.414" v="1655" actId="478"/>
          <ac:spMkLst>
            <pc:docMk/>
            <pc:sldMk cId="1822505595" sldId="285"/>
            <ac:spMk id="6" creationId="{6B52CE9E-EE6B-061F-88DE-3A273D6EE8F3}"/>
          </ac:spMkLst>
        </pc:spChg>
        <pc:spChg chg="mod">
          <ac:chgData name="Sylvie LEJEUNE" userId="8823c1f8-2503-4ab2-8aed-e0bf3dc10a1a" providerId="ADAL" clId="{1DED85CA-A739-4E98-A2D9-101124E5B47C}" dt="2023-11-06T13:12:45.617" v="1756" actId="5793"/>
          <ac:spMkLst>
            <pc:docMk/>
            <pc:sldMk cId="1822505595" sldId="285"/>
            <ac:spMk id="8" creationId="{99E5956E-0CB3-AD52-A1EB-DB65FD817A8A}"/>
          </ac:spMkLst>
        </pc:spChg>
        <pc:picChg chg="add mod">
          <ac:chgData name="Sylvie LEJEUNE" userId="8823c1f8-2503-4ab2-8aed-e0bf3dc10a1a" providerId="ADAL" clId="{1DED85CA-A739-4E98-A2D9-101124E5B47C}" dt="2023-11-06T13:06:19.072" v="1688" actId="1076"/>
          <ac:picMkLst>
            <pc:docMk/>
            <pc:sldMk cId="1822505595" sldId="285"/>
            <ac:picMk id="9" creationId="{4E7C937D-5A2E-9E65-D539-13022D3395E1}"/>
          </ac:picMkLst>
        </pc:picChg>
        <pc:picChg chg="add mod">
          <ac:chgData name="Sylvie LEJEUNE" userId="8823c1f8-2503-4ab2-8aed-e0bf3dc10a1a" providerId="ADAL" clId="{1DED85CA-A739-4E98-A2D9-101124E5B47C}" dt="2023-11-06T13:07:36.110" v="1709" actId="1076"/>
          <ac:picMkLst>
            <pc:docMk/>
            <pc:sldMk cId="1822505595" sldId="285"/>
            <ac:picMk id="10" creationId="{0CCF082A-A897-D3B6-936D-CF0DEE1F7D47}"/>
          </ac:picMkLst>
        </pc:picChg>
        <pc:picChg chg="add mod">
          <ac:chgData name="Sylvie LEJEUNE" userId="8823c1f8-2503-4ab2-8aed-e0bf3dc10a1a" providerId="ADAL" clId="{1DED85CA-A739-4E98-A2D9-101124E5B47C}" dt="2023-11-06T13:07:05.965" v="1703" actId="1076"/>
          <ac:picMkLst>
            <pc:docMk/>
            <pc:sldMk cId="1822505595" sldId="285"/>
            <ac:picMk id="11" creationId="{DCE219DC-FEC8-2100-91FE-4AB41000F2E9}"/>
          </ac:picMkLst>
        </pc:picChg>
        <pc:picChg chg="add mod">
          <ac:chgData name="Sylvie LEJEUNE" userId="8823c1f8-2503-4ab2-8aed-e0bf3dc10a1a" providerId="ADAL" clId="{1DED85CA-A739-4E98-A2D9-101124E5B47C}" dt="2023-11-06T13:07:03.621" v="1702" actId="1076"/>
          <ac:picMkLst>
            <pc:docMk/>
            <pc:sldMk cId="1822505595" sldId="285"/>
            <ac:picMk id="12" creationId="{D6F83E13-6CF8-D95C-B678-D026EFB15AA1}"/>
          </ac:picMkLst>
        </pc:picChg>
        <pc:picChg chg="add mod">
          <ac:chgData name="Sylvie LEJEUNE" userId="8823c1f8-2503-4ab2-8aed-e0bf3dc10a1a" providerId="ADAL" clId="{1DED85CA-A739-4E98-A2D9-101124E5B47C}" dt="2023-11-06T13:07:01.084" v="1701" actId="1076"/>
          <ac:picMkLst>
            <pc:docMk/>
            <pc:sldMk cId="1822505595" sldId="285"/>
            <ac:picMk id="13" creationId="{28C1D7B9-B156-A32D-FF66-4A1BC85EC6C1}"/>
          </ac:picMkLst>
        </pc:picChg>
        <pc:picChg chg="add mod">
          <ac:chgData name="Sylvie LEJEUNE" userId="8823c1f8-2503-4ab2-8aed-e0bf3dc10a1a" providerId="ADAL" clId="{1DED85CA-A739-4E98-A2D9-101124E5B47C}" dt="2023-11-06T13:06:58.818" v="1700" actId="14100"/>
          <ac:picMkLst>
            <pc:docMk/>
            <pc:sldMk cId="1822505595" sldId="285"/>
            <ac:picMk id="14" creationId="{3A80043A-A07E-88C7-9F0B-C6931B1C03D0}"/>
          </ac:picMkLst>
        </pc:picChg>
        <pc:picChg chg="add mod">
          <ac:chgData name="Sylvie LEJEUNE" userId="8823c1f8-2503-4ab2-8aed-e0bf3dc10a1a" providerId="ADAL" clId="{1DED85CA-A739-4E98-A2D9-101124E5B47C}" dt="2023-11-06T13:06:25.128" v="1690" actId="1076"/>
          <ac:picMkLst>
            <pc:docMk/>
            <pc:sldMk cId="1822505595" sldId="285"/>
            <ac:picMk id="15" creationId="{E403E7E4-A3DF-0C5C-799A-C0D13A910ECA}"/>
          </ac:picMkLst>
        </pc:picChg>
        <pc:picChg chg="add mod">
          <ac:chgData name="Sylvie LEJEUNE" userId="8823c1f8-2503-4ab2-8aed-e0bf3dc10a1a" providerId="ADAL" clId="{1DED85CA-A739-4E98-A2D9-101124E5B47C}" dt="2023-11-06T13:07:40.076" v="1711" actId="1076"/>
          <ac:picMkLst>
            <pc:docMk/>
            <pc:sldMk cId="1822505595" sldId="285"/>
            <ac:picMk id="16" creationId="{F53AC246-8A02-F6B8-0BFD-C3E95AF88FB8}"/>
          </ac:picMkLst>
        </pc:picChg>
        <pc:picChg chg="add del mod">
          <ac:chgData name="Sylvie LEJEUNE" userId="8823c1f8-2503-4ab2-8aed-e0bf3dc10a1a" providerId="ADAL" clId="{1DED85CA-A739-4E98-A2D9-101124E5B47C}" dt="2023-11-06T13:07:53.309" v="1713"/>
          <ac:picMkLst>
            <pc:docMk/>
            <pc:sldMk cId="1822505595" sldId="285"/>
            <ac:picMk id="17" creationId="{DC96EC2D-C265-5D6E-DE18-163EEBC358D7}"/>
          </ac:picMkLst>
        </pc:picChg>
        <pc:picChg chg="add mod">
          <ac:chgData name="Sylvie LEJEUNE" userId="8823c1f8-2503-4ab2-8aed-e0bf3dc10a1a" providerId="ADAL" clId="{1DED85CA-A739-4E98-A2D9-101124E5B47C}" dt="2023-11-06T13:08:21.551" v="1719" actId="1076"/>
          <ac:picMkLst>
            <pc:docMk/>
            <pc:sldMk cId="1822505595" sldId="285"/>
            <ac:picMk id="18" creationId="{DFE53E8A-BCD1-195E-C8F6-597007AF8322}"/>
          </ac:picMkLst>
        </pc:picChg>
        <pc:picChg chg="add del mod">
          <ac:chgData name="Sylvie LEJEUNE" userId="8823c1f8-2503-4ab2-8aed-e0bf3dc10a1a" providerId="ADAL" clId="{1DED85CA-A739-4E98-A2D9-101124E5B47C}" dt="2023-11-06T13:09:10.411" v="1731" actId="478"/>
          <ac:picMkLst>
            <pc:docMk/>
            <pc:sldMk cId="1822505595" sldId="285"/>
            <ac:picMk id="19" creationId="{58DAE803-8522-F672-860F-9B4FD5903ECD}"/>
          </ac:picMkLst>
        </pc:picChg>
        <pc:picChg chg="add mod">
          <ac:chgData name="Sylvie LEJEUNE" userId="8823c1f8-2503-4ab2-8aed-e0bf3dc10a1a" providerId="ADAL" clId="{1DED85CA-A739-4E98-A2D9-101124E5B47C}" dt="2023-11-06T13:10:39.251" v="1740" actId="1076"/>
          <ac:picMkLst>
            <pc:docMk/>
            <pc:sldMk cId="1822505595" sldId="285"/>
            <ac:picMk id="20" creationId="{8217EE14-2F48-E056-BA14-3DE3B239BDA5}"/>
          </ac:picMkLst>
        </pc:picChg>
        <pc:picChg chg="add mod">
          <ac:chgData name="Sylvie LEJEUNE" userId="8823c1f8-2503-4ab2-8aed-e0bf3dc10a1a" providerId="ADAL" clId="{1DED85CA-A739-4E98-A2D9-101124E5B47C}" dt="2023-11-06T13:10:37.080" v="1739" actId="1076"/>
          <ac:picMkLst>
            <pc:docMk/>
            <pc:sldMk cId="1822505595" sldId="285"/>
            <ac:picMk id="21" creationId="{348B0A09-38EA-9AC9-0358-43B33A7D3CE5}"/>
          </ac:picMkLst>
        </pc:picChg>
        <pc:picChg chg="add mod">
          <ac:chgData name="Sylvie LEJEUNE" userId="8823c1f8-2503-4ab2-8aed-e0bf3dc10a1a" providerId="ADAL" clId="{1DED85CA-A739-4E98-A2D9-101124E5B47C}" dt="2023-11-06T13:10:20.990" v="1735" actId="1076"/>
          <ac:picMkLst>
            <pc:docMk/>
            <pc:sldMk cId="1822505595" sldId="285"/>
            <ac:picMk id="1026" creationId="{5B676CF0-3E0C-FB95-EB1C-F1589FD59A44}"/>
          </ac:picMkLst>
        </pc:picChg>
      </pc:sldChg>
      <pc:sldChg chg="addSp delSp modSp add mod ord">
        <pc:chgData name="Sylvie LEJEUNE" userId="8823c1f8-2503-4ab2-8aed-e0bf3dc10a1a" providerId="ADAL" clId="{1DED85CA-A739-4E98-A2D9-101124E5B47C}" dt="2023-11-06T13:12:36.483" v="1753"/>
        <pc:sldMkLst>
          <pc:docMk/>
          <pc:sldMk cId="3828457865" sldId="286"/>
        </pc:sldMkLst>
        <pc:spChg chg="del">
          <ac:chgData name="Sylvie LEJEUNE" userId="8823c1f8-2503-4ab2-8aed-e0bf3dc10a1a" providerId="ADAL" clId="{1DED85CA-A739-4E98-A2D9-101124E5B47C}" dt="2023-11-06T13:10:42.977" v="1741" actId="478"/>
          <ac:spMkLst>
            <pc:docMk/>
            <pc:sldMk cId="3828457865" sldId="286"/>
            <ac:spMk id="4" creationId="{BA01CBAE-EC6C-5A9B-5C57-B965264C6706}"/>
          </ac:spMkLst>
        </pc:spChg>
        <pc:spChg chg="mod">
          <ac:chgData name="Sylvie LEJEUNE" userId="8823c1f8-2503-4ab2-8aed-e0bf3dc10a1a" providerId="ADAL" clId="{1DED85CA-A739-4E98-A2D9-101124E5B47C}" dt="2023-11-06T13:11:06.564" v="1749" actId="5793"/>
          <ac:spMkLst>
            <pc:docMk/>
            <pc:sldMk cId="3828457865" sldId="286"/>
            <ac:spMk id="8" creationId="{99E5956E-0CB3-AD52-A1EB-DB65FD817A8A}"/>
          </ac:spMkLst>
        </pc:spChg>
        <pc:picChg chg="add mod">
          <ac:chgData name="Sylvie LEJEUNE" userId="8823c1f8-2503-4ab2-8aed-e0bf3dc10a1a" providerId="ADAL" clId="{1DED85CA-A739-4E98-A2D9-101124E5B47C}" dt="2023-11-06T13:08:51.044" v="1727" actId="1076"/>
          <ac:picMkLst>
            <pc:docMk/>
            <pc:sldMk cId="3828457865" sldId="286"/>
            <ac:picMk id="2" creationId="{7B20377D-A5E3-9E37-69B4-6DAA97136EF3}"/>
          </ac:picMkLst>
        </pc:picChg>
        <pc:picChg chg="add mod">
          <ac:chgData name="Sylvie LEJEUNE" userId="8823c1f8-2503-4ab2-8aed-e0bf3dc10a1a" providerId="ADAL" clId="{1DED85CA-A739-4E98-A2D9-101124E5B47C}" dt="2023-11-06T13:09:06.132" v="1730" actId="1076"/>
          <ac:picMkLst>
            <pc:docMk/>
            <pc:sldMk cId="3828457865" sldId="286"/>
            <ac:picMk id="3" creationId="{E8927B39-AFA5-E7A6-017F-C36FFBE0DE6D}"/>
          </ac:picMkLst>
        </pc:picChg>
        <pc:picChg chg="add mod">
          <ac:chgData name="Sylvie LEJEUNE" userId="8823c1f8-2503-4ab2-8aed-e0bf3dc10a1a" providerId="ADAL" clId="{1DED85CA-A739-4E98-A2D9-101124E5B47C}" dt="2023-11-06T13:10:45.197" v="1742"/>
          <ac:picMkLst>
            <pc:docMk/>
            <pc:sldMk cId="3828457865" sldId="286"/>
            <ac:picMk id="5" creationId="{F2320545-B67C-03CC-34CE-AA95A23AC309}"/>
          </ac:picMkLst>
        </pc:picChg>
        <pc:picChg chg="add mod">
          <ac:chgData name="Sylvie LEJEUNE" userId="8823c1f8-2503-4ab2-8aed-e0bf3dc10a1a" providerId="ADAL" clId="{1DED85CA-A739-4E98-A2D9-101124E5B47C}" dt="2023-11-06T13:10:50.309" v="1744" actId="1076"/>
          <ac:picMkLst>
            <pc:docMk/>
            <pc:sldMk cId="3828457865" sldId="286"/>
            <ac:picMk id="6" creationId="{B806999E-AA64-6BE6-7816-CFD438F4FDEA}"/>
          </ac:picMkLst>
        </pc:picChg>
        <pc:picChg chg="del">
          <ac:chgData name="Sylvie LEJEUNE" userId="8823c1f8-2503-4ab2-8aed-e0bf3dc10a1a" providerId="ADAL" clId="{1DED85CA-A739-4E98-A2D9-101124E5B47C}" dt="2023-11-06T13:08:29.525" v="1721" actId="478"/>
          <ac:picMkLst>
            <pc:docMk/>
            <pc:sldMk cId="3828457865" sldId="286"/>
            <ac:picMk id="10" creationId="{0CCF082A-A897-D3B6-936D-CF0DEE1F7D47}"/>
          </ac:picMkLst>
        </pc:picChg>
        <pc:picChg chg="del">
          <ac:chgData name="Sylvie LEJEUNE" userId="8823c1f8-2503-4ab2-8aed-e0bf3dc10a1a" providerId="ADAL" clId="{1DED85CA-A739-4E98-A2D9-101124E5B47C}" dt="2023-11-06T13:08:30.183" v="1722" actId="478"/>
          <ac:picMkLst>
            <pc:docMk/>
            <pc:sldMk cId="3828457865" sldId="286"/>
            <ac:picMk id="16" creationId="{F53AC246-8A02-F6B8-0BFD-C3E95AF88FB8}"/>
          </ac:picMkLst>
        </pc:picChg>
        <pc:picChg chg="add mod">
          <ac:chgData name="Sylvie LEJEUNE" userId="8823c1f8-2503-4ab2-8aed-e0bf3dc10a1a" providerId="ADAL" clId="{1DED85CA-A739-4E98-A2D9-101124E5B47C}" dt="2023-11-06T13:10:56.035" v="1746" actId="1076"/>
          <ac:picMkLst>
            <pc:docMk/>
            <pc:sldMk cId="3828457865" sldId="286"/>
            <ac:picMk id="17" creationId="{D6F40D0E-06C9-4773-6140-258DC3B551FE}"/>
          </ac:picMkLst>
        </pc:picChg>
        <pc:picChg chg="del">
          <ac:chgData name="Sylvie LEJEUNE" userId="8823c1f8-2503-4ab2-8aed-e0bf3dc10a1a" providerId="ADAL" clId="{1DED85CA-A739-4E98-A2D9-101124E5B47C}" dt="2023-11-06T13:08:30.796" v="1723" actId="478"/>
          <ac:picMkLst>
            <pc:docMk/>
            <pc:sldMk cId="3828457865" sldId="286"/>
            <ac:picMk id="18" creationId="{DFE53E8A-BCD1-195E-C8F6-597007AF8322}"/>
          </ac:picMkLst>
        </pc:picChg>
        <pc:picChg chg="mod">
          <ac:chgData name="Sylvie LEJEUNE" userId="8823c1f8-2503-4ab2-8aed-e0bf3dc10a1a" providerId="ADAL" clId="{1DED85CA-A739-4E98-A2D9-101124E5B47C}" dt="2023-11-06T13:08:33.416" v="1724" actId="1076"/>
          <ac:picMkLst>
            <pc:docMk/>
            <pc:sldMk cId="3828457865" sldId="286"/>
            <ac:picMk id="19" creationId="{58DAE803-8522-F672-860F-9B4FD5903ECD}"/>
          </ac:picMkLst>
        </pc:picChg>
      </pc:sldChg>
    </pc:docChg>
  </pc:docChgLst>
  <pc:docChgLst>
    <pc:chgData name="Pascale OPDEBEEK" userId="S::pascaleopdebeek@sosburnout-belgique.org::0befc5e9-ba26-4c0f-8f53-d54826e0dbae" providerId="AD" clId="Web-{79707EB2-11FC-4E98-AA69-2840F4549FD3}"/>
    <pc:docChg chg="modSld">
      <pc:chgData name="Pascale OPDEBEEK" userId="S::pascaleopdebeek@sosburnout-belgique.org::0befc5e9-ba26-4c0f-8f53-d54826e0dbae" providerId="AD" clId="Web-{79707EB2-11FC-4E98-AA69-2840F4549FD3}" dt="2023-12-01T08:20:53.066" v="4" actId="20577"/>
      <pc:docMkLst>
        <pc:docMk/>
      </pc:docMkLst>
      <pc:sldChg chg="modSp">
        <pc:chgData name="Pascale OPDEBEEK" userId="S::pascaleopdebeek@sosburnout-belgique.org::0befc5e9-ba26-4c0f-8f53-d54826e0dbae" providerId="AD" clId="Web-{79707EB2-11FC-4E98-AA69-2840F4549FD3}" dt="2023-12-01T08:20:53.066" v="4" actId="20577"/>
        <pc:sldMkLst>
          <pc:docMk/>
          <pc:sldMk cId="1838194152" sldId="257"/>
        </pc:sldMkLst>
        <pc:spChg chg="mod">
          <ac:chgData name="Pascale OPDEBEEK" userId="S::pascaleopdebeek@sosburnout-belgique.org::0befc5e9-ba26-4c0f-8f53-d54826e0dbae" providerId="AD" clId="Web-{79707EB2-11FC-4E98-AA69-2840F4549FD3}" dt="2023-12-01T08:20:53.066" v="4" actId="20577"/>
          <ac:spMkLst>
            <pc:docMk/>
            <pc:sldMk cId="1838194152" sldId="257"/>
            <ac:spMk id="3" creationId="{8876CFD6-B82F-3102-52BD-05D48C18D49C}"/>
          </ac:spMkLst>
        </pc:spChg>
      </pc:sldChg>
      <pc:sldChg chg="modSp">
        <pc:chgData name="Pascale OPDEBEEK" userId="S::pascaleopdebeek@sosburnout-belgique.org::0befc5e9-ba26-4c0f-8f53-d54826e0dbae" providerId="AD" clId="Web-{79707EB2-11FC-4E98-AA69-2840F4549FD3}" dt="2023-12-01T08:20:15.673" v="0" actId="20577"/>
        <pc:sldMkLst>
          <pc:docMk/>
          <pc:sldMk cId="2160865214" sldId="290"/>
        </pc:sldMkLst>
        <pc:spChg chg="mod">
          <ac:chgData name="Pascale OPDEBEEK" userId="S::pascaleopdebeek@sosburnout-belgique.org::0befc5e9-ba26-4c0f-8f53-d54826e0dbae" providerId="AD" clId="Web-{79707EB2-11FC-4E98-AA69-2840F4549FD3}" dt="2023-12-01T08:20:15.673" v="0" actId="20577"/>
          <ac:spMkLst>
            <pc:docMk/>
            <pc:sldMk cId="2160865214" sldId="290"/>
            <ac:spMk id="3" creationId="{A78BDEFC-5032-4A2C-55B6-6235348020D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05-12-23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E04B-C234-4BA5-8588-2706F04BF31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5B17-BD04-4946-A934-C2F7955C9CF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55509-85F0-4B2A-B260-DF0B2CED48B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594A-FA99-49D7-864A-5DBC660A8996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79E2-E639-4448-A99C-5CB9E90A9C1F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0FE1-5CC6-416F-82D3-FDA80275A936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2E19-5239-4930-A7A8-65856609A2D2}" type="datetime7">
              <a:rPr lang="fr-BE" smtClean="0"/>
              <a:t>déc.-23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3259-671F-4A2C-B5A2-35BFFFD98C8D}" type="datetime7">
              <a:rPr lang="fr-BE" smtClean="0"/>
              <a:t>déc.-23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7CB7-0100-43C7-9255-6D818EDAE281}" type="datetime7">
              <a:rPr lang="fr-BE" smtClean="0"/>
              <a:t>déc.-23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055A-7FAC-4A98-A08E-466C8AC20D19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6C37-BB39-43F0-9CD7-9EA2DA005942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926-4E9B-455D-A4EA-E56CD35CCD38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FFEE47-EF0B-D515-52FE-F951E4548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43" y="2420722"/>
            <a:ext cx="8814319" cy="604394"/>
          </a:xfrm>
        </p:spPr>
        <p:txBody>
          <a:bodyPr anchor="ctr">
            <a:normAutofit fontScale="90000"/>
          </a:bodyPr>
          <a:lstStyle/>
          <a:p>
            <a:r>
              <a:rPr lang="fr-BE" sz="6100" dirty="0"/>
              <a:t>Les avantages complémentaires des mutuelles en Région wallonne.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A5A25-D036-B7D3-DB48-DFF50F466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85000" lnSpcReduction="10000"/>
          </a:bodyPr>
          <a:lstStyle/>
          <a:p>
            <a:r>
              <a:rPr lang="fr-BE" sz="3200" dirty="0"/>
              <a:t>Ces aides financières utiles dans le cadre du Burnout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B3D48-F4A3-6999-E7CA-102D5AA1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© 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0816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A46805-4C44-CC2A-E1D0-54785410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FCCB8C9C-28D6-001C-35D9-17393D5BD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06286"/>
            <a:ext cx="10515600" cy="3256189"/>
          </a:xfrm>
        </p:spPr>
        <p:txBody>
          <a:bodyPr>
            <a:noAutofit/>
          </a:bodyPr>
          <a:lstStyle/>
          <a:p>
            <a:pPr algn="l"/>
            <a:br>
              <a:rPr lang="fr-BE" sz="4000" dirty="0"/>
            </a:br>
            <a:r>
              <a:rPr lang="fr-FR" sz="2800" b="0" i="0" dirty="0">
                <a:solidFill>
                  <a:srgbClr val="4D5156"/>
                </a:solidFill>
                <a:effectLst/>
                <a:latin typeface="+mn-lt"/>
              </a:rPr>
              <a:t>Le régime belge de protection sociale couvre </a:t>
            </a:r>
            <a:r>
              <a:rPr lang="fr-FR" sz="2800" b="0" i="0" dirty="0">
                <a:solidFill>
                  <a:srgbClr val="040C28"/>
                </a:solidFill>
                <a:effectLst/>
                <a:latin typeface="+mn-lt"/>
              </a:rPr>
              <a:t>les personnes qui </a:t>
            </a:r>
            <a:br>
              <a:rPr lang="fr-FR" sz="2800" b="0" i="0" dirty="0">
                <a:solidFill>
                  <a:srgbClr val="040C28"/>
                </a:solidFill>
                <a:effectLst/>
                <a:latin typeface="+mn-lt"/>
              </a:rPr>
            </a:br>
            <a:r>
              <a:rPr lang="fr-F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+mn-lt"/>
              </a:rPr>
              <a:t>résident en Belgique et/ou y exercent une activité professionnelle </a:t>
            </a:r>
            <a:br>
              <a:rPr lang="fr-FR" sz="2800" b="1" i="0" dirty="0">
                <a:solidFill>
                  <a:schemeClr val="accent2">
                    <a:lumMod val="75000"/>
                  </a:schemeClr>
                </a:solidFill>
                <a:effectLst/>
                <a:latin typeface="+mn-lt"/>
              </a:rPr>
            </a:br>
            <a:r>
              <a:rPr lang="fr-FR" sz="2800" b="0" i="0" dirty="0">
                <a:solidFill>
                  <a:srgbClr val="040C28"/>
                </a:solidFill>
                <a:effectLst/>
                <a:latin typeface="+mn-lt"/>
              </a:rPr>
              <a:t>en qualité de travailleurs salariés ou indépendants</a:t>
            </a:r>
            <a:r>
              <a:rPr lang="fr-FR" sz="2800" b="0" i="0" dirty="0">
                <a:solidFill>
                  <a:srgbClr val="4D5156"/>
                </a:solidFill>
                <a:effectLst/>
                <a:latin typeface="+mn-lt"/>
              </a:rPr>
              <a:t>. </a:t>
            </a:r>
            <a:br>
              <a:rPr lang="fr-FR" sz="2800" b="0" i="0" dirty="0">
                <a:solidFill>
                  <a:srgbClr val="4D5156"/>
                </a:solidFill>
                <a:effectLst/>
                <a:latin typeface="+mn-lt"/>
              </a:rPr>
            </a:br>
            <a:br>
              <a:rPr lang="fr-FR" sz="2800" b="0" i="0" dirty="0">
                <a:solidFill>
                  <a:srgbClr val="4D5156"/>
                </a:solidFill>
                <a:effectLst/>
                <a:latin typeface="+mn-lt"/>
              </a:rPr>
            </a:br>
            <a:r>
              <a:rPr lang="fr-FR" sz="2800" b="0" i="0" dirty="0">
                <a:solidFill>
                  <a:srgbClr val="4D5156"/>
                </a:solidFill>
                <a:effectLst/>
                <a:latin typeface="+mn-lt"/>
              </a:rPr>
              <a:t>Pour en bénéficier, </a:t>
            </a:r>
            <a:r>
              <a:rPr lang="fr-BE" sz="2800" dirty="0">
                <a:solidFill>
                  <a:srgbClr val="4D5156"/>
                </a:solidFill>
                <a:latin typeface="+mn-lt"/>
              </a:rPr>
              <a:t>s’affilier à un organisme assureur de sécurité sociale est obligatoire.</a:t>
            </a:r>
            <a:br>
              <a:rPr lang="fr-BE" sz="2800" dirty="0">
                <a:solidFill>
                  <a:srgbClr val="4D5156"/>
                </a:solidFill>
                <a:latin typeface="+mn-lt"/>
              </a:rPr>
            </a:br>
            <a:br>
              <a:rPr lang="fr-BE" sz="1200" dirty="0">
                <a:solidFill>
                  <a:srgbClr val="4D5156"/>
                </a:solidFill>
                <a:latin typeface="+mn-lt"/>
              </a:rPr>
            </a:br>
            <a:endParaRPr lang="fr-BE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865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C75E3-D933-F3B5-9B4D-5D74AAA9D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049" y="1520889"/>
            <a:ext cx="10241902" cy="2276669"/>
          </a:xfrm>
        </p:spPr>
        <p:txBody>
          <a:bodyPr>
            <a:noAutofit/>
          </a:bodyPr>
          <a:lstStyle/>
          <a:p>
            <a:pPr algn="l"/>
            <a:br>
              <a:rPr lang="fr-BE" sz="4000" dirty="0"/>
            </a:br>
            <a:br>
              <a:rPr lang="fr-BE" sz="1200" dirty="0">
                <a:solidFill>
                  <a:srgbClr val="4D5156"/>
                </a:solidFill>
                <a:latin typeface="+mn-lt"/>
              </a:rPr>
            </a:br>
            <a:r>
              <a:rPr lang="fr-BE" sz="2800" dirty="0">
                <a:solidFill>
                  <a:srgbClr val="4D5156"/>
                </a:solidFill>
                <a:latin typeface="+mn-lt"/>
              </a:rPr>
              <a:t>En Région wallonne, pour bénéficier des droits et avantages de </a:t>
            </a:r>
            <a:r>
              <a:rPr lang="fr-BE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l’assurance maladie-invalidité de l’INAMI</a:t>
            </a:r>
            <a:r>
              <a:rPr lang="fr-BE" sz="2800" dirty="0">
                <a:solidFill>
                  <a:srgbClr val="4D5156"/>
                </a:solidFill>
                <a:latin typeface="+mn-lt"/>
              </a:rPr>
              <a:t>, </a:t>
            </a:r>
            <a:r>
              <a:rPr lang="fr-FR" sz="2800" dirty="0">
                <a:solidFill>
                  <a:srgbClr val="4D5156"/>
                </a:solidFill>
                <a:latin typeface="+mn-lt"/>
              </a:rPr>
              <a:t>vous devez donc  être affilié soit à la Caisse de Soins de Santé de la SNCB Holding, soit à la Caisse Auxiliaire d’Assurance Maladie-Invalidité soit à une mutuelle</a:t>
            </a:r>
            <a:r>
              <a:rPr lang="fr-FR" sz="3200" dirty="0">
                <a:latin typeface="+mn-lt"/>
              </a:rPr>
              <a:t>.</a:t>
            </a:r>
            <a:br>
              <a:rPr lang="fr-FR" sz="3200" dirty="0">
                <a:latin typeface="+mn-lt"/>
              </a:rPr>
            </a:br>
            <a:endParaRPr lang="fr-BE" sz="3200" dirty="0">
              <a:latin typeface="+mn-lt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51B6E5-D0C6-BEAA-A919-1F1C1DFB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102806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7DEBC7-97D8-0AA2-8B2E-68A8DB250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661442" cy="1454051"/>
          </a:xfrm>
        </p:spPr>
        <p:txBody>
          <a:bodyPr>
            <a:normAutofit/>
          </a:bodyPr>
          <a:lstStyle/>
          <a:p>
            <a:r>
              <a:rPr lang="fr-FR" sz="3300" b="0" i="0" dirty="0">
                <a:solidFill>
                  <a:schemeClr val="tx2"/>
                </a:solidFill>
                <a:effectLst/>
                <a:latin typeface="system-ui"/>
              </a:rPr>
              <a:t> </a:t>
            </a:r>
            <a:r>
              <a:rPr lang="fr-FR" sz="2400" b="1" i="0" u="sng" dirty="0">
                <a:solidFill>
                  <a:schemeClr val="accent2">
                    <a:lumMod val="50000"/>
                  </a:schemeClr>
                </a:solidFill>
                <a:effectLst/>
                <a:latin typeface="Roboto" panose="02000000000000000000" pitchFamily="2" charset="0"/>
              </a:rPr>
              <a:t>Qu’elle est la différence entre les 3?</a:t>
            </a:r>
            <a:br>
              <a:rPr lang="fr-FR" sz="2400" b="0" i="0" u="sng" dirty="0">
                <a:effectLst/>
                <a:latin typeface="Roboto" panose="02000000000000000000" pitchFamily="2" charset="0"/>
              </a:rPr>
            </a:br>
            <a:br>
              <a:rPr lang="fr-FR" sz="2400" b="0" i="0" u="sng" dirty="0">
                <a:effectLst/>
                <a:latin typeface="Roboto" panose="02000000000000000000" pitchFamily="2" charset="0"/>
              </a:rPr>
            </a:br>
            <a:endParaRPr lang="fr-BE" sz="1800" u="sng" dirty="0">
              <a:solidFill>
                <a:schemeClr val="tx2"/>
              </a:solidFill>
              <a:latin typeface="system-ui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8BDEFC-5032-4A2C-55B6-62353480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26" y="1829191"/>
            <a:ext cx="5168132" cy="3182904"/>
          </a:xfrm>
        </p:spPr>
        <p:txBody>
          <a:bodyPr anchor="t">
            <a:normAutofit fontScale="47500" lnSpcReduction="20000"/>
          </a:bodyPr>
          <a:lstStyle/>
          <a:p>
            <a:pPr marL="0" indent="0">
              <a:buNone/>
            </a:pPr>
            <a:r>
              <a:rPr lang="fr-FR" sz="3800" dirty="0">
                <a:solidFill>
                  <a:schemeClr val="tx2"/>
                </a:solidFill>
              </a:rPr>
              <a:t>La Caisse de Soins de Santé de la SNCB Holding est  un organisme d’intérêt public.</a:t>
            </a:r>
          </a:p>
          <a:p>
            <a:pPr marL="0" indent="0">
              <a:buNone/>
            </a:pPr>
            <a:r>
              <a:rPr lang="fr-FR" sz="3800" dirty="0">
                <a:solidFill>
                  <a:schemeClr val="tx2"/>
                </a:solidFill>
              </a:rPr>
              <a:t>Elle</a:t>
            </a:r>
            <a:r>
              <a:rPr lang="fr-FR" sz="3800" dirty="0">
                <a:solidFill>
                  <a:schemeClr val="accent2">
                    <a:lumMod val="50000"/>
                  </a:schemeClr>
                </a:solidFill>
              </a:rPr>
              <a:t> est obligatoire pour</a:t>
            </a:r>
            <a:r>
              <a:rPr lang="fr-FR" sz="3800" dirty="0">
                <a:solidFill>
                  <a:schemeClr val="tx2"/>
                </a:solidFill>
              </a:rPr>
              <a:t> </a:t>
            </a:r>
            <a:r>
              <a:rPr lang="fr-FR" sz="3800" dirty="0">
                <a:solidFill>
                  <a:schemeClr val="accent2">
                    <a:lumMod val="50000"/>
                  </a:schemeClr>
                </a:solidFill>
              </a:rPr>
              <a:t>le personnel </a:t>
            </a:r>
            <a:r>
              <a:rPr lang="fr-FR" sz="3800" dirty="0">
                <a:solidFill>
                  <a:schemeClr val="tx2"/>
                </a:solidFill>
              </a:rPr>
              <a:t>et les pensionnés </a:t>
            </a:r>
            <a:r>
              <a:rPr lang="fr-FR" sz="3800" dirty="0">
                <a:solidFill>
                  <a:schemeClr val="accent2">
                    <a:lumMod val="50000"/>
                  </a:schemeClr>
                </a:solidFill>
              </a:rPr>
              <a:t>statutaires</a:t>
            </a:r>
            <a:r>
              <a:rPr lang="fr-FR" sz="3800" dirty="0">
                <a:solidFill>
                  <a:schemeClr val="tx2"/>
                </a:solidFill>
              </a:rPr>
              <a:t> des Chemins de fer belges et leurs personnes à charge.</a:t>
            </a:r>
          </a:p>
          <a:p>
            <a:pPr marL="0" indent="0">
              <a:buNone/>
            </a:pPr>
            <a:endParaRPr lang="fr-FR" sz="3800" dirty="0">
              <a:solidFill>
                <a:schemeClr val="tx2"/>
              </a:solidFill>
            </a:endParaRPr>
          </a:p>
          <a:p>
            <a:pPr marL="0" indent="0" algn="l">
              <a:buNone/>
            </a:pPr>
            <a:r>
              <a:rPr lang="fr-FR" sz="3800" dirty="0">
                <a:solidFill>
                  <a:schemeClr val="tx2"/>
                </a:solidFill>
              </a:rPr>
              <a:t>Elle intervient pour les prestations de </a:t>
            </a:r>
            <a:r>
              <a:rPr lang="fr-FR" sz="3800" dirty="0">
                <a:solidFill>
                  <a:schemeClr val="accent2">
                    <a:lumMod val="50000"/>
                  </a:schemeClr>
                </a:solidFill>
              </a:rPr>
              <a:t>l’assurance soins de santé</a:t>
            </a:r>
            <a:r>
              <a:rPr lang="fr-FR" sz="3800" dirty="0">
                <a:solidFill>
                  <a:schemeClr val="tx2"/>
                </a:solidFill>
              </a:rPr>
              <a:t>, c’est-à-dire le remboursement des soins médicaux et paramédicaux, les frais d’hospitalisation, les médicaments, etc. </a:t>
            </a:r>
          </a:p>
          <a:p>
            <a:pPr marL="0" indent="0">
              <a:buNone/>
            </a:pPr>
            <a:br>
              <a:rPr lang="fr-FR" sz="1900" dirty="0">
                <a:solidFill>
                  <a:schemeClr val="tx2"/>
                </a:solidFill>
                <a:latin typeface="system-ui"/>
              </a:rPr>
            </a:br>
            <a:endParaRPr lang="fr-BE" sz="1900" dirty="0">
              <a:solidFill>
                <a:schemeClr val="tx2"/>
              </a:solidFill>
              <a:latin typeface="system-ui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F5B88-1533-A295-B136-BEECBC33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 dirty="0"/>
              <a:t>© SOS Burnout Belgique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216987F-6F4F-743C-46BA-2C8E2B889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080" y="2763287"/>
            <a:ext cx="4275609" cy="133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83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7DEBC7-97D8-0AA2-8B2E-68A8DB250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661442" cy="1454051"/>
          </a:xfrm>
        </p:spPr>
        <p:txBody>
          <a:bodyPr>
            <a:normAutofit/>
          </a:bodyPr>
          <a:lstStyle/>
          <a:p>
            <a:r>
              <a:rPr lang="fr-FR" sz="1800" b="1" dirty="0">
                <a:solidFill>
                  <a:schemeClr val="tx2"/>
                </a:solidFill>
                <a:latin typeface="system-ui"/>
                <a:ea typeface="+mn-ea"/>
                <a:cs typeface="+mn-cs"/>
              </a:rPr>
              <a:t>La Caisse Auxiliaire Assurance Maladie Invalidité </a:t>
            </a:r>
            <a:r>
              <a:rPr lang="fr-FR" sz="1800" dirty="0">
                <a:solidFill>
                  <a:schemeClr val="tx2"/>
                </a:solidFill>
                <a:latin typeface="system-ui"/>
                <a:ea typeface="+mn-ea"/>
                <a:cs typeface="+mn-cs"/>
              </a:rPr>
              <a:t>est une institution publique de sécurité sociale.</a:t>
            </a:r>
            <a:endParaRPr lang="fr-BE" sz="1800" dirty="0">
              <a:solidFill>
                <a:schemeClr val="tx2"/>
              </a:solidFill>
              <a:latin typeface="system-ui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8BDEFC-5032-4A2C-55B6-62353480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920465"/>
            <a:ext cx="4765949" cy="33534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fr-FR" sz="1800" b="0" i="0" dirty="0">
              <a:solidFill>
                <a:schemeClr val="tx2"/>
              </a:solidFill>
              <a:effectLst/>
              <a:latin typeface="system-ui"/>
            </a:endParaRPr>
          </a:p>
          <a:p>
            <a:pPr marL="0" indent="0">
              <a:buNone/>
            </a:pPr>
            <a:r>
              <a:rPr lang="fr-FR" sz="1800" b="0" i="0" dirty="0">
                <a:solidFill>
                  <a:schemeClr val="tx2"/>
                </a:solidFill>
                <a:effectLst/>
                <a:latin typeface="system-ui"/>
              </a:rPr>
              <a:t>Elle effectue toutes les prestations de </a:t>
            </a:r>
            <a:r>
              <a:rPr lang="fr-FR" sz="1800" b="0" i="0" dirty="0">
                <a:effectLst/>
                <a:latin typeface="system-ui"/>
              </a:rPr>
              <a:t>l'assurance obligatoire soins de santé et indemnités,</a:t>
            </a:r>
            <a:r>
              <a:rPr lang="fr-FR" sz="1800" b="0" i="0" dirty="0">
                <a:solidFill>
                  <a:schemeClr val="tx2"/>
                </a:solidFill>
                <a:effectLst/>
                <a:latin typeface="system-ui"/>
              </a:rPr>
              <a:t> tout comme les mutuelles, mais </a:t>
            </a:r>
            <a:r>
              <a:rPr lang="fr-FR" sz="1800" b="1" i="0" dirty="0">
                <a:solidFill>
                  <a:schemeClr val="accent2">
                    <a:lumMod val="75000"/>
                  </a:schemeClr>
                </a:solidFill>
                <a:effectLst/>
                <a:latin typeface="system-ui"/>
              </a:rPr>
              <a:t>ne propose pas d’avantages complémentaires</a:t>
            </a:r>
            <a:r>
              <a:rPr lang="fr-FR" sz="1800" b="1" i="0" dirty="0">
                <a:solidFill>
                  <a:schemeClr val="tx2"/>
                </a:solidFill>
                <a:effectLst/>
                <a:latin typeface="system-ui"/>
              </a:rPr>
              <a:t>.</a:t>
            </a:r>
          </a:p>
          <a:p>
            <a:endParaRPr lang="fr-B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BE" sz="1800" dirty="0">
                <a:solidFill>
                  <a:schemeClr val="tx2"/>
                </a:solidFill>
              </a:rPr>
              <a:t>Il n’y a donc </a:t>
            </a:r>
            <a:r>
              <a:rPr lang="fr-BE" sz="1800" dirty="0">
                <a:solidFill>
                  <a:schemeClr val="accent2"/>
                </a:solidFill>
              </a:rPr>
              <a:t>aucune cotisation </a:t>
            </a:r>
            <a:r>
              <a:rPr lang="fr-BE" sz="1800" dirty="0">
                <a:solidFill>
                  <a:schemeClr val="tx2"/>
                </a:solidFill>
              </a:rPr>
              <a:t>à payer.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Picture 2" descr="Résultat d’images pour CAAMI">
            <a:extLst>
              <a:ext uri="{FF2B5EF4-FFF2-40B4-BE49-F238E27FC236}">
                <a16:creationId xmlns:a16="http://schemas.microsoft.com/office/drawing/2014/main" id="{E55A9F7A-ADB1-3F0A-5669-74122ED935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74" t="25833" b="45001"/>
          <a:stretch/>
        </p:blipFill>
        <p:spPr bwMode="auto">
          <a:xfrm>
            <a:off x="7632192" y="3577337"/>
            <a:ext cx="4142232" cy="113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F5B88-1533-A295-B136-BEECBC33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113500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7DEBC7-97D8-0AA2-8B2E-68A8DB250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661442" cy="1454051"/>
          </a:xfrm>
        </p:spPr>
        <p:txBody>
          <a:bodyPr>
            <a:normAutofit/>
          </a:bodyPr>
          <a:lstStyle/>
          <a:p>
            <a:r>
              <a:rPr lang="fr-FR" sz="3300" b="0" i="0" dirty="0">
                <a:solidFill>
                  <a:schemeClr val="tx2"/>
                </a:solidFill>
                <a:effectLst/>
                <a:latin typeface="system-ui"/>
              </a:rPr>
              <a:t> </a:t>
            </a:r>
            <a:endParaRPr lang="fr-BE" sz="1800" dirty="0">
              <a:solidFill>
                <a:schemeClr val="tx2"/>
              </a:solidFill>
              <a:latin typeface="system-ui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8BDEFC-5032-4A2C-55B6-623534802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384" y="1669640"/>
            <a:ext cx="5046891" cy="33534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sz="1800" b="1" i="0" dirty="0">
                <a:solidFill>
                  <a:schemeClr val="tx2"/>
                </a:solidFill>
                <a:effectLst/>
                <a:latin typeface="system-ui"/>
              </a:rPr>
              <a:t>Les mutuelles </a:t>
            </a:r>
            <a:r>
              <a:rPr lang="fr-FR" sz="1800" b="0" i="0" dirty="0">
                <a:solidFill>
                  <a:schemeClr val="tx2"/>
                </a:solidFill>
                <a:effectLst/>
                <a:latin typeface="system-ui"/>
              </a:rPr>
              <a:t>effectuent toutes les prestations de l'assurance obligatoire soins de santé et indemnités et proposent des </a:t>
            </a:r>
            <a:r>
              <a:rPr lang="fr-FR" sz="1800" b="1" i="0" dirty="0">
                <a:solidFill>
                  <a:schemeClr val="accent2">
                    <a:lumMod val="75000"/>
                  </a:schemeClr>
                </a:solidFill>
                <a:effectLst/>
                <a:latin typeface="system-ui"/>
              </a:rPr>
              <a:t>avantages complémentaires</a:t>
            </a:r>
            <a:r>
              <a:rPr lang="fr-FR" sz="1800" b="1" i="0" dirty="0">
                <a:solidFill>
                  <a:schemeClr val="tx2"/>
                </a:solidFill>
                <a:effectLst/>
                <a:latin typeface="system-ui"/>
              </a:rPr>
              <a:t>.</a:t>
            </a:r>
          </a:p>
          <a:p>
            <a:endParaRPr lang="fr-BE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BE" sz="1800" dirty="0">
                <a:solidFill>
                  <a:schemeClr val="tx2"/>
                </a:solidFill>
              </a:rPr>
              <a:t>Il y a donc </a:t>
            </a:r>
            <a:r>
              <a:rPr lang="fr-BE" sz="1800" dirty="0">
                <a:solidFill>
                  <a:schemeClr val="accent2">
                    <a:lumMod val="75000"/>
                  </a:schemeClr>
                </a:solidFill>
              </a:rPr>
              <a:t>une cotisation </a:t>
            </a:r>
            <a:r>
              <a:rPr lang="fr-BE" sz="1800" dirty="0">
                <a:solidFill>
                  <a:schemeClr val="tx2"/>
                </a:solidFill>
              </a:rPr>
              <a:t>à payer obligatoirement.</a:t>
            </a:r>
            <a:endParaRPr lang="fr-BE" sz="1800" dirty="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2F5B88-1533-A295-B136-BEECBC33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 dirty="0"/>
              <a:t>© SOS Burnout Belgique</a:t>
            </a:r>
          </a:p>
        </p:txBody>
      </p:sp>
      <p:pic>
        <p:nvPicPr>
          <p:cNvPr id="7" name="Image 6" descr="Logo de Mutualite Chretienne">
            <a:extLst>
              <a:ext uri="{FF2B5EF4-FFF2-40B4-BE49-F238E27FC236}">
                <a16:creationId xmlns:a16="http://schemas.microsoft.com/office/drawing/2014/main" id="{BC730CE5-1009-3DD9-D501-8DDA52D592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4" b="141"/>
          <a:stretch/>
        </p:blipFill>
        <p:spPr bwMode="auto">
          <a:xfrm>
            <a:off x="7800816" y="1849225"/>
            <a:ext cx="1227822" cy="1224116"/>
          </a:xfrm>
          <a:prstGeom prst="rect">
            <a:avLst/>
          </a:prstGeom>
          <a:noFill/>
        </p:spPr>
      </p:pic>
      <p:pic>
        <p:nvPicPr>
          <p:cNvPr id="8" name="Image 7" descr="Résultat d’images pour la mutualité libérale">
            <a:extLst>
              <a:ext uri="{FF2B5EF4-FFF2-40B4-BE49-F238E27FC236}">
                <a16:creationId xmlns:a16="http://schemas.microsoft.com/office/drawing/2014/main" id="{6ACD479D-5C52-5B9B-6795-A1F93D6477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128" y="1217014"/>
            <a:ext cx="1026367" cy="103999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4" descr="Résultat d’images pour partenamut">
            <a:extLst>
              <a:ext uri="{FF2B5EF4-FFF2-40B4-BE49-F238E27FC236}">
                <a16:creationId xmlns:a16="http://schemas.microsoft.com/office/drawing/2014/main" id="{797210E1-EAC7-14F0-4A4D-37E2A80BF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261" y="3548715"/>
            <a:ext cx="1742574" cy="1305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0826D87-8C86-D601-2E19-FA22393B19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5591" y="2712706"/>
            <a:ext cx="1467739" cy="1099243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F8793B36-290D-6929-C2D5-A30600A7F8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5139" y="4836800"/>
            <a:ext cx="2209992" cy="63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865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20FBD-0B13-C14E-318A-492725901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5219307" cy="1616203"/>
          </a:xfrm>
        </p:spPr>
        <p:txBody>
          <a:bodyPr anchor="b">
            <a:normAutofit fontScale="90000"/>
          </a:bodyPr>
          <a:lstStyle/>
          <a:p>
            <a:r>
              <a:rPr lang="fr-BE" sz="2700" dirty="0"/>
              <a:t>Les mutuelles proposent plusieurs avantages financiers à leurs affiliés en ordre de cotisation. </a:t>
            </a:r>
            <a:br>
              <a:rPr lang="fr-BE" sz="2700" dirty="0"/>
            </a:br>
            <a:r>
              <a:rPr lang="fr-BE" sz="2700" dirty="0"/>
              <a:t>Ce sont les avantages complémentaires.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76CFD6-B82F-3102-52BD-05D48C18D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2" y="2533476"/>
            <a:ext cx="5876533" cy="35374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Exemples</a:t>
            </a:r>
            <a:r>
              <a:rPr lang="en-US" sz="2000" dirty="0"/>
              <a:t> :</a:t>
            </a:r>
          </a:p>
          <a:p>
            <a:pPr marL="0" indent="0">
              <a:buNone/>
            </a:pPr>
            <a:r>
              <a:rPr lang="en-US" sz="2000" dirty="0"/>
              <a:t>Affiliation sportive ; Consultation </a:t>
            </a:r>
            <a:r>
              <a:rPr lang="en-US" sz="2000" dirty="0" err="1"/>
              <a:t>psychologiques</a:t>
            </a:r>
            <a:r>
              <a:rPr lang="en-US" sz="2000" dirty="0"/>
              <a:t> ; </a:t>
            </a:r>
            <a:r>
              <a:rPr lang="en-US" sz="2000" dirty="0" err="1"/>
              <a:t>Médecine</a:t>
            </a:r>
            <a:r>
              <a:rPr lang="en-US" sz="2000" dirty="0"/>
              <a:t> alternative ; Aides à domiciles; etc.</a:t>
            </a:r>
          </a:p>
          <a:p>
            <a:pPr marL="0" indent="0">
              <a:buNone/>
            </a:pPr>
            <a:r>
              <a:rPr lang="en-US" sz="2000" dirty="0"/>
              <a:t>Tous </a:t>
            </a:r>
            <a:r>
              <a:rPr lang="en-US" sz="2000" dirty="0" err="1"/>
              <a:t>ces</a:t>
            </a:r>
            <a:r>
              <a:rPr lang="en-US" sz="2000" dirty="0"/>
              <a:t> </a:t>
            </a:r>
            <a:r>
              <a:rPr lang="en-US" sz="2000" dirty="0" err="1"/>
              <a:t>avantages</a:t>
            </a:r>
            <a:r>
              <a:rPr lang="en-US" sz="2000" dirty="0"/>
              <a:t> </a:t>
            </a:r>
            <a:r>
              <a:rPr lang="en-US" sz="2000" dirty="0" err="1"/>
              <a:t>complémentaires</a:t>
            </a:r>
            <a:r>
              <a:rPr lang="en-US" sz="2000" dirty="0"/>
              <a:t> </a:t>
            </a:r>
            <a:r>
              <a:rPr lang="en-US" sz="2000" dirty="0" err="1"/>
              <a:t>peuvent</a:t>
            </a:r>
            <a:r>
              <a:rPr lang="en-US" sz="2000" dirty="0"/>
              <a:t> </a:t>
            </a:r>
            <a:r>
              <a:rPr lang="en-US" sz="2000" dirty="0" err="1"/>
              <a:t>s’avérer</a:t>
            </a:r>
            <a:r>
              <a:rPr lang="en-US" sz="2000" dirty="0"/>
              <a:t> bien utile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cas</a:t>
            </a:r>
            <a:r>
              <a:rPr lang="en-US" sz="2000" dirty="0"/>
              <a:t> de burn-out.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err="1">
                <a:solidFill>
                  <a:schemeClr val="accent2"/>
                </a:solidFill>
              </a:rPr>
              <a:t>Renseignez-vous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</a:rPr>
              <a:t>auprès</a:t>
            </a:r>
            <a:r>
              <a:rPr lang="en-US" sz="2000" b="1" dirty="0">
                <a:solidFill>
                  <a:schemeClr val="accent2"/>
                </a:solidFill>
              </a:rPr>
              <a:t> de </a:t>
            </a:r>
            <a:r>
              <a:rPr lang="en-US" sz="2000" b="1" dirty="0" err="1">
                <a:solidFill>
                  <a:schemeClr val="accent2"/>
                </a:solidFill>
              </a:rPr>
              <a:t>votre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</a:rPr>
              <a:t>mutuelle</a:t>
            </a:r>
            <a:r>
              <a:rPr lang="en-US" sz="2000" dirty="0">
                <a:solidFill>
                  <a:schemeClr val="accent2"/>
                </a:solidFill>
              </a:rPr>
              <a:t> </a:t>
            </a:r>
            <a:r>
              <a:rPr lang="en-US" sz="2000" dirty="0"/>
              <a:t>pour </a:t>
            </a:r>
            <a:r>
              <a:rPr lang="en-US" sz="2000" dirty="0" err="1"/>
              <a:t>connaître</a:t>
            </a:r>
            <a:r>
              <a:rPr lang="en-US" sz="2000" dirty="0"/>
              <a:t> les </a:t>
            </a:r>
            <a:r>
              <a:rPr lang="en-US" sz="2000" dirty="0" err="1"/>
              <a:t>avantages</a:t>
            </a:r>
            <a:r>
              <a:rPr lang="en-US" sz="2000" dirty="0"/>
              <a:t> </a:t>
            </a:r>
            <a:r>
              <a:rPr lang="en-US" sz="2000" dirty="0" err="1"/>
              <a:t>dont</a:t>
            </a:r>
            <a:r>
              <a:rPr lang="en-US" sz="2000" dirty="0"/>
              <a:t> </a:t>
            </a:r>
            <a:r>
              <a:rPr lang="en-US" sz="2000" dirty="0" err="1"/>
              <a:t>vous</a:t>
            </a:r>
            <a:r>
              <a:rPr lang="en-US" sz="2000" dirty="0"/>
              <a:t> </a:t>
            </a:r>
            <a:r>
              <a:rPr lang="en-US" sz="2000" dirty="0" err="1"/>
              <a:t>pouvez</a:t>
            </a:r>
            <a:r>
              <a:rPr lang="en-US" sz="2000" dirty="0"/>
              <a:t> </a:t>
            </a:r>
            <a:r>
              <a:rPr lang="en-US" sz="2000" dirty="0" err="1"/>
              <a:t>bénéficier</a:t>
            </a:r>
            <a:r>
              <a:rPr lang="en-US" sz="2000" dirty="0"/>
              <a:t> et les conditions </a:t>
            </a:r>
            <a:r>
              <a:rPr lang="en-US" sz="2000" dirty="0" err="1"/>
              <a:t>d’application</a:t>
            </a:r>
            <a:r>
              <a:rPr lang="en-US" sz="2000" dirty="0"/>
              <a:t>.</a:t>
            </a:r>
            <a:endParaRPr lang="fr-BE" sz="2000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015706EC-E8C8-AF83-E1DE-DEAB8F72CA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r="26282" b="2"/>
          <a:stretch/>
        </p:blipFill>
        <p:spPr bwMode="auto">
          <a:xfrm>
            <a:off x="7008019" y="1298719"/>
            <a:ext cx="4273463" cy="426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60" name="Group 1059">
            <a:extLst>
              <a:ext uri="{FF2B5EF4-FFF2-40B4-BE49-F238E27FC236}">
                <a16:creationId xmlns:a16="http://schemas.microsoft.com/office/drawing/2014/main" id="{C54A2A4D-19EF-3552-F383-6AD9587C8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A9208F0F-2734-3945-8FD0-EEB19CF41A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2" name="Rectangle 1061">
              <a:extLst>
                <a:ext uri="{FF2B5EF4-FFF2-40B4-BE49-F238E27FC236}">
                  <a16:creationId xmlns:a16="http://schemas.microsoft.com/office/drawing/2014/main" id="{62CFF5D9-43B9-9D58-6F3F-25041716D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FC9D18A-FDAB-2C48-6DB1-1AF09DB754A9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fr-BE"/>
              <a:t>© SOS Burnout Belgique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381941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25ED98-9D2D-4B3E-9863-FC7A38229AA7}"/>
</file>

<file path=customXml/itemProps2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375</Words>
  <Application>Microsoft Office PowerPoint</Application>
  <PresentationFormat>Grand écran</PresentationFormat>
  <Paragraphs>32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system-ui</vt:lpstr>
      <vt:lpstr>Thème Office</vt:lpstr>
      <vt:lpstr>Les avantages complémentaires des mutuelles en Région wallonne.</vt:lpstr>
      <vt:lpstr> Le régime belge de protection sociale couvre les personnes qui  résident en Belgique et/ou y exercent une activité professionnelle  en qualité de travailleurs salariés ou indépendants.   Pour en bénéficier, s’affilier à un organisme assureur de sécurité sociale est obligatoire.  </vt:lpstr>
      <vt:lpstr>  En Région wallonne, pour bénéficier des droits et avantages de l’assurance maladie-invalidité de l’INAMI, vous devez donc  être affilié soit à la Caisse de Soins de Santé de la SNCB Holding, soit à la Caisse Auxiliaire d’Assurance Maladie-Invalidité soit à une mutuelle. </vt:lpstr>
      <vt:lpstr> Qu’elle est la différence entre les 3?  </vt:lpstr>
      <vt:lpstr>La Caisse Auxiliaire Assurance Maladie Invalidité est une institution publique de sécurité sociale.</vt:lpstr>
      <vt:lpstr> </vt:lpstr>
      <vt:lpstr>Les mutuelles proposent plusieurs avantages financiers à leurs affiliés en ordre de cotisation.  Ce sont les avantages complémentaires.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6</cp:revision>
  <dcterms:created xsi:type="dcterms:W3CDTF">2023-10-16T06:45:55Z</dcterms:created>
  <dcterms:modified xsi:type="dcterms:W3CDTF">2023-12-05T10:37:24Z</dcterms:modified>
</cp:coreProperties>
</file>