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6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039C9-55FD-433D-B46B-FAB164C18C02}" v="44" dt="2024-02-06T09:59:50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502039C9-55FD-433D-B46B-FAB164C18C02}"/>
    <pc:docChg chg="undo custSel addSld delSld modSld sldOrd">
      <pc:chgData name="Sylvie LEJEUNE" userId="8823c1f8-2503-4ab2-8aed-e0bf3dc10a1a" providerId="ADAL" clId="{502039C9-55FD-433D-B46B-FAB164C18C02}" dt="2024-02-06T10:00:25.250" v="940" actId="207"/>
      <pc:docMkLst>
        <pc:docMk/>
      </pc:docMkLst>
      <pc:sldChg chg="addSp delSp modSp mod setBg addAnim">
        <pc:chgData name="Sylvie LEJEUNE" userId="8823c1f8-2503-4ab2-8aed-e0bf3dc10a1a" providerId="ADAL" clId="{502039C9-55FD-433D-B46B-FAB164C18C02}" dt="2024-02-06T09:27:18.789" v="350" actId="113"/>
        <pc:sldMkLst>
          <pc:docMk/>
          <pc:sldMk cId="3945108889" sldId="256"/>
        </pc:sldMkLst>
        <pc:spChg chg="mod">
          <ac:chgData name="Sylvie LEJEUNE" userId="8823c1f8-2503-4ab2-8aed-e0bf3dc10a1a" providerId="ADAL" clId="{502039C9-55FD-433D-B46B-FAB164C18C02}" dt="2024-02-06T09:27:18.789" v="350" actId="113"/>
          <ac:spMkLst>
            <pc:docMk/>
            <pc:sldMk cId="3945108889" sldId="256"/>
            <ac:spMk id="2" creationId="{BD87B048-6E49-67CA-C43E-C12566E794D6}"/>
          </ac:spMkLst>
        </pc:spChg>
        <pc:spChg chg="del">
          <ac:chgData name="Sylvie LEJEUNE" userId="8823c1f8-2503-4ab2-8aed-e0bf3dc10a1a" providerId="ADAL" clId="{502039C9-55FD-433D-B46B-FAB164C18C02}" dt="2024-02-06T09:12:22.047" v="275" actId="478"/>
          <ac:spMkLst>
            <pc:docMk/>
            <pc:sldMk cId="3945108889" sldId="256"/>
            <ac:spMk id="3" creationId="{E47C5F3F-1C2B-39E0-3B93-3E4BFF8BF25D}"/>
          </ac:spMkLst>
        </pc:spChg>
        <pc:spChg chg="mod">
          <ac:chgData name="Sylvie LEJEUNE" userId="8823c1f8-2503-4ab2-8aed-e0bf3dc10a1a" providerId="ADAL" clId="{502039C9-55FD-433D-B46B-FAB164C18C02}" dt="2024-02-06T09:27:00.057" v="349" actId="5793"/>
          <ac:spMkLst>
            <pc:docMk/>
            <pc:sldMk cId="3945108889" sldId="256"/>
            <ac:spMk id="4" creationId="{09D1402F-6C05-C457-F244-E3B17C9DD049}"/>
          </ac:spMkLst>
        </pc:spChg>
        <pc:spChg chg="add">
          <ac:chgData name="Sylvie LEJEUNE" userId="8823c1f8-2503-4ab2-8aed-e0bf3dc10a1a" providerId="ADAL" clId="{502039C9-55FD-433D-B46B-FAB164C18C02}" dt="2024-02-06T09:24:44.794" v="329" actId="26606"/>
          <ac:spMkLst>
            <pc:docMk/>
            <pc:sldMk cId="3945108889" sldId="256"/>
            <ac:spMk id="1031" creationId="{06DA9DF9-31F7-4056-B42E-878CC92417B8}"/>
          </ac:spMkLst>
        </pc:spChg>
        <pc:picChg chg="add mod">
          <ac:chgData name="Sylvie LEJEUNE" userId="8823c1f8-2503-4ab2-8aed-e0bf3dc10a1a" providerId="ADAL" clId="{502039C9-55FD-433D-B46B-FAB164C18C02}" dt="2024-02-06T09:25:08.270" v="331"/>
          <ac:picMkLst>
            <pc:docMk/>
            <pc:sldMk cId="3945108889" sldId="256"/>
            <ac:picMk id="1026" creationId="{9E9ECD89-A145-465E-28B5-6396379F5790}"/>
          </ac:picMkLst>
        </pc:picChg>
      </pc:sldChg>
      <pc:sldChg chg="modSp mod">
        <pc:chgData name="Sylvie LEJEUNE" userId="8823c1f8-2503-4ab2-8aed-e0bf3dc10a1a" providerId="ADAL" clId="{502039C9-55FD-433D-B46B-FAB164C18C02}" dt="2024-02-06T09:38:26.307" v="666" actId="20577"/>
        <pc:sldMkLst>
          <pc:docMk/>
          <pc:sldMk cId="2639730508" sldId="257"/>
        </pc:sldMkLst>
        <pc:spChg chg="mod">
          <ac:chgData name="Sylvie LEJEUNE" userId="8823c1f8-2503-4ab2-8aed-e0bf3dc10a1a" providerId="ADAL" clId="{502039C9-55FD-433D-B46B-FAB164C18C02}" dt="2024-02-06T09:38:20.569" v="665" actId="1076"/>
          <ac:spMkLst>
            <pc:docMk/>
            <pc:sldMk cId="2639730508" sldId="257"/>
            <ac:spMk id="2" creationId="{F637FD37-AFB2-F8DA-55D7-2268562D6D2D}"/>
          </ac:spMkLst>
        </pc:spChg>
        <pc:spChg chg="mod">
          <ac:chgData name="Sylvie LEJEUNE" userId="8823c1f8-2503-4ab2-8aed-e0bf3dc10a1a" providerId="ADAL" clId="{502039C9-55FD-433D-B46B-FAB164C18C02}" dt="2024-02-06T09:38:26.307" v="666" actId="20577"/>
          <ac:spMkLst>
            <pc:docMk/>
            <pc:sldMk cId="2639730508" sldId="257"/>
            <ac:spMk id="3" creationId="{F436B612-7D7E-3E51-7E0C-F3641356F676}"/>
          </ac:spMkLst>
        </pc:spChg>
        <pc:picChg chg="mod">
          <ac:chgData name="Sylvie LEJEUNE" userId="8823c1f8-2503-4ab2-8aed-e0bf3dc10a1a" providerId="ADAL" clId="{502039C9-55FD-433D-B46B-FAB164C18C02}" dt="2024-02-06T09:08:54.078" v="0" actId="1076"/>
          <ac:picMkLst>
            <pc:docMk/>
            <pc:sldMk cId="2639730508" sldId="257"/>
            <ac:picMk id="5" creationId="{6B33917C-3CB0-CD6D-85C6-25A6CAFE32E5}"/>
          </ac:picMkLst>
        </pc:picChg>
      </pc:sldChg>
      <pc:sldChg chg="addSp modSp new mod setBg">
        <pc:chgData name="Sylvie LEJEUNE" userId="8823c1f8-2503-4ab2-8aed-e0bf3dc10a1a" providerId="ADAL" clId="{502039C9-55FD-433D-B46B-FAB164C18C02}" dt="2024-02-06T09:50:59.240" v="796" actId="20577"/>
        <pc:sldMkLst>
          <pc:docMk/>
          <pc:sldMk cId="3486992987" sldId="258"/>
        </pc:sldMkLst>
        <pc:spChg chg="mod ord">
          <ac:chgData name="Sylvie LEJEUNE" userId="8823c1f8-2503-4ab2-8aed-e0bf3dc10a1a" providerId="ADAL" clId="{502039C9-55FD-433D-B46B-FAB164C18C02}" dt="2024-02-06T09:37:24.689" v="657" actId="207"/>
          <ac:spMkLst>
            <pc:docMk/>
            <pc:sldMk cId="3486992987" sldId="258"/>
            <ac:spMk id="2" creationId="{EEF40722-DE5D-6F5A-ACB5-CA583E42AD16}"/>
          </ac:spMkLst>
        </pc:spChg>
        <pc:spChg chg="add mod ord">
          <ac:chgData name="Sylvie LEJEUNE" userId="8823c1f8-2503-4ab2-8aed-e0bf3dc10a1a" providerId="ADAL" clId="{502039C9-55FD-433D-B46B-FAB164C18C02}" dt="2024-02-06T09:50:59.240" v="796" actId="20577"/>
          <ac:spMkLst>
            <pc:docMk/>
            <pc:sldMk cId="3486992987" sldId="258"/>
            <ac:spMk id="4" creationId="{CABC4985-C543-B8B5-B83F-172BC50FC489}"/>
          </ac:spMkLst>
        </pc:spChg>
        <pc:spChg chg="add">
          <ac:chgData name="Sylvie LEJEUNE" userId="8823c1f8-2503-4ab2-8aed-e0bf3dc10a1a" providerId="ADAL" clId="{502039C9-55FD-433D-B46B-FAB164C18C02}" dt="2024-02-06T09:35:35.252" v="627" actId="26606"/>
          <ac:spMkLst>
            <pc:docMk/>
            <pc:sldMk cId="3486992987" sldId="258"/>
            <ac:spMk id="2055" creationId="{04812C46-200A-4DEB-A05E-3ED6C68C2387}"/>
          </ac:spMkLst>
        </pc:spChg>
        <pc:spChg chg="add">
          <ac:chgData name="Sylvie LEJEUNE" userId="8823c1f8-2503-4ab2-8aed-e0bf3dc10a1a" providerId="ADAL" clId="{502039C9-55FD-433D-B46B-FAB164C18C02}" dt="2024-02-06T09:35:35.252" v="627" actId="26606"/>
          <ac:spMkLst>
            <pc:docMk/>
            <pc:sldMk cId="3486992987" sldId="258"/>
            <ac:spMk id="2057" creationId="{D1EA859B-E555-4109-94F3-6700E046E008}"/>
          </ac:spMkLst>
        </pc:spChg>
        <pc:picChg chg="add mod">
          <ac:chgData name="Sylvie LEJEUNE" userId="8823c1f8-2503-4ab2-8aed-e0bf3dc10a1a" providerId="ADAL" clId="{502039C9-55FD-433D-B46B-FAB164C18C02}" dt="2024-02-06T09:35:45.665" v="628"/>
          <ac:picMkLst>
            <pc:docMk/>
            <pc:sldMk cId="3486992987" sldId="258"/>
            <ac:picMk id="2050" creationId="{227B9099-8E57-25A6-C6F6-D5EBCB860EC1}"/>
          </ac:picMkLst>
        </pc:picChg>
      </pc:sldChg>
      <pc:sldChg chg="addSp delSp modSp new mod setBg">
        <pc:chgData name="Sylvie LEJEUNE" userId="8823c1f8-2503-4ab2-8aed-e0bf3dc10a1a" providerId="ADAL" clId="{502039C9-55FD-433D-B46B-FAB164C18C02}" dt="2024-02-06T09:51:23.324" v="798" actId="113"/>
        <pc:sldMkLst>
          <pc:docMk/>
          <pc:sldMk cId="3329005972" sldId="259"/>
        </pc:sldMkLst>
        <pc:spChg chg="mod ord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2" creationId="{F458F94B-B7DE-0280-8D25-6A6E79F8C05C}"/>
          </ac:spMkLst>
        </pc:spChg>
        <pc:spChg chg="add mod ord">
          <ac:chgData name="Sylvie LEJEUNE" userId="8823c1f8-2503-4ab2-8aed-e0bf3dc10a1a" providerId="ADAL" clId="{502039C9-55FD-433D-B46B-FAB164C18C02}" dt="2024-02-06T09:51:23.324" v="798" actId="113"/>
          <ac:spMkLst>
            <pc:docMk/>
            <pc:sldMk cId="3329005972" sldId="259"/>
            <ac:spMk id="4" creationId="{CB5C5ED2-8A5E-82CE-36EE-6E41F48A7488}"/>
          </ac:spMkLst>
        </pc:spChg>
        <pc:spChg chg="add del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3079" creationId="{327D73B4-9F5C-4A64-A179-51B9500CB8B5}"/>
          </ac:spMkLst>
        </pc:spChg>
        <pc:spChg chg="add del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3081" creationId="{C1F06963-6374-4B48-844F-071A9BAAAE02}"/>
          </ac:spMkLst>
        </pc:spChg>
        <pc:spChg chg="add del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3083" creationId="{6CB927A4-E432-4310-9CD5-E89FF5063179}"/>
          </ac:spMkLst>
        </pc:spChg>
        <pc:spChg chg="add del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3085" creationId="{1453BF6C-B012-48B7-B4E8-6D7AC7C27D02}"/>
          </ac:spMkLst>
        </pc:spChg>
        <pc:spChg chg="add del">
          <ac:chgData name="Sylvie LEJEUNE" userId="8823c1f8-2503-4ab2-8aed-e0bf3dc10a1a" providerId="ADAL" clId="{502039C9-55FD-433D-B46B-FAB164C18C02}" dt="2024-02-06T09:49:59.586" v="786" actId="26606"/>
          <ac:spMkLst>
            <pc:docMk/>
            <pc:sldMk cId="3329005972" sldId="259"/>
            <ac:spMk id="3087" creationId="{E3020543-B24B-4EC4-8FFC-8DD88EEA91A8}"/>
          </ac:spMkLst>
        </pc:spChg>
        <pc:picChg chg="add mod">
          <ac:chgData name="Sylvie LEJEUNE" userId="8823c1f8-2503-4ab2-8aed-e0bf3dc10a1a" providerId="ADAL" clId="{502039C9-55FD-433D-B46B-FAB164C18C02}" dt="2024-02-06T09:50:26.980" v="795" actId="1076"/>
          <ac:picMkLst>
            <pc:docMk/>
            <pc:sldMk cId="3329005972" sldId="259"/>
            <ac:picMk id="5" creationId="{4D99BA5F-31F6-B582-8DAC-49F915541544}"/>
          </ac:picMkLst>
        </pc:picChg>
        <pc:picChg chg="add del mod">
          <ac:chgData name="Sylvie LEJEUNE" userId="8823c1f8-2503-4ab2-8aed-e0bf3dc10a1a" providerId="ADAL" clId="{502039C9-55FD-433D-B46B-FAB164C18C02}" dt="2024-02-06T09:50:01.936" v="788" actId="478"/>
          <ac:picMkLst>
            <pc:docMk/>
            <pc:sldMk cId="3329005972" sldId="259"/>
            <ac:picMk id="3074" creationId="{4D99BA5F-31F6-B582-8DAC-49F915541544}"/>
          </ac:picMkLst>
        </pc:picChg>
        <pc:cxnChg chg="add del">
          <ac:chgData name="Sylvie LEJEUNE" userId="8823c1f8-2503-4ab2-8aed-e0bf3dc10a1a" providerId="ADAL" clId="{502039C9-55FD-433D-B46B-FAB164C18C02}" dt="2024-02-06T09:49:59.586" v="786" actId="26606"/>
          <ac:cxnSpMkLst>
            <pc:docMk/>
            <pc:sldMk cId="3329005972" sldId="259"/>
            <ac:cxnSpMk id="3089" creationId="{C49DA8F6-BCC1-4447-B54C-57856834B94B}"/>
          </ac:cxnSpMkLst>
        </pc:cxnChg>
      </pc:sldChg>
      <pc:sldChg chg="new del ord">
        <pc:chgData name="Sylvie LEJEUNE" userId="8823c1f8-2503-4ab2-8aed-e0bf3dc10a1a" providerId="ADAL" clId="{502039C9-55FD-433D-B46B-FAB164C18C02}" dt="2024-02-06T09:53:54.628" v="804" actId="2696"/>
        <pc:sldMkLst>
          <pc:docMk/>
          <pc:sldMk cId="952473816" sldId="260"/>
        </pc:sldMkLst>
      </pc:sldChg>
      <pc:sldChg chg="modSp add mod">
        <pc:chgData name="Sylvie LEJEUNE" userId="8823c1f8-2503-4ab2-8aed-e0bf3dc10a1a" providerId="ADAL" clId="{502039C9-55FD-433D-B46B-FAB164C18C02}" dt="2024-02-06T10:00:25.250" v="940" actId="207"/>
        <pc:sldMkLst>
          <pc:docMk/>
          <pc:sldMk cId="2849097600" sldId="262"/>
        </pc:sldMkLst>
        <pc:spChg chg="mod">
          <ac:chgData name="Sylvie LEJEUNE" userId="8823c1f8-2503-4ab2-8aed-e0bf3dc10a1a" providerId="ADAL" clId="{502039C9-55FD-433D-B46B-FAB164C18C02}" dt="2024-02-06T10:00:25.250" v="940" actId="207"/>
          <ac:spMkLst>
            <pc:docMk/>
            <pc:sldMk cId="2849097600" sldId="262"/>
            <ac:spMk id="2" creationId="{74E8FFF1-3B9B-1B67-DFE4-7C59E4593D08}"/>
          </ac:spMkLst>
        </pc:spChg>
      </pc:sldChg>
      <pc:sldChg chg="addSp delSp modSp add mod ord setBg delDesignElem">
        <pc:chgData name="Sylvie LEJEUNE" userId="8823c1f8-2503-4ab2-8aed-e0bf3dc10a1a" providerId="ADAL" clId="{502039C9-55FD-433D-B46B-FAB164C18C02}" dt="2024-02-06T09:58:49.744" v="927" actId="313"/>
        <pc:sldMkLst>
          <pc:docMk/>
          <pc:sldMk cId="2318242817" sldId="266"/>
        </pc:sldMkLst>
        <pc:spChg chg="mod">
          <ac:chgData name="Sylvie LEJEUNE" userId="8823c1f8-2503-4ab2-8aed-e0bf3dc10a1a" providerId="ADAL" clId="{502039C9-55FD-433D-B46B-FAB164C18C02}" dt="2024-02-06T09:58:49.744" v="927" actId="313"/>
          <ac:spMkLst>
            <pc:docMk/>
            <pc:sldMk cId="2318242817" sldId="266"/>
            <ac:spMk id="2" creationId="{19E30D3F-8E2A-655E-87F3-0E4A7597A25F}"/>
          </ac:spMkLst>
        </pc:spChg>
        <pc:spChg chg="mod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5" creationId="{F869DD2C-A9E6-6C4A-EF86-4AA515830FD5}"/>
          </ac:spMkLst>
        </pc:spChg>
        <pc:spChg chg="add del">
          <ac:chgData name="Sylvie LEJEUNE" userId="8823c1f8-2503-4ab2-8aed-e0bf3dc10a1a" providerId="ADAL" clId="{502039C9-55FD-433D-B46B-FAB164C18C02}" dt="2024-02-06T09:54:31.098" v="809" actId="26606"/>
          <ac:spMkLst>
            <pc:docMk/>
            <pc:sldMk cId="2318242817" sldId="266"/>
            <ac:spMk id="2055" creationId="{ECC07320-C2CA-4E29-8481-9D9E143C7788}"/>
          </ac:spMkLst>
        </pc:spChg>
        <pc:spChg chg="del">
          <ac:chgData name="Sylvie LEJEUNE" userId="8823c1f8-2503-4ab2-8aed-e0bf3dc10a1a" providerId="ADAL" clId="{502039C9-55FD-433D-B46B-FAB164C18C02}" dt="2024-02-06T09:53:41.154" v="803"/>
          <ac:spMkLst>
            <pc:docMk/>
            <pc:sldMk cId="2318242817" sldId="266"/>
            <ac:spMk id="2056" creationId="{E91DC736-0EF8-4F87-9146-EBF1D2EE4D3D}"/>
          </ac:spMkLst>
        </pc:spChg>
        <pc:spChg chg="add del">
          <ac:chgData name="Sylvie LEJEUNE" userId="8823c1f8-2503-4ab2-8aed-e0bf3dc10a1a" providerId="ADAL" clId="{502039C9-55FD-433D-B46B-FAB164C18C02}" dt="2024-02-06T09:54:31.098" v="809" actId="26606"/>
          <ac:spMkLst>
            <pc:docMk/>
            <pc:sldMk cId="2318242817" sldId="266"/>
            <ac:spMk id="2057" creationId="{178FB36B-5BFE-42CA-BC60-1115E0D95EEC}"/>
          </ac:spMkLst>
        </pc:spChg>
        <pc:spChg chg="del">
          <ac:chgData name="Sylvie LEJEUNE" userId="8823c1f8-2503-4ab2-8aed-e0bf3dc10a1a" providerId="ADAL" clId="{502039C9-55FD-433D-B46B-FAB164C18C02}" dt="2024-02-06T09:53:41.154" v="803"/>
          <ac:spMkLst>
            <pc:docMk/>
            <pc:sldMk cId="2318242817" sldId="266"/>
            <ac:spMk id="2058" creationId="{097CD68E-23E3-4007-8847-CD0944C4F7BE}"/>
          </ac:spMkLst>
        </pc:spChg>
        <pc:spChg chg="add del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59" creationId="{AF2F604E-43BE-4DC3-B983-E071523364F8}"/>
          </ac:spMkLst>
        </pc:spChg>
        <pc:spChg chg="del">
          <ac:chgData name="Sylvie LEJEUNE" userId="8823c1f8-2503-4ab2-8aed-e0bf3dc10a1a" providerId="ADAL" clId="{502039C9-55FD-433D-B46B-FAB164C18C02}" dt="2024-02-06T09:53:41.154" v="803"/>
          <ac:spMkLst>
            <pc:docMk/>
            <pc:sldMk cId="2318242817" sldId="266"/>
            <ac:spMk id="2060" creationId="{AF2F604E-43BE-4DC3-B983-E071523364F8}"/>
          </ac:spMkLst>
        </pc:spChg>
        <pc:spChg chg="add del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61" creationId="{08C9B587-E65E-4B52-B37C-ABEBB6E87928}"/>
          </ac:spMkLst>
        </pc:spChg>
        <pc:spChg chg="del">
          <ac:chgData name="Sylvie LEJEUNE" userId="8823c1f8-2503-4ab2-8aed-e0bf3dc10a1a" providerId="ADAL" clId="{502039C9-55FD-433D-B46B-FAB164C18C02}" dt="2024-02-06T09:53:41.154" v="803"/>
          <ac:spMkLst>
            <pc:docMk/>
            <pc:sldMk cId="2318242817" sldId="266"/>
            <ac:spMk id="2062" creationId="{08C9B587-E65E-4B52-B37C-ABEBB6E87928}"/>
          </ac:spMkLst>
        </pc:spChg>
        <pc:spChg chg="add del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63" creationId="{6CCA5F87-1D1E-45CB-8D83-FC7EEFAD9935}"/>
          </ac:spMkLst>
        </pc:spChg>
        <pc:spChg chg="add del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64" creationId="{7CCFC2C6-6238-4A2F-93DE-2ADF74AF635E}"/>
          </ac:spMkLst>
        </pc:spChg>
        <pc:spChg chg="add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69" creationId="{ECC07320-C2CA-4E29-8481-9D9E143C7788}"/>
          </ac:spMkLst>
        </pc:spChg>
        <pc:spChg chg="add">
          <ac:chgData name="Sylvie LEJEUNE" userId="8823c1f8-2503-4ab2-8aed-e0bf3dc10a1a" providerId="ADAL" clId="{502039C9-55FD-433D-B46B-FAB164C18C02}" dt="2024-02-06T09:55:27.619" v="823" actId="26606"/>
          <ac:spMkLst>
            <pc:docMk/>
            <pc:sldMk cId="2318242817" sldId="266"/>
            <ac:spMk id="2071" creationId="{178FB36B-5BFE-42CA-BC60-1115E0D95EEC}"/>
          </ac:spMkLst>
        </pc:spChg>
        <pc:picChg chg="add mod">
          <ac:chgData name="Sylvie LEJEUNE" userId="8823c1f8-2503-4ab2-8aed-e0bf3dc10a1a" providerId="ADAL" clId="{502039C9-55FD-433D-B46B-FAB164C18C02}" dt="2024-02-06T09:55:02.561" v="817"/>
          <ac:picMkLst>
            <pc:docMk/>
            <pc:sldMk cId="2318242817" sldId="266"/>
            <ac:picMk id="3" creationId="{E9064386-033B-DE88-4B0E-CB21174C2EBD}"/>
          </ac:picMkLst>
        </pc:picChg>
        <pc:picChg chg="add del mod">
          <ac:chgData name="Sylvie LEJEUNE" userId="8823c1f8-2503-4ab2-8aed-e0bf3dc10a1a" providerId="ADAL" clId="{502039C9-55FD-433D-B46B-FAB164C18C02}" dt="2024-02-06T09:55:39.818" v="824"/>
          <ac:picMkLst>
            <pc:docMk/>
            <pc:sldMk cId="2318242817" sldId="266"/>
            <ac:picMk id="2050" creationId="{27086B77-2519-F5FC-8D01-AF9BCAC07FE0}"/>
          </ac:picMkLst>
        </pc:picChg>
      </pc:sldChg>
      <pc:sldChg chg="addSp modSp new del">
        <pc:chgData name="Sylvie LEJEUNE" userId="8823c1f8-2503-4ab2-8aed-e0bf3dc10a1a" providerId="ADAL" clId="{502039C9-55FD-433D-B46B-FAB164C18C02}" dt="2024-02-06T09:55:06.582" v="819" actId="680"/>
        <pc:sldMkLst>
          <pc:docMk/>
          <pc:sldMk cId="410912739" sldId="267"/>
        </pc:sldMkLst>
        <pc:picChg chg="add mod">
          <ac:chgData name="Sylvie LEJEUNE" userId="8823c1f8-2503-4ab2-8aed-e0bf3dc10a1a" providerId="ADAL" clId="{502039C9-55FD-433D-B46B-FAB164C18C02}" dt="2024-02-06T09:55:05.175" v="818" actId="1076"/>
          <ac:picMkLst>
            <pc:docMk/>
            <pc:sldMk cId="410912739" sldId="267"/>
            <ac:picMk id="2050" creationId="{27086B77-2519-F5FC-8D01-AF9BCAC07F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8647E-07E1-4639-A43C-27F3F58B01BD}" type="datetimeFigureOut">
              <a:rPr lang="fr-BE" smtClean="0"/>
              <a:t>06-02-24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06877-2379-43AC-8914-EA8E35530DA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553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B0D56B-E7AF-AEB7-663E-29FAC3C5F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C17193-3C54-D870-0E9C-0F3BF524A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7D632A-7902-D65E-824E-35F8FEF0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FA41-A28D-4065-AC14-2F24D573D2B9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3B4439-7DD9-9277-266E-577B815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5809D8-C89D-6694-0444-D6AE068D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0303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F364A6-9404-D947-41C2-7CBEC6DD8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4A70B6-ECDF-9561-CDE7-EACB4301B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62DDDB-A9A6-503E-FA8D-A4124A731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1E33-ECE6-411E-AE09-FAAA823B9F83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28FD72-B923-8223-E98A-B77248DD8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E225BE-5B1F-3037-BCFC-0F5FCCECF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3137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110D47-67AB-826D-E861-037F2A6101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D5944-BD10-8B2A-5615-05A798807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FAE75B-BE63-84DB-631F-43DB26D4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BAA9-E444-41E2-829C-66C5E15AA499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FB8058-8B56-5972-B80F-6CB032AD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95291C-7CAB-994B-7355-F7DBC493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058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1AB61-8C85-BA5B-7977-62DC45D4C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7C418-B63E-F4AD-EC77-486D48FAD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3DDB54-F41F-B681-7981-448BCBDE0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5163-A712-4DB2-A3E6-4D6BE409EBE2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0955F0-1C20-CF4C-837B-51C45722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945D4C-B3DD-6A65-4178-83174F4D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326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E6DDD-9F29-BE06-E255-2BBEBEE69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2F40AC-1C03-5AE4-0760-CD1A91523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867CD5-AF8C-7300-93C9-F2D84047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D067-1EC0-44AA-AE51-246261FAE033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F2CFB-8E88-D0BC-EE1C-E4852A1B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0031DC-B120-7A2B-DCDD-0FA48367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3861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A3D39C-B43B-FAD4-3613-F8A22D3C7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32BF3-F53F-D47F-DE79-73F6AC4DE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7B5FF5-CF76-6819-B793-DBEAFBDA1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8B3E79-4F54-B4F4-22B2-28C52F2F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5591-6DB0-4714-9430-37530F164CB1}" type="datetime1">
              <a:rPr lang="fr-BE" smtClean="0"/>
              <a:t>06-02-24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48750D-5D3A-D48A-C8A7-7F8013FF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ACDA9D-5088-3AF9-521C-C3FFB1D36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954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60A516-C528-B687-1A17-4CECDED72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AA3C21-8AEA-6619-2C50-578E64BDB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B3D6DE-4EF0-75E6-4CF5-2CFF4E904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D7DCE9-C901-4C3B-481B-0E4C4D898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35B620B-55AA-FEA7-46C4-68E001B06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670E834-52C8-42D9-7A64-0427B48E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8C806-CDBD-4DE8-8C49-39877BB43433}" type="datetime1">
              <a:rPr lang="fr-BE" smtClean="0"/>
              <a:t>06-02-24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B0082E-8000-DB2C-439D-D569F6EE2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593900F-6E14-793C-CD0F-1CA3EC88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28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AF29FD-9572-248E-89EE-942A6BE22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F09181-4C85-DA3D-C7A8-D6199368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687E-E87E-49F7-99B0-B8D421CFE2A8}" type="datetime1">
              <a:rPr lang="fr-BE" smtClean="0"/>
              <a:t>06-02-24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48E602-003A-C88D-B643-6084C59F6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2BF067-79AE-8B8E-DF4A-FD1C5DC7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302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ABBE7C-8A62-7D07-E95F-1CA6D767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601DB-83F6-48BC-A344-5C09E904D921}" type="datetime1">
              <a:rPr lang="fr-BE" smtClean="0"/>
              <a:t>06-02-24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4D2ACEE-69F4-9AB5-D080-C8FD093F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EDA43D-FC3C-3C80-0F7E-D5D59B450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546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8A48EA-DE16-926D-0F98-544A6F4EA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B6CF29-F911-22EA-FA1A-7CCA1E501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83911E-C263-CE20-9734-E82875A85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BA3731-104B-DB58-FA73-4532B4B47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B8A8-80D0-43AF-8AC3-63955806E41D}" type="datetime1">
              <a:rPr lang="fr-BE" smtClean="0"/>
              <a:t>06-02-24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0C9004-1008-6B80-94B2-A65ADF39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676F30-C4E5-7307-A009-1467E5D7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583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C377DD-554E-0921-7E1B-EC3D0339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6FBB3-F898-9D8A-9A3D-DFC63880F8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B062AB-C658-E062-9187-4D4AE9640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5A52CD-B724-4AF7-D211-C281F3BB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70401-D6C9-4E38-ABF0-0E534BC90F51}" type="datetime1">
              <a:rPr lang="fr-BE" smtClean="0"/>
              <a:t>06-02-24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AF9437-EBC8-0CAD-5DD8-25446218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1D8D18-4C40-2D2A-CD28-1E3A4857C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889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AF21A1A-0E87-A2D2-FFDF-5858F29F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B19D1-0B58-4974-7939-3489F323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39AB4B-F019-BDD7-3764-7E887C62F2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4568B7-BF46-4F0C-91D9-A3E1E83F3F4E}" type="datetime1">
              <a:rPr lang="fr-BE" smtClean="0"/>
              <a:t>06-02-24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1F8DF8-3098-1258-D12A-FB346A99E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679A67-C06D-6399-5221-A72F19486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36DEDD-8155-4F46-946F-B478CD2E20E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256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de-travail/salaries-et-chomeurs/le-controle-medica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7228" y="2430209"/>
            <a:ext cx="3268242" cy="1760596"/>
          </a:xfrm>
        </p:spPr>
        <p:txBody>
          <a:bodyPr>
            <a:normAutofit/>
          </a:bodyPr>
          <a:lstStyle/>
          <a:p>
            <a:pPr algn="l"/>
            <a:r>
              <a:rPr lang="fr-BE" b="1" dirty="0">
                <a:solidFill>
                  <a:schemeClr val="accent1"/>
                </a:solidFill>
              </a:rPr>
              <a:t>Le contrôle médical </a:t>
            </a:r>
            <a:r>
              <a:rPr lang="fr-BE" dirty="0"/>
              <a:t>de votre incapacité </a:t>
            </a:r>
            <a:br>
              <a:rPr lang="fr-BE" dirty="0"/>
            </a:br>
            <a:r>
              <a:rPr lang="fr-BE" dirty="0"/>
              <a:t>par le Médecin conseil.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7B048-6E49-67CA-C43E-C12566E79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199" y="718455"/>
            <a:ext cx="5800964" cy="4516017"/>
          </a:xfrm>
        </p:spPr>
        <p:txBody>
          <a:bodyPr>
            <a:normAutofit/>
          </a:bodyPr>
          <a:lstStyle/>
          <a:p>
            <a:pPr algn="l"/>
            <a:r>
              <a:rPr lang="fr-BE" sz="2100" dirty="0"/>
              <a:t>Au plus tard avant d’atteindre 7 mois d’incapacité et avant un passage en invalidité ( 1 an d’incapacité), vous recevez, de votre mutuelle, une convocation au contrôle médical de votre incapacité par le Médecin conseil.</a:t>
            </a:r>
            <a:br>
              <a:rPr lang="fr-BE" sz="2100" dirty="0"/>
            </a:br>
            <a:br>
              <a:rPr lang="fr-BE" sz="2100" dirty="0"/>
            </a:br>
            <a:br>
              <a:rPr lang="fr-BE" sz="2100" dirty="0"/>
            </a:br>
            <a:r>
              <a:rPr lang="fr-BE" sz="2100" dirty="0"/>
              <a:t>L</a:t>
            </a:r>
            <a:r>
              <a:rPr lang="fr-FR" sz="2100" dirty="0"/>
              <a:t>e contrôle médical est </a:t>
            </a:r>
            <a:r>
              <a:rPr lang="fr-FR" sz="2100" b="1" dirty="0">
                <a:solidFill>
                  <a:srgbClr val="C00000"/>
                </a:solidFill>
              </a:rPr>
              <a:t>obligatoire</a:t>
            </a:r>
            <a:r>
              <a:rPr lang="fr-FR" sz="2100" dirty="0">
                <a:solidFill>
                  <a:srgbClr val="C00000"/>
                </a:solidFill>
              </a:rPr>
              <a:t>. </a:t>
            </a:r>
            <a:br>
              <a:rPr lang="fr-FR" sz="2100" dirty="0"/>
            </a:br>
            <a:r>
              <a:rPr lang="fr-FR" sz="2100" dirty="0"/>
              <a:t>Si vous ne vous y présentez pas sans raison valable, </a:t>
            </a:r>
            <a:r>
              <a:rPr lang="fr-FR" sz="2100" b="1" dirty="0"/>
              <a:t>votre indemnité d’incapacité de travail peut être suspendue </a:t>
            </a:r>
            <a:r>
              <a:rPr lang="fr-FR" sz="2100" dirty="0"/>
              <a:t>!</a:t>
            </a:r>
            <a:br>
              <a:rPr lang="fr-BE" sz="2100" dirty="0"/>
            </a:br>
            <a:br>
              <a:rPr lang="fr-BE" sz="2100" dirty="0"/>
            </a:br>
            <a:endParaRPr lang="fr-BE" sz="2100" dirty="0"/>
          </a:p>
        </p:txBody>
      </p:sp>
      <p:pic>
        <p:nvPicPr>
          <p:cNvPr id="1026" name="Picture 2" descr="Gratuit Photos gratuites de blouse de laboratoire, docteur, femme Photos">
            <a:extLst>
              <a:ext uri="{FF2B5EF4-FFF2-40B4-BE49-F238E27FC236}">
                <a16:creationId xmlns:a16="http://schemas.microsoft.com/office/drawing/2014/main" id="{9E9ECD89-A145-465E-28B5-6396379F57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23230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9D1402F-6C05-C457-F244-E3B17C9D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94510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Gratuit Photos gratuites de cahier, clavier, docteur Photos">
            <a:extLst>
              <a:ext uri="{FF2B5EF4-FFF2-40B4-BE49-F238E27FC236}">
                <a16:creationId xmlns:a16="http://schemas.microsoft.com/office/drawing/2014/main" id="{227B9099-8E57-25A6-C6F6-D5EBCB860E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35" b="22224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ABC4985-C543-B8B5-B83F-172BC50FC489}"/>
              </a:ext>
            </a:extLst>
          </p:cNvPr>
          <p:cNvSpPr txBox="1"/>
          <p:nvPr/>
        </p:nvSpPr>
        <p:spPr>
          <a:xfrm>
            <a:off x="463431" y="1535448"/>
            <a:ext cx="4114800" cy="4386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Le </a:t>
            </a:r>
            <a:r>
              <a:rPr lang="en-US" sz="2100" dirty="0" err="1">
                <a:latin typeface="+mj-lt"/>
                <a:ea typeface="+mj-ea"/>
                <a:cs typeface="+mj-cs"/>
              </a:rPr>
              <a:t>Médecin</a:t>
            </a:r>
            <a:r>
              <a:rPr lang="en-US" sz="2100" dirty="0">
                <a:latin typeface="+mj-lt"/>
                <a:ea typeface="+mj-ea"/>
                <a:cs typeface="+mj-cs"/>
              </a:rPr>
              <a:t> conseil </a:t>
            </a:r>
            <a:r>
              <a:rPr lang="en-US" sz="2100" dirty="0" err="1">
                <a:latin typeface="+mj-lt"/>
                <a:ea typeface="+mj-ea"/>
                <a:cs typeface="+mj-cs"/>
              </a:rPr>
              <a:t>peut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notamment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vous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questionner</a:t>
            </a:r>
            <a:r>
              <a:rPr lang="en-US" sz="2100" dirty="0">
                <a:latin typeface="+mj-lt"/>
                <a:ea typeface="+mj-ea"/>
                <a:cs typeface="+mj-cs"/>
              </a:rPr>
              <a:t> sur 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-  </a:t>
            </a:r>
            <a:r>
              <a:rPr lang="en-US" sz="2100" dirty="0" err="1">
                <a:latin typeface="+mj-lt"/>
                <a:ea typeface="+mj-ea"/>
                <a:cs typeface="+mj-cs"/>
              </a:rPr>
              <a:t>l’évolution</a:t>
            </a:r>
            <a:r>
              <a:rPr lang="en-US" sz="2100" dirty="0">
                <a:latin typeface="+mj-lt"/>
                <a:ea typeface="+mj-ea"/>
                <a:cs typeface="+mj-cs"/>
              </a:rPr>
              <a:t> de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votre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maladie</a:t>
            </a:r>
            <a:r>
              <a:rPr lang="en-US" sz="2100" dirty="0">
                <a:latin typeface="+mj-lt"/>
                <a:ea typeface="+mj-ea"/>
                <a:cs typeface="+mj-cs"/>
              </a:rPr>
              <a:t>;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- 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votre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traitement</a:t>
            </a:r>
            <a:r>
              <a:rPr lang="en-US" sz="2100" dirty="0">
                <a:latin typeface="+mj-lt"/>
                <a:ea typeface="+mj-ea"/>
                <a:cs typeface="+mj-cs"/>
              </a:rPr>
              <a:t> ;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-  les </a:t>
            </a:r>
            <a:r>
              <a:rPr lang="en-US" sz="2100" dirty="0" err="1">
                <a:latin typeface="+mj-lt"/>
                <a:ea typeface="+mj-ea"/>
                <a:cs typeface="+mj-cs"/>
              </a:rPr>
              <a:t>conséquences</a:t>
            </a:r>
            <a:r>
              <a:rPr lang="en-US" sz="2100" dirty="0">
                <a:latin typeface="+mj-lt"/>
                <a:ea typeface="+mj-ea"/>
                <a:cs typeface="+mj-cs"/>
              </a:rPr>
              <a:t> de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vos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maux</a:t>
            </a:r>
            <a:r>
              <a:rPr lang="en-US" sz="2100" dirty="0">
                <a:latin typeface="+mj-lt"/>
                <a:ea typeface="+mj-ea"/>
                <a:cs typeface="+mj-cs"/>
              </a:rPr>
              <a:t>;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- 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vos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antécédents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médicaux</a:t>
            </a:r>
            <a:r>
              <a:rPr lang="en-US" sz="2100" dirty="0">
                <a:latin typeface="+mj-lt"/>
                <a:ea typeface="+mj-ea"/>
                <a:cs typeface="+mj-cs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100" dirty="0">
                <a:latin typeface="+mj-lt"/>
                <a:ea typeface="+mj-ea"/>
                <a:cs typeface="+mj-cs"/>
              </a:rPr>
              <a:t>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0" i="0" dirty="0">
              <a:effectLst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EF40722-DE5D-6F5A-ACB5-CA583E42A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48699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458F94B-B7DE-0280-8D25-6A6E79F8C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  <a:endParaRPr lang="fr-BE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B5C5ED2-8A5E-82CE-36EE-6E41F48A7488}"/>
              </a:ext>
            </a:extLst>
          </p:cNvPr>
          <p:cNvSpPr txBox="1"/>
          <p:nvPr/>
        </p:nvSpPr>
        <p:spPr>
          <a:xfrm>
            <a:off x="5038725" y="1562100"/>
            <a:ext cx="6629593" cy="2354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100" dirty="0" err="1">
                <a:latin typeface="+mj-lt"/>
                <a:ea typeface="+mj-ea"/>
                <a:cs typeface="+mj-cs"/>
              </a:rPr>
              <a:t>Emportez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toujours</a:t>
            </a:r>
            <a:r>
              <a:rPr lang="en-US" sz="2100" dirty="0">
                <a:latin typeface="+mj-lt"/>
                <a:ea typeface="+mj-ea"/>
                <a:cs typeface="+mj-cs"/>
              </a:rPr>
              <a:t> avec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vous</a:t>
            </a:r>
            <a:r>
              <a:rPr lang="en-US" sz="2100" dirty="0">
                <a:latin typeface="+mj-lt"/>
                <a:ea typeface="+mj-ea"/>
                <a:cs typeface="+mj-cs"/>
              </a:rPr>
              <a:t>, </a:t>
            </a:r>
            <a:r>
              <a:rPr lang="en-US" sz="2100" dirty="0" err="1">
                <a:latin typeface="+mj-lt"/>
                <a:ea typeface="+mj-ea"/>
                <a:cs typeface="+mj-cs"/>
              </a:rPr>
              <a:t>outre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b="1" dirty="0" err="1">
                <a:latin typeface="+mj-lt"/>
                <a:ea typeface="+mj-ea"/>
                <a:cs typeface="+mj-cs"/>
              </a:rPr>
              <a:t>votre</a:t>
            </a:r>
            <a:r>
              <a:rPr lang="en-US" sz="2100" b="1" dirty="0">
                <a:latin typeface="+mj-lt"/>
                <a:ea typeface="+mj-ea"/>
                <a:cs typeface="+mj-cs"/>
              </a:rPr>
              <a:t> carte </a:t>
            </a:r>
            <a:r>
              <a:rPr lang="en-US" sz="2100" b="1" dirty="0" err="1">
                <a:latin typeface="+mj-lt"/>
                <a:ea typeface="+mj-ea"/>
                <a:cs typeface="+mj-cs"/>
              </a:rPr>
              <a:t>d’identité</a:t>
            </a:r>
            <a:r>
              <a:rPr lang="en-US" sz="2100" b="1" dirty="0">
                <a:latin typeface="+mj-lt"/>
                <a:ea typeface="+mj-ea"/>
                <a:cs typeface="+mj-cs"/>
              </a:rPr>
              <a:t>, </a:t>
            </a:r>
            <a:r>
              <a:rPr lang="en-US" sz="2100" dirty="0" err="1">
                <a:latin typeface="+mj-lt"/>
                <a:ea typeface="+mj-ea"/>
                <a:cs typeface="+mj-cs"/>
              </a:rPr>
              <a:t>tous</a:t>
            </a:r>
            <a:r>
              <a:rPr lang="en-US" sz="2100" dirty="0">
                <a:latin typeface="+mj-lt"/>
                <a:ea typeface="+mj-ea"/>
                <a:cs typeface="+mj-cs"/>
              </a:rPr>
              <a:t> l</a:t>
            </a:r>
            <a:r>
              <a:rPr lang="en-US" sz="2100" b="1" dirty="0">
                <a:latin typeface="+mj-lt"/>
                <a:ea typeface="+mj-ea"/>
                <a:cs typeface="+mj-cs"/>
              </a:rPr>
              <a:t>es documents et rapports </a:t>
            </a:r>
            <a:r>
              <a:rPr lang="en-US" sz="2100" b="1" dirty="0" err="1">
                <a:latin typeface="+mj-lt"/>
                <a:ea typeface="+mj-ea"/>
                <a:cs typeface="+mj-cs"/>
              </a:rPr>
              <a:t>médicaux</a:t>
            </a:r>
            <a:r>
              <a:rPr lang="en-US" sz="2100" dirty="0">
                <a:latin typeface="+mj-lt"/>
                <a:ea typeface="+mj-ea"/>
                <a:cs typeface="+mj-cs"/>
              </a:rPr>
              <a:t> qui </a:t>
            </a:r>
            <a:r>
              <a:rPr lang="en-US" sz="2100" dirty="0" err="1">
                <a:latin typeface="+mj-lt"/>
                <a:ea typeface="+mj-ea"/>
                <a:cs typeface="+mj-cs"/>
              </a:rPr>
              <a:t>peuvent</a:t>
            </a:r>
            <a:r>
              <a:rPr lang="en-US" sz="2100" dirty="0">
                <a:latin typeface="+mj-lt"/>
                <a:ea typeface="+mj-ea"/>
                <a:cs typeface="+mj-cs"/>
              </a:rPr>
              <a:t> </a:t>
            </a:r>
            <a:r>
              <a:rPr lang="en-US" sz="2100" dirty="0" err="1">
                <a:latin typeface="+mj-lt"/>
                <a:ea typeface="+mj-ea"/>
                <a:cs typeface="+mj-cs"/>
              </a:rPr>
              <a:t>vous</a:t>
            </a:r>
            <a:r>
              <a:rPr lang="en-US" sz="2100" dirty="0">
                <a:latin typeface="+mj-lt"/>
                <a:ea typeface="+mj-ea"/>
                <a:cs typeface="+mj-cs"/>
              </a:rPr>
              <a:t> aider à </a:t>
            </a:r>
            <a:r>
              <a:rPr lang="en-US" sz="2100" dirty="0" err="1">
                <a:latin typeface="+mj-lt"/>
                <a:ea typeface="+mj-ea"/>
                <a:cs typeface="+mj-cs"/>
              </a:rPr>
              <a:t>répondre</a:t>
            </a:r>
            <a:r>
              <a:rPr lang="en-US" sz="2100" dirty="0">
                <a:latin typeface="+mj-lt"/>
                <a:ea typeface="+mj-ea"/>
                <a:cs typeface="+mj-cs"/>
              </a:rPr>
              <a:t> aux questions du </a:t>
            </a:r>
            <a:r>
              <a:rPr lang="en-US" sz="2100" dirty="0" err="1">
                <a:latin typeface="+mj-lt"/>
                <a:ea typeface="+mj-ea"/>
                <a:cs typeface="+mj-cs"/>
              </a:rPr>
              <a:t>Médecin</a:t>
            </a:r>
            <a:r>
              <a:rPr lang="en-US" sz="2100" dirty="0">
                <a:latin typeface="+mj-lt"/>
                <a:ea typeface="+mj-ea"/>
                <a:cs typeface="+mj-cs"/>
              </a:rPr>
              <a:t> conseil. </a:t>
            </a:r>
          </a:p>
          <a:p>
            <a:endParaRPr lang="en-US" sz="2100" dirty="0">
              <a:latin typeface="+mj-lt"/>
              <a:ea typeface="+mj-ea"/>
              <a:cs typeface="+mj-cs"/>
            </a:endParaRPr>
          </a:p>
          <a:p>
            <a:endParaRPr lang="en-US" sz="2100" dirty="0">
              <a:latin typeface="+mj-lt"/>
              <a:ea typeface="+mj-ea"/>
              <a:cs typeface="+mj-cs"/>
            </a:endParaRPr>
          </a:p>
          <a:p>
            <a:pPr algn="l"/>
            <a:r>
              <a:rPr lang="fr-FR" sz="2100" dirty="0">
                <a:latin typeface="+mj-lt"/>
                <a:ea typeface="+mj-ea"/>
                <a:cs typeface="+mj-cs"/>
              </a:rPr>
              <a:t>Vous pouvez vous faire accompagner à condition cette personne n’entrave pas le contrôle.</a:t>
            </a:r>
          </a:p>
        </p:txBody>
      </p:sp>
      <p:pic>
        <p:nvPicPr>
          <p:cNvPr id="5" name="Picture 2" descr="Gratuit Ampoule Photos">
            <a:extLst>
              <a:ext uri="{FF2B5EF4-FFF2-40B4-BE49-F238E27FC236}">
                <a16:creationId xmlns:a16="http://schemas.microsoft.com/office/drawing/2014/main" id="{4D99BA5F-31F6-B582-8DAC-49F9155415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 bwMode="auto">
          <a:xfrm>
            <a:off x="616420" y="1458319"/>
            <a:ext cx="3941361" cy="3941361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00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9" name="Rectangle 206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Gratuit Les Cocotiers Verts Et Bruns Sous Un Ciel Bleu Clair Photos">
            <a:extLst>
              <a:ext uri="{FF2B5EF4-FFF2-40B4-BE49-F238E27FC236}">
                <a16:creationId xmlns:a16="http://schemas.microsoft.com/office/drawing/2014/main" id="{27086B77-2519-F5FC-8D01-AF9BCAC07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28" b="9631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1" name="Rectangle 207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9E30D3F-8E2A-655E-87F3-0E4A7597A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520" y="475861"/>
            <a:ext cx="3137394" cy="5880484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fr-FR" sz="2400" dirty="0"/>
              <a:t>Si vous souhaitez partir à l'étranger durant  votre incapacité de travail, vous devez en informer  votre mutualité pour respecter l’obligation du Médecin conseil de vous soumettre à un contrôle médical. </a:t>
            </a:r>
            <a:br>
              <a:rPr lang="fr-FR" sz="2400" dirty="0"/>
            </a:br>
            <a:br>
              <a:rPr lang="fr-FR" sz="2400" dirty="0"/>
            </a:br>
            <a:r>
              <a:rPr lang="fr-BE" sz="2400" dirty="0"/>
              <a:t>Le séjour dans certains pays du monde est soumis à </a:t>
            </a:r>
            <a:r>
              <a:rPr lang="fr-BE" sz="2400" b="1" dirty="0"/>
              <a:t>l’accord</a:t>
            </a:r>
            <a:r>
              <a:rPr lang="fr-BE" sz="2400" dirty="0"/>
              <a:t> du Médecin conseil. Renseignez-vous auprès de votre mutuelle.</a:t>
            </a:r>
            <a:br>
              <a:rPr lang="fr-BE" sz="2400" dirty="0"/>
            </a:br>
            <a:br>
              <a:rPr lang="fr-FR" sz="2100" dirty="0"/>
            </a:br>
            <a:endParaRPr lang="fr-BE" sz="21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69DD2C-A9E6-6C4A-EF86-4AA51583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7673" y="6356350"/>
            <a:ext cx="3615866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fr-FR">
                <a:solidFill>
                  <a:srgbClr val="FFFFFF"/>
                </a:solidFill>
              </a:rPr>
              <a:t>© SOS BURNOUT BELGIQUE                 </a:t>
            </a:r>
            <a:endParaRPr lang="fr-B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24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13048" y="136525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25" y="681136"/>
            <a:ext cx="5463075" cy="27478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/>
              <a:t>Pour </a:t>
            </a:r>
            <a:r>
              <a:rPr lang="en-US" sz="3600" b="1" dirty="0" err="1"/>
              <a:t>aller</a:t>
            </a:r>
            <a:r>
              <a:rPr lang="en-US" sz="3600" b="1" dirty="0"/>
              <a:t> plus loin, consultez le site de </a:t>
            </a:r>
            <a:r>
              <a:rPr lang="en-US" sz="3600" b="1" dirty="0" err="1"/>
              <a:t>l’INAMI</a:t>
            </a:r>
            <a:r>
              <a:rPr lang="en-US" sz="3600" b="1" dirty="0"/>
              <a:t> </a:t>
            </a:r>
            <a:r>
              <a:rPr lang="fr-FR" sz="3100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br>
              <a:rPr lang="fr-FR" sz="3600" b="1" dirty="0"/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87DD5536-E6B5-4898-9B55-7427255634C7}"/>
</file>

<file path=customXml/itemProps2.xml><?xml version="1.0" encoding="utf-8"?>
<ds:datastoreItem xmlns:ds="http://schemas.openxmlformats.org/officeDocument/2006/customXml" ds:itemID="{1F2C341D-9B49-4B49-9669-49A30737DB90}"/>
</file>

<file path=customXml/itemProps3.xml><?xml version="1.0" encoding="utf-8"?>
<ds:datastoreItem xmlns:ds="http://schemas.openxmlformats.org/officeDocument/2006/customXml" ds:itemID="{EFECDE64-855D-41CE-A39C-8CC705C24235}"/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261</Words>
  <Application>Microsoft Office PowerPoint</Application>
  <PresentationFormat>Grand écran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PT Sans</vt:lpstr>
      <vt:lpstr>Thème Office</vt:lpstr>
      <vt:lpstr>Présentation PowerPoint</vt:lpstr>
      <vt:lpstr>Au plus tard avant d’atteindre 7 mois d’incapacité et avant un passage en invalidité ( 1 an d’incapacité), vous recevez, de votre mutuelle, une convocation au contrôle médical de votre incapacité par le Médecin conseil.   Le contrôle médical est obligatoire.  Si vous ne vous y présentez pas sans raison valable, votre indemnité d’incapacité de travail peut être suspendue !  </vt:lpstr>
      <vt:lpstr>Présentation PowerPoint</vt:lpstr>
      <vt:lpstr>Présentation PowerPoint</vt:lpstr>
      <vt:lpstr>Si vous souhaitez partir à l'étranger durant  votre incapacité de travail, vous devez en informer  votre mutualité pour respecter l’obligation du Médecin conseil de vous soumettre à un contrôle médical.   Le séjour dans certains pays du monde est soumis à l’accord du Médecin conseil. Renseignez-vous auprès de votre mutuelle.  </vt:lpstr>
      <vt:lpstr>      Pour aller plus loin, consultez le site de l’INAMI ICI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 LEJEUNE</dc:creator>
  <cp:lastModifiedBy>Sylvie LEJEUNE</cp:lastModifiedBy>
  <cp:revision>1</cp:revision>
  <dcterms:created xsi:type="dcterms:W3CDTF">2024-02-06T09:04:32Z</dcterms:created>
  <dcterms:modified xsi:type="dcterms:W3CDTF">2024-02-06T10:00:32Z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</Properties>
</file>