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8" r:id="rId5"/>
    <p:sldId id="261" r:id="rId6"/>
    <p:sldId id="257" r:id="rId7"/>
    <p:sldId id="264" r:id="rId8"/>
    <p:sldId id="268" r:id="rId9"/>
    <p:sldId id="269" r:id="rId10"/>
    <p:sldId id="271" r:id="rId11"/>
    <p:sldId id="272" r:id="rId12"/>
    <p:sldId id="273" r:id="rId13"/>
    <p:sldId id="265" r:id="rId14"/>
    <p:sldId id="266" r:id="rId15"/>
    <p:sldId id="263"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6EB24A-E5E0-470B-9CD7-5B86DF1BA974}" v="227" dt="2024-02-13T10:36:34.4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636EB24A-E5E0-470B-9CD7-5B86DF1BA974}"/>
    <pc:docChg chg="undo custSel addSld delSld modSld sldOrd">
      <pc:chgData name="Sylvie LEJEUNE" userId="8823c1f8-2503-4ab2-8aed-e0bf3dc10a1a" providerId="ADAL" clId="{636EB24A-E5E0-470B-9CD7-5B86DF1BA974}" dt="2024-02-13T10:36:36.551" v="2840" actId="478"/>
      <pc:docMkLst>
        <pc:docMk/>
      </pc:docMkLst>
      <pc:sldChg chg="addSp delSp modSp del mod">
        <pc:chgData name="Sylvie LEJEUNE" userId="8823c1f8-2503-4ab2-8aed-e0bf3dc10a1a" providerId="ADAL" clId="{636EB24A-E5E0-470B-9CD7-5B86DF1BA974}" dt="2024-02-08T09:17:43.909" v="1617" actId="2696"/>
        <pc:sldMkLst>
          <pc:docMk/>
          <pc:sldMk cId="3081654501" sldId="256"/>
        </pc:sldMkLst>
        <pc:spChg chg="mod">
          <ac:chgData name="Sylvie LEJEUNE" userId="8823c1f8-2503-4ab2-8aed-e0bf3dc10a1a" providerId="ADAL" clId="{636EB24A-E5E0-470B-9CD7-5B86DF1BA974}" dt="2023-11-30T13:35:52.777" v="31" actId="20577"/>
          <ac:spMkLst>
            <pc:docMk/>
            <pc:sldMk cId="3081654501" sldId="256"/>
            <ac:spMk id="2" creationId="{62FFEE47-EF0B-D515-52FE-F951E4548836}"/>
          </ac:spMkLst>
        </pc:spChg>
        <pc:spChg chg="del">
          <ac:chgData name="Sylvie LEJEUNE" userId="8823c1f8-2503-4ab2-8aed-e0bf3dc10a1a" providerId="ADAL" clId="{636EB24A-E5E0-470B-9CD7-5B86DF1BA974}" dt="2023-11-30T13:35:57.307" v="32" actId="478"/>
          <ac:spMkLst>
            <pc:docMk/>
            <pc:sldMk cId="3081654501" sldId="256"/>
            <ac:spMk id="3" creationId="{91FA5A25-D036-B7D3-DB48-DFF50F46661D}"/>
          </ac:spMkLst>
        </pc:spChg>
        <pc:spChg chg="add del mod">
          <ac:chgData name="Sylvie LEJEUNE" userId="8823c1f8-2503-4ab2-8aed-e0bf3dc10a1a" providerId="ADAL" clId="{636EB24A-E5E0-470B-9CD7-5B86DF1BA974}" dt="2023-11-30T13:36:05.067" v="34" actId="478"/>
          <ac:spMkLst>
            <pc:docMk/>
            <pc:sldMk cId="3081654501" sldId="256"/>
            <ac:spMk id="6" creationId="{936C2A2F-4B12-38C1-99AA-5B82145F1208}"/>
          </ac:spMkLst>
        </pc:spChg>
      </pc:sldChg>
      <pc:sldChg chg="delSp modSp add mod setBg delDesignElem">
        <pc:chgData name="Sylvie LEJEUNE" userId="8823c1f8-2503-4ab2-8aed-e0bf3dc10a1a" providerId="ADAL" clId="{636EB24A-E5E0-470B-9CD7-5B86DF1BA974}" dt="2024-02-08T10:58:58.484" v="2683" actId="20577"/>
        <pc:sldMkLst>
          <pc:docMk/>
          <pc:sldMk cId="3655479294" sldId="257"/>
        </pc:sldMkLst>
        <pc:spChg chg="mod">
          <ac:chgData name="Sylvie LEJEUNE" userId="8823c1f8-2503-4ab2-8aed-e0bf3dc10a1a" providerId="ADAL" clId="{636EB24A-E5E0-470B-9CD7-5B86DF1BA974}" dt="2024-02-07T07:35:44.249" v="1576" actId="20577"/>
          <ac:spMkLst>
            <pc:docMk/>
            <pc:sldMk cId="3655479294" sldId="257"/>
            <ac:spMk id="2" creationId="{965C5C4E-2A9F-0F63-5B62-96FBA860C766}"/>
          </ac:spMkLst>
        </pc:spChg>
        <pc:spChg chg="del mod">
          <ac:chgData name="Sylvie LEJEUNE" userId="8823c1f8-2503-4ab2-8aed-e0bf3dc10a1a" providerId="ADAL" clId="{636EB24A-E5E0-470B-9CD7-5B86DF1BA974}" dt="2023-12-04T08:14:01.250" v="758" actId="21"/>
          <ac:spMkLst>
            <pc:docMk/>
            <pc:sldMk cId="3655479294" sldId="257"/>
            <ac:spMk id="3" creationId="{54CEAD1F-AD61-37AD-272A-6BF193701E3C}"/>
          </ac:spMkLst>
        </pc:spChg>
        <pc:spChg chg="del">
          <ac:chgData name="Sylvie LEJEUNE" userId="8823c1f8-2503-4ab2-8aed-e0bf3dc10a1a" providerId="ADAL" clId="{636EB24A-E5E0-470B-9CD7-5B86DF1BA974}" dt="2023-12-04T07:40:53.505" v="39"/>
          <ac:spMkLst>
            <pc:docMk/>
            <pc:sldMk cId="3655479294" sldId="257"/>
            <ac:spMk id="14" creationId="{2E442304-DDBD-4F7B-8017-36BCC863FB40}"/>
          </ac:spMkLst>
        </pc:spChg>
        <pc:spChg chg="del">
          <ac:chgData name="Sylvie LEJEUNE" userId="8823c1f8-2503-4ab2-8aed-e0bf3dc10a1a" providerId="ADAL" clId="{636EB24A-E5E0-470B-9CD7-5B86DF1BA974}" dt="2023-12-04T07:40:53.505" v="39"/>
          <ac:spMkLst>
            <pc:docMk/>
            <pc:sldMk cId="3655479294" sldId="257"/>
            <ac:spMk id="16" creationId="{5E107275-3853-46FD-A241-DE4355A42675}"/>
          </ac:spMkLst>
        </pc:spChg>
        <pc:graphicFrameChg chg="mod">
          <ac:chgData name="Sylvie LEJEUNE" userId="8823c1f8-2503-4ab2-8aed-e0bf3dc10a1a" providerId="ADAL" clId="{636EB24A-E5E0-470B-9CD7-5B86DF1BA974}" dt="2024-02-08T10:58:58.484" v="2683" actId="20577"/>
          <ac:graphicFrameMkLst>
            <pc:docMk/>
            <pc:sldMk cId="3655479294" sldId="257"/>
            <ac:graphicFrameMk id="10" creationId="{786F7722-99EF-093A-1F58-97FFC15A910D}"/>
          </ac:graphicFrameMkLst>
        </pc:graphicFrameChg>
      </pc:sldChg>
      <pc:sldChg chg="addSp delSp modSp add mod">
        <pc:chgData name="Sylvie LEJEUNE" userId="8823c1f8-2503-4ab2-8aed-e0bf3dc10a1a" providerId="ADAL" clId="{636EB24A-E5E0-470B-9CD7-5B86DF1BA974}" dt="2024-02-13T10:36:36.551" v="2840" actId="478"/>
        <pc:sldMkLst>
          <pc:docMk/>
          <pc:sldMk cId="2639730508" sldId="258"/>
        </pc:sldMkLst>
        <pc:spChg chg="mod">
          <ac:chgData name="Sylvie LEJEUNE" userId="8823c1f8-2503-4ab2-8aed-e0bf3dc10a1a" providerId="ADAL" clId="{636EB24A-E5E0-470B-9CD7-5B86DF1BA974}" dt="2024-02-08T09:17:33.754" v="1616" actId="207"/>
          <ac:spMkLst>
            <pc:docMk/>
            <pc:sldMk cId="2639730508" sldId="258"/>
            <ac:spMk id="3" creationId="{F436B612-7D7E-3E51-7E0C-F3641356F676}"/>
          </ac:spMkLst>
        </pc:spChg>
        <pc:spChg chg="add del mod">
          <ac:chgData name="Sylvie LEJEUNE" userId="8823c1f8-2503-4ab2-8aed-e0bf3dc10a1a" providerId="ADAL" clId="{636EB24A-E5E0-470B-9CD7-5B86DF1BA974}" dt="2024-02-13T10:36:36.551" v="2840" actId="478"/>
          <ac:spMkLst>
            <pc:docMk/>
            <pc:sldMk cId="2639730508" sldId="258"/>
            <ac:spMk id="4" creationId="{6C44A1FC-5A84-0652-8A8B-6025436C94D4}"/>
          </ac:spMkLst>
        </pc:spChg>
      </pc:sldChg>
      <pc:sldChg chg="add del">
        <pc:chgData name="Sylvie LEJEUNE" userId="8823c1f8-2503-4ab2-8aed-e0bf3dc10a1a" providerId="ADAL" clId="{636EB24A-E5E0-470B-9CD7-5B86DF1BA974}" dt="2023-12-04T07:59:38.676" v="347" actId="2696"/>
        <pc:sldMkLst>
          <pc:docMk/>
          <pc:sldMk cId="2177916485" sldId="260"/>
        </pc:sldMkLst>
      </pc:sldChg>
      <pc:sldChg chg="addSp delSp modSp new mod setBg">
        <pc:chgData name="Sylvie LEJEUNE" userId="8823c1f8-2503-4ab2-8aed-e0bf3dc10a1a" providerId="ADAL" clId="{636EB24A-E5E0-470B-9CD7-5B86DF1BA974}" dt="2024-02-08T09:34:58.175" v="1796" actId="113"/>
        <pc:sldMkLst>
          <pc:docMk/>
          <pc:sldMk cId="4096401961" sldId="261"/>
        </pc:sldMkLst>
        <pc:spChg chg="del">
          <ac:chgData name="Sylvie LEJEUNE" userId="8823c1f8-2503-4ab2-8aed-e0bf3dc10a1a" providerId="ADAL" clId="{636EB24A-E5E0-470B-9CD7-5B86DF1BA974}" dt="2023-12-04T07:40:51.827" v="37" actId="478"/>
          <ac:spMkLst>
            <pc:docMk/>
            <pc:sldMk cId="4096401961" sldId="261"/>
            <ac:spMk id="2" creationId="{8FE9D07D-72FA-097A-810B-F5CE71C7CE4B}"/>
          </ac:spMkLst>
        </pc:spChg>
        <pc:spChg chg="mod">
          <ac:chgData name="Sylvie LEJEUNE" userId="8823c1f8-2503-4ab2-8aed-e0bf3dc10a1a" providerId="ADAL" clId="{636EB24A-E5E0-470B-9CD7-5B86DF1BA974}" dt="2024-02-08T09:34:58.175" v="1796" actId="113"/>
          <ac:spMkLst>
            <pc:docMk/>
            <pc:sldMk cId="4096401961" sldId="261"/>
            <ac:spMk id="3" creationId="{0F84FFFB-750A-034E-5D61-CFBA2160354A}"/>
          </ac:spMkLst>
        </pc:spChg>
        <pc:spChg chg="del mod">
          <ac:chgData name="Sylvie LEJEUNE" userId="8823c1f8-2503-4ab2-8aed-e0bf3dc10a1a" providerId="ADAL" clId="{636EB24A-E5E0-470B-9CD7-5B86DF1BA974}" dt="2024-02-08T09:33:46.021" v="1787" actId="478"/>
          <ac:spMkLst>
            <pc:docMk/>
            <pc:sldMk cId="4096401961" sldId="261"/>
            <ac:spMk id="4" creationId="{0E58EB4A-D96B-A328-8978-9D7AAF247AFB}"/>
          </ac:spMkLst>
        </pc:spChg>
        <pc:spChg chg="mod">
          <ac:chgData name="Sylvie LEJEUNE" userId="8823c1f8-2503-4ab2-8aed-e0bf3dc10a1a" providerId="ADAL" clId="{636EB24A-E5E0-470B-9CD7-5B86DF1BA974}" dt="2024-02-08T09:33:27.354" v="1785" actId="26606"/>
          <ac:spMkLst>
            <pc:docMk/>
            <pc:sldMk cId="4096401961" sldId="261"/>
            <ac:spMk id="5" creationId="{99D0B065-33DE-F4BD-62F1-9AB02A0B9C87}"/>
          </ac:spMkLst>
        </pc:spChg>
        <pc:spChg chg="add">
          <ac:chgData name="Sylvie LEJEUNE" userId="8823c1f8-2503-4ab2-8aed-e0bf3dc10a1a" providerId="ADAL" clId="{636EB24A-E5E0-470B-9CD7-5B86DF1BA974}" dt="2024-02-08T09:33:27.354" v="1785" actId="26606"/>
          <ac:spMkLst>
            <pc:docMk/>
            <pc:sldMk cId="4096401961" sldId="261"/>
            <ac:spMk id="1031" creationId="{79BB35BC-D5C2-4C8B-A22A-A71E6191913B}"/>
          </ac:spMkLst>
        </pc:spChg>
        <pc:picChg chg="add mod ord">
          <ac:chgData name="Sylvie LEJEUNE" userId="8823c1f8-2503-4ab2-8aed-e0bf3dc10a1a" providerId="ADAL" clId="{636EB24A-E5E0-470B-9CD7-5B86DF1BA974}" dt="2024-02-08T09:33:40.010" v="1786"/>
          <ac:picMkLst>
            <pc:docMk/>
            <pc:sldMk cId="4096401961" sldId="261"/>
            <ac:picMk id="1026" creationId="{AB78663E-EC24-EAD0-766A-791BF952236A}"/>
          </ac:picMkLst>
        </pc:picChg>
      </pc:sldChg>
      <pc:sldChg chg="addSp delSp add del setBg delDesignElem">
        <pc:chgData name="Sylvie LEJEUNE" userId="8823c1f8-2503-4ab2-8aed-e0bf3dc10a1a" providerId="ADAL" clId="{636EB24A-E5E0-470B-9CD7-5B86DF1BA974}" dt="2023-12-04T07:41:01.070" v="42"/>
        <pc:sldMkLst>
          <pc:docMk/>
          <pc:sldMk cId="2017950294" sldId="262"/>
        </pc:sldMkLst>
        <pc:spChg chg="add del">
          <ac:chgData name="Sylvie LEJEUNE" userId="8823c1f8-2503-4ab2-8aed-e0bf3dc10a1a" providerId="ADAL" clId="{636EB24A-E5E0-470B-9CD7-5B86DF1BA974}" dt="2023-12-04T07:41:01.070" v="42"/>
          <ac:spMkLst>
            <pc:docMk/>
            <pc:sldMk cId="2017950294" sldId="262"/>
            <ac:spMk id="14" creationId="{2E442304-DDBD-4F7B-8017-36BCC863FB40}"/>
          </ac:spMkLst>
        </pc:spChg>
        <pc:spChg chg="add del">
          <ac:chgData name="Sylvie LEJEUNE" userId="8823c1f8-2503-4ab2-8aed-e0bf3dc10a1a" providerId="ADAL" clId="{636EB24A-E5E0-470B-9CD7-5B86DF1BA974}" dt="2023-12-04T07:41:01.070" v="42"/>
          <ac:spMkLst>
            <pc:docMk/>
            <pc:sldMk cId="2017950294" sldId="262"/>
            <ac:spMk id="16" creationId="{5E107275-3853-46FD-A241-DE4355A42675}"/>
          </ac:spMkLst>
        </pc:spChg>
      </pc:sldChg>
      <pc:sldChg chg="addSp delSp modSp new del mod">
        <pc:chgData name="Sylvie LEJEUNE" userId="8823c1f8-2503-4ab2-8aed-e0bf3dc10a1a" providerId="ADAL" clId="{636EB24A-E5E0-470B-9CD7-5B86DF1BA974}" dt="2023-12-04T08:29:42.224" v="850" actId="2696"/>
        <pc:sldMkLst>
          <pc:docMk/>
          <pc:sldMk cId="3650308126" sldId="262"/>
        </pc:sldMkLst>
        <pc:spChg chg="del">
          <ac:chgData name="Sylvie LEJEUNE" userId="8823c1f8-2503-4ab2-8aed-e0bf3dc10a1a" providerId="ADAL" clId="{636EB24A-E5E0-470B-9CD7-5B86DF1BA974}" dt="2023-12-04T07:57:44.313" v="307" actId="478"/>
          <ac:spMkLst>
            <pc:docMk/>
            <pc:sldMk cId="3650308126" sldId="262"/>
            <ac:spMk id="2" creationId="{942B6462-1520-4261-534F-857BA67A15BC}"/>
          </ac:spMkLst>
        </pc:spChg>
        <pc:spChg chg="add mod">
          <ac:chgData name="Sylvie LEJEUNE" userId="8823c1f8-2503-4ab2-8aed-e0bf3dc10a1a" providerId="ADAL" clId="{636EB24A-E5E0-470B-9CD7-5B86DF1BA974}" dt="2023-12-04T08:15:45.466" v="767" actId="1076"/>
          <ac:spMkLst>
            <pc:docMk/>
            <pc:sldMk cId="3650308126" sldId="262"/>
            <ac:spMk id="4" creationId="{4E7DB05C-409F-6026-9FEB-99B7FD3B70D0}"/>
          </ac:spMkLst>
        </pc:spChg>
        <pc:spChg chg="add del">
          <ac:chgData name="Sylvie LEJEUNE" userId="8823c1f8-2503-4ab2-8aed-e0bf3dc10a1a" providerId="ADAL" clId="{636EB24A-E5E0-470B-9CD7-5B86DF1BA974}" dt="2023-12-04T07:44:03.892" v="107" actId="478"/>
          <ac:spMkLst>
            <pc:docMk/>
            <pc:sldMk cId="3650308126" sldId="262"/>
            <ac:spMk id="6" creationId="{9191485F-8055-C793-8D96-D74798DD5F92}"/>
          </ac:spMkLst>
        </pc:spChg>
        <pc:spChg chg="add mod">
          <ac:chgData name="Sylvie LEJEUNE" userId="8823c1f8-2503-4ab2-8aed-e0bf3dc10a1a" providerId="ADAL" clId="{636EB24A-E5E0-470B-9CD7-5B86DF1BA974}" dt="2023-12-04T08:15:49.448" v="769" actId="1076"/>
          <ac:spMkLst>
            <pc:docMk/>
            <pc:sldMk cId="3650308126" sldId="262"/>
            <ac:spMk id="7" creationId="{5F2E34B6-2077-557F-E826-BE18A41DB61D}"/>
          </ac:spMkLst>
        </pc:spChg>
        <pc:spChg chg="add mod">
          <ac:chgData name="Sylvie LEJEUNE" userId="8823c1f8-2503-4ab2-8aed-e0bf3dc10a1a" providerId="ADAL" clId="{636EB24A-E5E0-470B-9CD7-5B86DF1BA974}" dt="2023-12-04T08:15:51.900" v="770" actId="1076"/>
          <ac:spMkLst>
            <pc:docMk/>
            <pc:sldMk cId="3650308126" sldId="262"/>
            <ac:spMk id="8" creationId="{2BE26CC6-5831-8241-1B48-772725747B4E}"/>
          </ac:spMkLst>
        </pc:spChg>
        <pc:spChg chg="add mod">
          <ac:chgData name="Sylvie LEJEUNE" userId="8823c1f8-2503-4ab2-8aed-e0bf3dc10a1a" providerId="ADAL" clId="{636EB24A-E5E0-470B-9CD7-5B86DF1BA974}" dt="2023-12-04T08:13:06.541" v="748" actId="208"/>
          <ac:spMkLst>
            <pc:docMk/>
            <pc:sldMk cId="3650308126" sldId="262"/>
            <ac:spMk id="9" creationId="{A5FE37A4-0D32-5951-B801-A1609AB52A26}"/>
          </ac:spMkLst>
        </pc:spChg>
        <pc:spChg chg="add mod">
          <ac:chgData name="Sylvie LEJEUNE" userId="8823c1f8-2503-4ab2-8aed-e0bf3dc10a1a" providerId="ADAL" clId="{636EB24A-E5E0-470B-9CD7-5B86DF1BA974}" dt="2023-12-04T08:13:15.030" v="750" actId="208"/>
          <ac:spMkLst>
            <pc:docMk/>
            <pc:sldMk cId="3650308126" sldId="262"/>
            <ac:spMk id="10" creationId="{571111F1-0793-2C7C-D551-D0D8BC2F5F4D}"/>
          </ac:spMkLst>
        </pc:spChg>
        <pc:spChg chg="add mod">
          <ac:chgData name="Sylvie LEJEUNE" userId="8823c1f8-2503-4ab2-8aed-e0bf3dc10a1a" providerId="ADAL" clId="{636EB24A-E5E0-470B-9CD7-5B86DF1BA974}" dt="2023-12-04T08:13:11.335" v="749" actId="208"/>
          <ac:spMkLst>
            <pc:docMk/>
            <pc:sldMk cId="3650308126" sldId="262"/>
            <ac:spMk id="11" creationId="{212BA538-A7F1-5BB2-BA1C-82A1B9805AB0}"/>
          </ac:spMkLst>
        </pc:spChg>
        <pc:spChg chg="add mod">
          <ac:chgData name="Sylvie LEJEUNE" userId="8823c1f8-2503-4ab2-8aed-e0bf3dc10a1a" providerId="ADAL" clId="{636EB24A-E5E0-470B-9CD7-5B86DF1BA974}" dt="2023-12-04T08:13:19.278" v="751" actId="208"/>
          <ac:spMkLst>
            <pc:docMk/>
            <pc:sldMk cId="3650308126" sldId="262"/>
            <ac:spMk id="12" creationId="{401EA804-15E2-1021-DF26-47249917710F}"/>
          </ac:spMkLst>
        </pc:spChg>
        <pc:spChg chg="add mod">
          <ac:chgData name="Sylvie LEJEUNE" userId="8823c1f8-2503-4ab2-8aed-e0bf3dc10a1a" providerId="ADAL" clId="{636EB24A-E5E0-470B-9CD7-5B86DF1BA974}" dt="2023-12-04T08:13:23.669" v="752" actId="208"/>
          <ac:spMkLst>
            <pc:docMk/>
            <pc:sldMk cId="3650308126" sldId="262"/>
            <ac:spMk id="13" creationId="{8D545C5C-99A9-C680-45C9-370398CC2E91}"/>
          </ac:spMkLst>
        </pc:spChg>
        <pc:spChg chg="add mod">
          <ac:chgData name="Sylvie LEJEUNE" userId="8823c1f8-2503-4ab2-8aed-e0bf3dc10a1a" providerId="ADAL" clId="{636EB24A-E5E0-470B-9CD7-5B86DF1BA974}" dt="2023-12-04T08:13:29.942" v="754" actId="208"/>
          <ac:spMkLst>
            <pc:docMk/>
            <pc:sldMk cId="3650308126" sldId="262"/>
            <ac:spMk id="14" creationId="{400CB95C-6F38-A3CF-F2D9-969FE92EFEC0}"/>
          </ac:spMkLst>
        </pc:spChg>
        <pc:spChg chg="add mod">
          <ac:chgData name="Sylvie LEJEUNE" userId="8823c1f8-2503-4ab2-8aed-e0bf3dc10a1a" providerId="ADAL" clId="{636EB24A-E5E0-470B-9CD7-5B86DF1BA974}" dt="2023-12-04T08:13:44.366" v="756" actId="208"/>
          <ac:spMkLst>
            <pc:docMk/>
            <pc:sldMk cId="3650308126" sldId="262"/>
            <ac:spMk id="15" creationId="{81F0C2D3-23FA-D6D0-CE4D-F84CFE130493}"/>
          </ac:spMkLst>
        </pc:spChg>
        <pc:spChg chg="add mod">
          <ac:chgData name="Sylvie LEJEUNE" userId="8823c1f8-2503-4ab2-8aed-e0bf3dc10a1a" providerId="ADAL" clId="{636EB24A-E5E0-470B-9CD7-5B86DF1BA974}" dt="2023-12-04T08:13:48.802" v="757" actId="208"/>
          <ac:spMkLst>
            <pc:docMk/>
            <pc:sldMk cId="3650308126" sldId="262"/>
            <ac:spMk id="16" creationId="{CD685396-FA0F-AC48-9799-A9CF6E334912}"/>
          </ac:spMkLst>
        </pc:spChg>
        <pc:spChg chg="add mod">
          <ac:chgData name="Sylvie LEJEUNE" userId="8823c1f8-2503-4ab2-8aed-e0bf3dc10a1a" providerId="ADAL" clId="{636EB24A-E5E0-470B-9CD7-5B86DF1BA974}" dt="2023-12-04T08:15:57.254" v="772" actId="1076"/>
          <ac:spMkLst>
            <pc:docMk/>
            <pc:sldMk cId="3650308126" sldId="262"/>
            <ac:spMk id="17" creationId="{C3332184-B297-8A27-F352-0BCA0356EDE6}"/>
          </ac:spMkLst>
        </pc:spChg>
        <pc:spChg chg="add mod">
          <ac:chgData name="Sylvie LEJEUNE" userId="8823c1f8-2503-4ab2-8aed-e0bf3dc10a1a" providerId="ADAL" clId="{636EB24A-E5E0-470B-9CD7-5B86DF1BA974}" dt="2023-12-04T08:15:47.432" v="768" actId="1076"/>
          <ac:spMkLst>
            <pc:docMk/>
            <pc:sldMk cId="3650308126" sldId="262"/>
            <ac:spMk id="18" creationId="{2F19CE9F-EBC2-A9E9-1418-3E370FB45CB4}"/>
          </ac:spMkLst>
        </pc:spChg>
        <pc:spChg chg="add mod">
          <ac:chgData name="Sylvie LEJEUNE" userId="8823c1f8-2503-4ab2-8aed-e0bf3dc10a1a" providerId="ADAL" clId="{636EB24A-E5E0-470B-9CD7-5B86DF1BA974}" dt="2023-12-04T08:15:55.099" v="771" actId="1076"/>
          <ac:spMkLst>
            <pc:docMk/>
            <pc:sldMk cId="3650308126" sldId="262"/>
            <ac:spMk id="19" creationId="{97062C7B-FBDA-9B9A-E65C-B858A91345F9}"/>
          </ac:spMkLst>
        </pc:spChg>
        <pc:spChg chg="add mod">
          <ac:chgData name="Sylvie LEJEUNE" userId="8823c1f8-2503-4ab2-8aed-e0bf3dc10a1a" providerId="ADAL" clId="{636EB24A-E5E0-470B-9CD7-5B86DF1BA974}" dt="2023-12-04T07:57:15.985" v="302" actId="1076"/>
          <ac:spMkLst>
            <pc:docMk/>
            <pc:sldMk cId="3650308126" sldId="262"/>
            <ac:spMk id="20" creationId="{411002DF-EF8A-5465-3C32-D268F18CD75D}"/>
          </ac:spMkLst>
        </pc:spChg>
        <pc:spChg chg="add mod">
          <ac:chgData name="Sylvie LEJEUNE" userId="8823c1f8-2503-4ab2-8aed-e0bf3dc10a1a" providerId="ADAL" clId="{636EB24A-E5E0-470B-9CD7-5B86DF1BA974}" dt="2023-12-04T08:01:00.715" v="412" actId="404"/>
          <ac:spMkLst>
            <pc:docMk/>
            <pc:sldMk cId="3650308126" sldId="262"/>
            <ac:spMk id="21" creationId="{ED23AF16-09AE-F5B3-E8DD-AE6CC8806364}"/>
          </ac:spMkLst>
        </pc:spChg>
        <pc:spChg chg="add mod">
          <ac:chgData name="Sylvie LEJEUNE" userId="8823c1f8-2503-4ab2-8aed-e0bf3dc10a1a" providerId="ADAL" clId="{636EB24A-E5E0-470B-9CD7-5B86DF1BA974}" dt="2023-12-04T08:01:33.815" v="451" actId="20577"/>
          <ac:spMkLst>
            <pc:docMk/>
            <pc:sldMk cId="3650308126" sldId="262"/>
            <ac:spMk id="22" creationId="{D0D01067-1D15-74E3-7F81-1F76F865638E}"/>
          </ac:spMkLst>
        </pc:spChg>
        <pc:spChg chg="add mod">
          <ac:chgData name="Sylvie LEJEUNE" userId="8823c1f8-2503-4ab2-8aed-e0bf3dc10a1a" providerId="ADAL" clId="{636EB24A-E5E0-470B-9CD7-5B86DF1BA974}" dt="2023-12-04T08:01:58.035" v="499" actId="1076"/>
          <ac:spMkLst>
            <pc:docMk/>
            <pc:sldMk cId="3650308126" sldId="262"/>
            <ac:spMk id="23" creationId="{CD47B5BF-B2CA-6D45-9639-5543827D0E2E}"/>
          </ac:spMkLst>
        </pc:spChg>
        <pc:spChg chg="add mod">
          <ac:chgData name="Sylvie LEJEUNE" userId="8823c1f8-2503-4ab2-8aed-e0bf3dc10a1a" providerId="ADAL" clId="{636EB24A-E5E0-470B-9CD7-5B86DF1BA974}" dt="2023-12-04T08:07:42.619" v="648" actId="404"/>
          <ac:spMkLst>
            <pc:docMk/>
            <pc:sldMk cId="3650308126" sldId="262"/>
            <ac:spMk id="24" creationId="{9D61D036-B78F-971D-5146-64F54D7E3FC5}"/>
          </ac:spMkLst>
        </pc:spChg>
        <pc:spChg chg="add mod">
          <ac:chgData name="Sylvie LEJEUNE" userId="8823c1f8-2503-4ab2-8aed-e0bf3dc10a1a" providerId="ADAL" clId="{636EB24A-E5E0-470B-9CD7-5B86DF1BA974}" dt="2023-12-04T08:02:30.311" v="533" actId="404"/>
          <ac:spMkLst>
            <pc:docMk/>
            <pc:sldMk cId="3650308126" sldId="262"/>
            <ac:spMk id="25" creationId="{8812555E-A03F-7C3C-774E-0890593610CC}"/>
          </ac:spMkLst>
        </pc:spChg>
        <pc:spChg chg="add mod">
          <ac:chgData name="Sylvie LEJEUNE" userId="8823c1f8-2503-4ab2-8aed-e0bf3dc10a1a" providerId="ADAL" clId="{636EB24A-E5E0-470B-9CD7-5B86DF1BA974}" dt="2023-12-04T08:06:02.429" v="577" actId="313"/>
          <ac:spMkLst>
            <pc:docMk/>
            <pc:sldMk cId="3650308126" sldId="262"/>
            <ac:spMk id="26" creationId="{04E2A71D-B15C-880B-A17E-C2C27D202E88}"/>
          </ac:spMkLst>
        </pc:spChg>
        <pc:spChg chg="add mod">
          <ac:chgData name="Sylvie LEJEUNE" userId="8823c1f8-2503-4ab2-8aed-e0bf3dc10a1a" providerId="ADAL" clId="{636EB24A-E5E0-470B-9CD7-5B86DF1BA974}" dt="2023-12-04T08:06:18.564" v="616" actId="404"/>
          <ac:spMkLst>
            <pc:docMk/>
            <pc:sldMk cId="3650308126" sldId="262"/>
            <ac:spMk id="27" creationId="{ADF52555-6CE2-1BD2-7B7F-3E1B32A297A2}"/>
          </ac:spMkLst>
        </pc:spChg>
        <pc:spChg chg="add del">
          <ac:chgData name="Sylvie LEJEUNE" userId="8823c1f8-2503-4ab2-8aed-e0bf3dc10a1a" providerId="ADAL" clId="{636EB24A-E5E0-470B-9CD7-5B86DF1BA974}" dt="2023-12-04T07:56:14.133" v="293" actId="478"/>
          <ac:spMkLst>
            <pc:docMk/>
            <pc:sldMk cId="3650308126" sldId="262"/>
            <ac:spMk id="34" creationId="{A15BB37C-675F-6162-7387-473582F1E37F}"/>
          </ac:spMkLst>
        </pc:spChg>
        <pc:spChg chg="add mod">
          <ac:chgData name="Sylvie LEJEUNE" userId="8823c1f8-2503-4ab2-8aed-e0bf3dc10a1a" providerId="ADAL" clId="{636EB24A-E5E0-470B-9CD7-5B86DF1BA974}" dt="2023-12-04T08:10:49.940" v="739" actId="1076"/>
          <ac:spMkLst>
            <pc:docMk/>
            <pc:sldMk cId="3650308126" sldId="262"/>
            <ac:spMk id="51" creationId="{6C90B33E-5343-E9DA-F7DE-88E8917DC632}"/>
          </ac:spMkLst>
        </pc:spChg>
        <pc:spChg chg="add mod">
          <ac:chgData name="Sylvie LEJEUNE" userId="8823c1f8-2503-4ab2-8aed-e0bf3dc10a1a" providerId="ADAL" clId="{636EB24A-E5E0-470B-9CD7-5B86DF1BA974}" dt="2023-12-04T08:18:29.296" v="813" actId="1076"/>
          <ac:spMkLst>
            <pc:docMk/>
            <pc:sldMk cId="3650308126" sldId="262"/>
            <ac:spMk id="52" creationId="{45329D96-89B8-8BCA-92B3-12827414B6FA}"/>
          </ac:spMkLst>
        </pc:spChg>
        <pc:spChg chg="add mod">
          <ac:chgData name="Sylvie LEJEUNE" userId="8823c1f8-2503-4ab2-8aed-e0bf3dc10a1a" providerId="ADAL" clId="{636EB24A-E5E0-470B-9CD7-5B86DF1BA974}" dt="2023-12-04T08:15:36.653" v="765"/>
          <ac:spMkLst>
            <pc:docMk/>
            <pc:sldMk cId="3650308126" sldId="262"/>
            <ac:spMk id="54" creationId="{FED8B087-D3C5-739F-9599-AD55FCCAE257}"/>
          </ac:spMkLst>
        </pc:spChg>
        <pc:spChg chg="add mod">
          <ac:chgData name="Sylvie LEJEUNE" userId="8823c1f8-2503-4ab2-8aed-e0bf3dc10a1a" providerId="ADAL" clId="{636EB24A-E5E0-470B-9CD7-5B86DF1BA974}" dt="2023-12-04T08:15:36.653" v="765"/>
          <ac:spMkLst>
            <pc:docMk/>
            <pc:sldMk cId="3650308126" sldId="262"/>
            <ac:spMk id="55" creationId="{C7048E06-7D1A-9816-E7E7-D8A5176CBB4E}"/>
          </ac:spMkLst>
        </pc:spChg>
        <pc:grpChg chg="add del mod">
          <ac:chgData name="Sylvie LEJEUNE" userId="8823c1f8-2503-4ab2-8aed-e0bf3dc10a1a" providerId="ADAL" clId="{636EB24A-E5E0-470B-9CD7-5B86DF1BA974}" dt="2023-12-04T08:29:22.899" v="848" actId="478"/>
          <ac:grpSpMkLst>
            <pc:docMk/>
            <pc:sldMk cId="3650308126" sldId="262"/>
            <ac:grpSpMk id="50" creationId="{3D7197B0-253E-E47E-AE21-6E0A84DD7BAA}"/>
          </ac:grpSpMkLst>
        </pc:grpChg>
        <pc:grpChg chg="add mod">
          <ac:chgData name="Sylvie LEJEUNE" userId="8823c1f8-2503-4ab2-8aed-e0bf3dc10a1a" providerId="ADAL" clId="{636EB24A-E5E0-470B-9CD7-5B86DF1BA974}" dt="2023-12-04T08:15:42.962" v="766" actId="1076"/>
          <ac:grpSpMkLst>
            <pc:docMk/>
            <pc:sldMk cId="3650308126" sldId="262"/>
            <ac:grpSpMk id="53" creationId="{1B905F7B-4282-5A86-9A90-84543F75D6EC}"/>
          </ac:grpSpMkLst>
        </pc:grpChg>
        <pc:cxnChg chg="add mod">
          <ac:chgData name="Sylvie LEJEUNE" userId="8823c1f8-2503-4ab2-8aed-e0bf3dc10a1a" providerId="ADAL" clId="{636EB24A-E5E0-470B-9CD7-5B86DF1BA974}" dt="2023-12-04T08:16:06.451" v="775" actId="1076"/>
          <ac:cxnSpMkLst>
            <pc:docMk/>
            <pc:sldMk cId="3650308126" sldId="262"/>
            <ac:cxnSpMk id="29" creationId="{B16E2C9E-CC2F-E836-8AB0-F14099F40992}"/>
          </ac:cxnSpMkLst>
        </pc:cxnChg>
        <pc:cxnChg chg="add">
          <ac:chgData name="Sylvie LEJEUNE" userId="8823c1f8-2503-4ab2-8aed-e0bf3dc10a1a" providerId="ADAL" clId="{636EB24A-E5E0-470B-9CD7-5B86DF1BA974}" dt="2023-12-04T07:54:44.564" v="290" actId="11529"/>
          <ac:cxnSpMkLst>
            <pc:docMk/>
            <pc:sldMk cId="3650308126" sldId="262"/>
            <ac:cxnSpMk id="31" creationId="{8D75199C-10CE-7443-7978-D115614A6402}"/>
          </ac:cxnSpMkLst>
        </pc:cxnChg>
        <pc:cxnChg chg="add">
          <ac:chgData name="Sylvie LEJEUNE" userId="8823c1f8-2503-4ab2-8aed-e0bf3dc10a1a" providerId="ADAL" clId="{636EB24A-E5E0-470B-9CD7-5B86DF1BA974}" dt="2023-12-04T07:54:51.033" v="291" actId="11529"/>
          <ac:cxnSpMkLst>
            <pc:docMk/>
            <pc:sldMk cId="3650308126" sldId="262"/>
            <ac:cxnSpMk id="33" creationId="{F3B5181F-9B13-91EB-CD76-3CB39DDCBBB3}"/>
          </ac:cxnSpMkLst>
        </pc:cxnChg>
        <pc:cxnChg chg="add mod">
          <ac:chgData name="Sylvie LEJEUNE" userId="8823c1f8-2503-4ab2-8aed-e0bf3dc10a1a" providerId="ADAL" clId="{636EB24A-E5E0-470B-9CD7-5B86DF1BA974}" dt="2023-12-04T07:57:24.057" v="304" actId="14100"/>
          <ac:cxnSpMkLst>
            <pc:docMk/>
            <pc:sldMk cId="3650308126" sldId="262"/>
            <ac:cxnSpMk id="36" creationId="{51AB6866-5DE3-ACBE-8798-593C5681F076}"/>
          </ac:cxnSpMkLst>
        </pc:cxnChg>
        <pc:cxnChg chg="add mod">
          <ac:chgData name="Sylvie LEJEUNE" userId="8823c1f8-2503-4ab2-8aed-e0bf3dc10a1a" providerId="ADAL" clId="{636EB24A-E5E0-470B-9CD7-5B86DF1BA974}" dt="2023-12-04T07:57:28.124" v="305" actId="1076"/>
          <ac:cxnSpMkLst>
            <pc:docMk/>
            <pc:sldMk cId="3650308126" sldId="262"/>
            <ac:cxnSpMk id="38" creationId="{BD69D9F6-F4EE-7811-5874-BD509DC396C9}"/>
          </ac:cxnSpMkLst>
        </pc:cxnChg>
        <pc:cxnChg chg="add">
          <ac:chgData name="Sylvie LEJEUNE" userId="8823c1f8-2503-4ab2-8aed-e0bf3dc10a1a" providerId="ADAL" clId="{636EB24A-E5E0-470B-9CD7-5B86DF1BA974}" dt="2023-12-04T07:56:37.688" v="296" actId="11529"/>
          <ac:cxnSpMkLst>
            <pc:docMk/>
            <pc:sldMk cId="3650308126" sldId="262"/>
            <ac:cxnSpMk id="40" creationId="{B90B8D32-1390-D263-E592-9BE6815D646E}"/>
          </ac:cxnSpMkLst>
        </pc:cxnChg>
        <pc:cxnChg chg="add">
          <ac:chgData name="Sylvie LEJEUNE" userId="8823c1f8-2503-4ab2-8aed-e0bf3dc10a1a" providerId="ADAL" clId="{636EB24A-E5E0-470B-9CD7-5B86DF1BA974}" dt="2023-12-04T07:56:44.217" v="297" actId="11529"/>
          <ac:cxnSpMkLst>
            <pc:docMk/>
            <pc:sldMk cId="3650308126" sldId="262"/>
            <ac:cxnSpMk id="42" creationId="{3555CA82-DF8E-F692-6893-A7A611B8D6FC}"/>
          </ac:cxnSpMkLst>
        </pc:cxnChg>
        <pc:cxnChg chg="add mod">
          <ac:chgData name="Sylvie LEJEUNE" userId="8823c1f8-2503-4ab2-8aed-e0bf3dc10a1a" providerId="ADAL" clId="{636EB24A-E5E0-470B-9CD7-5B86DF1BA974}" dt="2023-12-04T07:57:32.915" v="306" actId="1076"/>
          <ac:cxnSpMkLst>
            <pc:docMk/>
            <pc:sldMk cId="3650308126" sldId="262"/>
            <ac:cxnSpMk id="44" creationId="{7AB296BC-D5DA-1318-1BAD-93628FBD04A0}"/>
          </ac:cxnSpMkLst>
        </pc:cxnChg>
        <pc:cxnChg chg="add">
          <ac:chgData name="Sylvie LEJEUNE" userId="8823c1f8-2503-4ab2-8aed-e0bf3dc10a1a" providerId="ADAL" clId="{636EB24A-E5E0-470B-9CD7-5B86DF1BA974}" dt="2023-12-04T07:56:56.255" v="299" actId="11529"/>
          <ac:cxnSpMkLst>
            <pc:docMk/>
            <pc:sldMk cId="3650308126" sldId="262"/>
            <ac:cxnSpMk id="46" creationId="{5626D85B-518C-0879-47F1-B05467783664}"/>
          </ac:cxnSpMkLst>
        </pc:cxnChg>
        <pc:cxnChg chg="add">
          <ac:chgData name="Sylvie LEJEUNE" userId="8823c1f8-2503-4ab2-8aed-e0bf3dc10a1a" providerId="ADAL" clId="{636EB24A-E5E0-470B-9CD7-5B86DF1BA974}" dt="2023-12-04T07:57:02.754" v="300" actId="11529"/>
          <ac:cxnSpMkLst>
            <pc:docMk/>
            <pc:sldMk cId="3650308126" sldId="262"/>
            <ac:cxnSpMk id="48" creationId="{B40BA687-B611-2613-BB06-F32059F78C41}"/>
          </ac:cxnSpMkLst>
        </pc:cxnChg>
      </pc:sldChg>
      <pc:sldChg chg="addSp delSp modSp new del mod ord">
        <pc:chgData name="Sylvie LEJEUNE" userId="8823c1f8-2503-4ab2-8aed-e0bf3dc10a1a" providerId="ADAL" clId="{636EB24A-E5E0-470B-9CD7-5B86DF1BA974}" dt="2023-12-04T08:54:26.322" v="1394" actId="2696"/>
        <pc:sldMkLst>
          <pc:docMk/>
          <pc:sldMk cId="325780466" sldId="263"/>
        </pc:sldMkLst>
        <pc:spChg chg="del">
          <ac:chgData name="Sylvie LEJEUNE" userId="8823c1f8-2503-4ab2-8aed-e0bf3dc10a1a" providerId="ADAL" clId="{636EB24A-E5E0-470B-9CD7-5B86DF1BA974}" dt="2023-12-04T08:14:07.460" v="760"/>
          <ac:spMkLst>
            <pc:docMk/>
            <pc:sldMk cId="325780466" sldId="263"/>
            <ac:spMk id="2" creationId="{03E380EC-D127-E3C9-9721-69BB50495E5B}"/>
          </ac:spMkLst>
        </pc:spChg>
        <pc:spChg chg="add mod">
          <ac:chgData name="Sylvie LEJEUNE" userId="8823c1f8-2503-4ab2-8aed-e0bf3dc10a1a" providerId="ADAL" clId="{636EB24A-E5E0-470B-9CD7-5B86DF1BA974}" dt="2023-12-04T08:14:12.827" v="762" actId="20577"/>
          <ac:spMkLst>
            <pc:docMk/>
            <pc:sldMk cId="325780466" sldId="263"/>
            <ac:spMk id="6" creationId="{75DB62FC-6CC6-2F3A-2B5E-BEFB33BC0974}"/>
          </ac:spMkLst>
        </pc:spChg>
      </pc:sldChg>
      <pc:sldChg chg="modSp add mod">
        <pc:chgData name="Sylvie LEJEUNE" userId="8823c1f8-2503-4ab2-8aed-e0bf3dc10a1a" providerId="ADAL" clId="{636EB24A-E5E0-470B-9CD7-5B86DF1BA974}" dt="2024-02-08T12:31:57.615" v="2833" actId="403"/>
        <pc:sldMkLst>
          <pc:docMk/>
          <pc:sldMk cId="2849097600" sldId="263"/>
        </pc:sldMkLst>
        <pc:spChg chg="mod">
          <ac:chgData name="Sylvie LEJEUNE" userId="8823c1f8-2503-4ab2-8aed-e0bf3dc10a1a" providerId="ADAL" clId="{636EB24A-E5E0-470B-9CD7-5B86DF1BA974}" dt="2024-02-08T12:31:57.615" v="2833" actId="403"/>
          <ac:spMkLst>
            <pc:docMk/>
            <pc:sldMk cId="2849097600" sldId="263"/>
            <ac:spMk id="2" creationId="{74E8FFF1-3B9B-1B67-DFE4-7C59E4593D08}"/>
          </ac:spMkLst>
        </pc:spChg>
      </pc:sldChg>
      <pc:sldChg chg="addSp delSp modSp new mod">
        <pc:chgData name="Sylvie LEJEUNE" userId="8823c1f8-2503-4ab2-8aed-e0bf3dc10a1a" providerId="ADAL" clId="{636EB24A-E5E0-470B-9CD7-5B86DF1BA974}" dt="2024-02-13T10:36:24.203" v="2838" actId="478"/>
        <pc:sldMkLst>
          <pc:docMk/>
          <pc:sldMk cId="1996249170" sldId="264"/>
        </pc:sldMkLst>
        <pc:spChg chg="mod">
          <ac:chgData name="Sylvie LEJEUNE" userId="8823c1f8-2503-4ab2-8aed-e0bf3dc10a1a" providerId="ADAL" clId="{636EB24A-E5E0-470B-9CD7-5B86DF1BA974}" dt="2024-02-08T11:10:11.210" v="2687" actId="1076"/>
          <ac:spMkLst>
            <pc:docMk/>
            <pc:sldMk cId="1996249170" sldId="264"/>
            <ac:spMk id="2" creationId="{A8C0327A-5E3B-E953-514B-39AE3CC58C2D}"/>
          </ac:spMkLst>
        </pc:spChg>
        <pc:spChg chg="add del mod">
          <ac:chgData name="Sylvie LEJEUNE" userId="8823c1f8-2503-4ab2-8aed-e0bf3dc10a1a" providerId="ADAL" clId="{636EB24A-E5E0-470B-9CD7-5B86DF1BA974}" dt="2024-02-13T10:35:49.262" v="2836" actId="21"/>
          <ac:spMkLst>
            <pc:docMk/>
            <pc:sldMk cId="1996249170" sldId="264"/>
            <ac:spMk id="3" creationId="{AB0DC6DB-664B-F8CF-EA2C-3F79B531CE1B}"/>
          </ac:spMkLst>
        </pc:spChg>
        <pc:spChg chg="del">
          <ac:chgData name="Sylvie LEJEUNE" userId="8823c1f8-2503-4ab2-8aed-e0bf3dc10a1a" providerId="ADAL" clId="{636EB24A-E5E0-470B-9CD7-5B86DF1BA974}" dt="2023-12-04T08:42:16.827" v="1148" actId="478"/>
          <ac:spMkLst>
            <pc:docMk/>
            <pc:sldMk cId="1996249170" sldId="264"/>
            <ac:spMk id="3" creationId="{FAF1C03A-A160-AC7B-5E45-5178D63FDC32}"/>
          </ac:spMkLst>
        </pc:spChg>
        <pc:spChg chg="mod">
          <ac:chgData name="Sylvie LEJEUNE" userId="8823c1f8-2503-4ab2-8aed-e0bf3dc10a1a" providerId="ADAL" clId="{636EB24A-E5E0-470B-9CD7-5B86DF1BA974}" dt="2024-02-07T07:35:29.268" v="1551" actId="5793"/>
          <ac:spMkLst>
            <pc:docMk/>
            <pc:sldMk cId="1996249170" sldId="264"/>
            <ac:spMk id="4" creationId="{8E5DA432-8D69-01EF-9307-8A23CB84B561}"/>
          </ac:spMkLst>
        </pc:spChg>
        <pc:spChg chg="add mod">
          <ac:chgData name="Sylvie LEJEUNE" userId="8823c1f8-2503-4ab2-8aed-e0bf3dc10a1a" providerId="ADAL" clId="{636EB24A-E5E0-470B-9CD7-5B86DF1BA974}" dt="2023-12-04T08:30:21.620" v="860"/>
          <ac:spMkLst>
            <pc:docMk/>
            <pc:sldMk cId="1996249170" sldId="264"/>
            <ac:spMk id="6" creationId="{E8B2C928-DF49-165D-A5BD-30C625F3C785}"/>
          </ac:spMkLst>
        </pc:spChg>
        <pc:spChg chg="add mod">
          <ac:chgData name="Sylvie LEJEUNE" userId="8823c1f8-2503-4ab2-8aed-e0bf3dc10a1a" providerId="ADAL" clId="{636EB24A-E5E0-470B-9CD7-5B86DF1BA974}" dt="2024-02-08T10:59:03.729" v="2686" actId="20577"/>
          <ac:spMkLst>
            <pc:docMk/>
            <pc:sldMk cId="1996249170" sldId="264"/>
            <ac:spMk id="7" creationId="{1C4C7641-CBA2-8B93-C14A-1E8B6F3A8B1D}"/>
          </ac:spMkLst>
        </pc:spChg>
        <pc:spChg chg="add del mod">
          <ac:chgData name="Sylvie LEJEUNE" userId="8823c1f8-2503-4ab2-8aed-e0bf3dc10a1a" providerId="ADAL" clId="{636EB24A-E5E0-470B-9CD7-5B86DF1BA974}" dt="2024-02-13T10:36:24.203" v="2838" actId="478"/>
          <ac:spMkLst>
            <pc:docMk/>
            <pc:sldMk cId="1996249170" sldId="264"/>
            <ac:spMk id="8" creationId="{564011A3-70B5-BECA-5E9E-4AC7C7957229}"/>
          </ac:spMkLst>
        </pc:spChg>
        <pc:grpChg chg="add mod">
          <ac:chgData name="Sylvie LEJEUNE" userId="8823c1f8-2503-4ab2-8aed-e0bf3dc10a1a" providerId="ADAL" clId="{636EB24A-E5E0-470B-9CD7-5B86DF1BA974}" dt="2024-02-08T09:50:14.865" v="1958" actId="14100"/>
          <ac:grpSpMkLst>
            <pc:docMk/>
            <pc:sldMk cId="1996249170" sldId="264"/>
            <ac:grpSpMk id="5" creationId="{802A54D3-81DF-42AA-F29A-EA5A6482432A}"/>
          </ac:grpSpMkLst>
        </pc:grpChg>
      </pc:sldChg>
      <pc:sldChg chg="addSp delSp modSp add del mod">
        <pc:chgData name="Sylvie LEJEUNE" userId="8823c1f8-2503-4ab2-8aed-e0bf3dc10a1a" providerId="ADAL" clId="{636EB24A-E5E0-470B-9CD7-5B86DF1BA974}" dt="2023-12-04T08:29:44.880" v="851" actId="2696"/>
        <pc:sldMkLst>
          <pc:docMk/>
          <pc:sldMk cId="2503155394" sldId="264"/>
        </pc:sldMkLst>
        <pc:spChg chg="add mod">
          <ac:chgData name="Sylvie LEJEUNE" userId="8823c1f8-2503-4ab2-8aed-e0bf3dc10a1a" providerId="ADAL" clId="{636EB24A-E5E0-470B-9CD7-5B86DF1BA974}" dt="2023-12-04T08:16:36.698" v="778"/>
          <ac:spMkLst>
            <pc:docMk/>
            <pc:sldMk cId="2503155394" sldId="264"/>
            <ac:spMk id="5" creationId="{E40B1693-13C5-1010-D71F-395802517310}"/>
          </ac:spMkLst>
        </pc:spChg>
        <pc:spChg chg="add mod">
          <ac:chgData name="Sylvie LEJEUNE" userId="8823c1f8-2503-4ab2-8aed-e0bf3dc10a1a" providerId="ADAL" clId="{636EB24A-E5E0-470B-9CD7-5B86DF1BA974}" dt="2023-12-04T08:16:36.698" v="778"/>
          <ac:spMkLst>
            <pc:docMk/>
            <pc:sldMk cId="2503155394" sldId="264"/>
            <ac:spMk id="6" creationId="{1582E0D7-D543-31F1-7392-A1E9C287F056}"/>
          </ac:spMkLst>
        </pc:spChg>
        <pc:spChg chg="del">
          <ac:chgData name="Sylvie LEJEUNE" userId="8823c1f8-2503-4ab2-8aed-e0bf3dc10a1a" providerId="ADAL" clId="{636EB24A-E5E0-470B-9CD7-5B86DF1BA974}" dt="2023-12-04T08:19:36.838" v="828" actId="478"/>
          <ac:spMkLst>
            <pc:docMk/>
            <pc:sldMk cId="2503155394" sldId="264"/>
            <ac:spMk id="8" creationId="{2BE26CC6-5831-8241-1B48-772725747B4E}"/>
          </ac:spMkLst>
        </pc:spChg>
        <pc:spChg chg="del">
          <ac:chgData name="Sylvie LEJEUNE" userId="8823c1f8-2503-4ab2-8aed-e0bf3dc10a1a" providerId="ADAL" clId="{636EB24A-E5E0-470B-9CD7-5B86DF1BA974}" dt="2023-12-04T08:21:56.143" v="843" actId="478"/>
          <ac:spMkLst>
            <pc:docMk/>
            <pc:sldMk cId="2503155394" sldId="264"/>
            <ac:spMk id="15" creationId="{81F0C2D3-23FA-D6D0-CE4D-F84CFE130493}"/>
          </ac:spMkLst>
        </pc:spChg>
        <pc:spChg chg="del">
          <ac:chgData name="Sylvie LEJEUNE" userId="8823c1f8-2503-4ab2-8aed-e0bf3dc10a1a" providerId="ADAL" clId="{636EB24A-E5E0-470B-9CD7-5B86DF1BA974}" dt="2023-12-04T08:22:02.108" v="847" actId="478"/>
          <ac:spMkLst>
            <pc:docMk/>
            <pc:sldMk cId="2503155394" sldId="264"/>
            <ac:spMk id="16" creationId="{CD685396-FA0F-AC48-9799-A9CF6E334912}"/>
          </ac:spMkLst>
        </pc:spChg>
        <pc:spChg chg="del mod">
          <ac:chgData name="Sylvie LEJEUNE" userId="8823c1f8-2503-4ab2-8aed-e0bf3dc10a1a" providerId="ADAL" clId="{636EB24A-E5E0-470B-9CD7-5B86DF1BA974}" dt="2023-12-04T08:19:42.298" v="830" actId="478"/>
          <ac:spMkLst>
            <pc:docMk/>
            <pc:sldMk cId="2503155394" sldId="264"/>
            <ac:spMk id="19" creationId="{97062C7B-FBDA-9B9A-E65C-B858A91345F9}"/>
          </ac:spMkLst>
        </pc:spChg>
        <pc:spChg chg="del">
          <ac:chgData name="Sylvie LEJEUNE" userId="8823c1f8-2503-4ab2-8aed-e0bf3dc10a1a" providerId="ADAL" clId="{636EB24A-E5E0-470B-9CD7-5B86DF1BA974}" dt="2023-12-04T08:20:20.289" v="832" actId="478"/>
          <ac:spMkLst>
            <pc:docMk/>
            <pc:sldMk cId="2503155394" sldId="264"/>
            <ac:spMk id="20" creationId="{411002DF-EF8A-5465-3C32-D268F18CD75D}"/>
          </ac:spMkLst>
        </pc:spChg>
        <pc:spChg chg="del mod">
          <ac:chgData name="Sylvie LEJEUNE" userId="8823c1f8-2503-4ab2-8aed-e0bf3dc10a1a" providerId="ADAL" clId="{636EB24A-E5E0-470B-9CD7-5B86DF1BA974}" dt="2023-12-04T08:21:35.967" v="842" actId="478"/>
          <ac:spMkLst>
            <pc:docMk/>
            <pc:sldMk cId="2503155394" sldId="264"/>
            <ac:spMk id="22" creationId="{D0D01067-1D15-74E3-7F81-1F76F865638E}"/>
          </ac:spMkLst>
        </pc:spChg>
        <pc:spChg chg="del">
          <ac:chgData name="Sylvie LEJEUNE" userId="8823c1f8-2503-4ab2-8aed-e0bf3dc10a1a" providerId="ADAL" clId="{636EB24A-E5E0-470B-9CD7-5B86DF1BA974}" dt="2023-12-04T08:21:58.015" v="844" actId="478"/>
          <ac:spMkLst>
            <pc:docMk/>
            <pc:sldMk cId="2503155394" sldId="264"/>
            <ac:spMk id="26" creationId="{04E2A71D-B15C-880B-A17E-C2C27D202E88}"/>
          </ac:spMkLst>
        </pc:spChg>
        <pc:spChg chg="del mod">
          <ac:chgData name="Sylvie LEJEUNE" userId="8823c1f8-2503-4ab2-8aed-e0bf3dc10a1a" providerId="ADAL" clId="{636EB24A-E5E0-470B-9CD7-5B86DF1BA974}" dt="2023-12-04T08:22:01.163" v="846" actId="478"/>
          <ac:spMkLst>
            <pc:docMk/>
            <pc:sldMk cId="2503155394" sldId="264"/>
            <ac:spMk id="27" creationId="{ADF52555-6CE2-1BD2-7B7F-3E1B32A297A2}"/>
          </ac:spMkLst>
        </pc:spChg>
        <pc:spChg chg="add mod">
          <ac:chgData name="Sylvie LEJEUNE" userId="8823c1f8-2503-4ab2-8aed-e0bf3dc10a1a" providerId="ADAL" clId="{636EB24A-E5E0-470B-9CD7-5B86DF1BA974}" dt="2023-12-04T08:20:41.472" v="838" actId="1076"/>
          <ac:spMkLst>
            <pc:docMk/>
            <pc:sldMk cId="2503155394" sldId="264"/>
            <ac:spMk id="30" creationId="{D4A35FB1-4CBC-507D-FBE5-D7BC183FD9C3}"/>
          </ac:spMkLst>
        </pc:spChg>
        <pc:spChg chg="mod">
          <ac:chgData name="Sylvie LEJEUNE" userId="8823c1f8-2503-4ab2-8aed-e0bf3dc10a1a" providerId="ADAL" clId="{636EB24A-E5E0-470B-9CD7-5B86DF1BA974}" dt="2023-12-04T08:19:06.391" v="824" actId="1076"/>
          <ac:spMkLst>
            <pc:docMk/>
            <pc:sldMk cId="2503155394" sldId="264"/>
            <ac:spMk id="51" creationId="{6C90B33E-5343-E9DA-F7DE-88E8917DC632}"/>
          </ac:spMkLst>
        </pc:spChg>
        <pc:spChg chg="mod">
          <ac:chgData name="Sylvie LEJEUNE" userId="8823c1f8-2503-4ab2-8aed-e0bf3dc10a1a" providerId="ADAL" clId="{636EB24A-E5E0-470B-9CD7-5B86DF1BA974}" dt="2023-12-04T08:19:15.388" v="826" actId="14100"/>
          <ac:spMkLst>
            <pc:docMk/>
            <pc:sldMk cId="2503155394" sldId="264"/>
            <ac:spMk id="52" creationId="{45329D96-89B8-8BCA-92B3-12827414B6FA}"/>
          </ac:spMkLst>
        </pc:spChg>
        <pc:grpChg chg="add mod">
          <ac:chgData name="Sylvie LEJEUNE" userId="8823c1f8-2503-4ab2-8aed-e0bf3dc10a1a" providerId="ADAL" clId="{636EB24A-E5E0-470B-9CD7-5B86DF1BA974}" dt="2023-12-04T08:19:32.165" v="827" actId="1076"/>
          <ac:grpSpMkLst>
            <pc:docMk/>
            <pc:sldMk cId="2503155394" sldId="264"/>
            <ac:grpSpMk id="2" creationId="{FA72B4D9-1696-D0D7-2F58-F8F28CA6B560}"/>
          </ac:grpSpMkLst>
        </pc:grpChg>
        <pc:grpChg chg="del mod">
          <ac:chgData name="Sylvie LEJEUNE" userId="8823c1f8-2503-4ab2-8aed-e0bf3dc10a1a" providerId="ADAL" clId="{636EB24A-E5E0-470B-9CD7-5B86DF1BA974}" dt="2023-12-04T08:29:29.637" v="849" actId="478"/>
          <ac:grpSpMkLst>
            <pc:docMk/>
            <pc:sldMk cId="2503155394" sldId="264"/>
            <ac:grpSpMk id="50" creationId="{3D7197B0-253E-E47E-AE21-6E0A84DD7BAA}"/>
          </ac:grpSpMkLst>
        </pc:grpChg>
        <pc:grpChg chg="del">
          <ac:chgData name="Sylvie LEJEUNE" userId="8823c1f8-2503-4ab2-8aed-e0bf3dc10a1a" providerId="ADAL" clId="{636EB24A-E5E0-470B-9CD7-5B86DF1BA974}" dt="2023-12-04T08:16:35.581" v="777" actId="478"/>
          <ac:grpSpMkLst>
            <pc:docMk/>
            <pc:sldMk cId="2503155394" sldId="264"/>
            <ac:grpSpMk id="53" creationId="{1B905F7B-4282-5A86-9A90-84543F75D6EC}"/>
          </ac:grpSpMkLst>
        </pc:grpChg>
        <pc:cxnChg chg="del">
          <ac:chgData name="Sylvie LEJEUNE" userId="8823c1f8-2503-4ab2-8aed-e0bf3dc10a1a" providerId="ADAL" clId="{636EB24A-E5E0-470B-9CD7-5B86DF1BA974}" dt="2023-12-04T08:19:46.106" v="831" actId="478"/>
          <ac:cxnSpMkLst>
            <pc:docMk/>
            <pc:sldMk cId="2503155394" sldId="264"/>
            <ac:cxnSpMk id="33" creationId="{F3B5181F-9B13-91EB-CD76-3CB39DDCBBB3}"/>
          </ac:cxnSpMkLst>
        </pc:cxnChg>
      </pc:sldChg>
      <pc:sldChg chg="addSp delSp modSp new mod">
        <pc:chgData name="Sylvie LEJEUNE" userId="8823c1f8-2503-4ab2-8aed-e0bf3dc10a1a" providerId="ADAL" clId="{636EB24A-E5E0-470B-9CD7-5B86DF1BA974}" dt="2024-02-08T12:26:34.842" v="2763" actId="113"/>
        <pc:sldMkLst>
          <pc:docMk/>
          <pc:sldMk cId="3390662261" sldId="265"/>
        </pc:sldMkLst>
        <pc:spChg chg="mod">
          <ac:chgData name="Sylvie LEJEUNE" userId="8823c1f8-2503-4ab2-8aed-e0bf3dc10a1a" providerId="ADAL" clId="{636EB24A-E5E0-470B-9CD7-5B86DF1BA974}" dt="2024-02-08T12:26:34.842" v="2763" actId="113"/>
          <ac:spMkLst>
            <pc:docMk/>
            <pc:sldMk cId="3390662261" sldId="265"/>
            <ac:spMk id="2" creationId="{A3FC46D5-EB22-799C-EB8A-E1BC2E429E47}"/>
          </ac:spMkLst>
        </pc:spChg>
        <pc:spChg chg="del mod">
          <ac:chgData name="Sylvie LEJEUNE" userId="8823c1f8-2503-4ab2-8aed-e0bf3dc10a1a" providerId="ADAL" clId="{636EB24A-E5E0-470B-9CD7-5B86DF1BA974}" dt="2024-02-07T07:35:21.435" v="1543" actId="478"/>
          <ac:spMkLst>
            <pc:docMk/>
            <pc:sldMk cId="3390662261" sldId="265"/>
            <ac:spMk id="3" creationId="{EF8042E9-4ED8-2AED-734A-F59C7B5B3AE7}"/>
          </ac:spMkLst>
        </pc:spChg>
        <pc:spChg chg="mod">
          <ac:chgData name="Sylvie LEJEUNE" userId="8823c1f8-2503-4ab2-8aed-e0bf3dc10a1a" providerId="ADAL" clId="{636EB24A-E5E0-470B-9CD7-5B86DF1BA974}" dt="2024-02-07T07:35:17.530" v="1542" actId="5793"/>
          <ac:spMkLst>
            <pc:docMk/>
            <pc:sldMk cId="3390662261" sldId="265"/>
            <ac:spMk id="4" creationId="{3D8C4DF6-4697-80BD-16B9-2BD95972C4A4}"/>
          </ac:spMkLst>
        </pc:spChg>
        <pc:spChg chg="add mod">
          <ac:chgData name="Sylvie LEJEUNE" userId="8823c1f8-2503-4ab2-8aed-e0bf3dc10a1a" providerId="ADAL" clId="{636EB24A-E5E0-470B-9CD7-5B86DF1BA974}" dt="2023-12-04T08:34:33.680" v="973"/>
          <ac:spMkLst>
            <pc:docMk/>
            <pc:sldMk cId="3390662261" sldId="265"/>
            <ac:spMk id="6" creationId="{581190D5-11E9-8CAF-C455-2E72601071EA}"/>
          </ac:spMkLst>
        </pc:spChg>
        <pc:spChg chg="add mod">
          <ac:chgData name="Sylvie LEJEUNE" userId="8823c1f8-2503-4ab2-8aed-e0bf3dc10a1a" providerId="ADAL" clId="{636EB24A-E5E0-470B-9CD7-5B86DF1BA974}" dt="2024-02-08T12:18:10.085" v="2704" actId="20577"/>
          <ac:spMkLst>
            <pc:docMk/>
            <pc:sldMk cId="3390662261" sldId="265"/>
            <ac:spMk id="7" creationId="{877B68E9-3EA6-FD88-7CF0-DDCE02C03A3A}"/>
          </ac:spMkLst>
        </pc:spChg>
        <pc:grpChg chg="add mod">
          <ac:chgData name="Sylvie LEJEUNE" userId="8823c1f8-2503-4ab2-8aed-e0bf3dc10a1a" providerId="ADAL" clId="{636EB24A-E5E0-470B-9CD7-5B86DF1BA974}" dt="2024-02-08T12:18:07.103" v="2700" actId="14100"/>
          <ac:grpSpMkLst>
            <pc:docMk/>
            <pc:sldMk cId="3390662261" sldId="265"/>
            <ac:grpSpMk id="5" creationId="{D169C313-DDAC-1090-83A4-A367D9BEB2D9}"/>
          </ac:grpSpMkLst>
        </pc:grpChg>
      </pc:sldChg>
      <pc:sldChg chg="addSp delSp modSp new mod ord">
        <pc:chgData name="Sylvie LEJEUNE" userId="8823c1f8-2503-4ab2-8aed-e0bf3dc10a1a" providerId="ADAL" clId="{636EB24A-E5E0-470B-9CD7-5B86DF1BA974}" dt="2024-02-08T12:27:58.279" v="2801" actId="207"/>
        <pc:sldMkLst>
          <pc:docMk/>
          <pc:sldMk cId="1589953306" sldId="266"/>
        </pc:sldMkLst>
        <pc:spChg chg="del">
          <ac:chgData name="Sylvie LEJEUNE" userId="8823c1f8-2503-4ab2-8aed-e0bf3dc10a1a" providerId="ADAL" clId="{636EB24A-E5E0-470B-9CD7-5B86DF1BA974}" dt="2023-12-04T08:43:41.979" v="1174" actId="478"/>
          <ac:spMkLst>
            <pc:docMk/>
            <pc:sldMk cId="1589953306" sldId="266"/>
            <ac:spMk id="2" creationId="{7D327C06-166C-1CBC-AFF0-01D2B7B8CE34}"/>
          </ac:spMkLst>
        </pc:spChg>
        <pc:spChg chg="mod">
          <ac:chgData name="Sylvie LEJEUNE" userId="8823c1f8-2503-4ab2-8aed-e0bf3dc10a1a" providerId="ADAL" clId="{636EB24A-E5E0-470B-9CD7-5B86DF1BA974}" dt="2024-02-08T12:27:58.279" v="2801" actId="207"/>
          <ac:spMkLst>
            <pc:docMk/>
            <pc:sldMk cId="1589953306" sldId="266"/>
            <ac:spMk id="3" creationId="{C009A99E-F03C-00CF-4C89-87B34DD82C1D}"/>
          </ac:spMkLst>
        </pc:spChg>
        <pc:spChg chg="del">
          <ac:chgData name="Sylvie LEJEUNE" userId="8823c1f8-2503-4ab2-8aed-e0bf3dc10a1a" providerId="ADAL" clId="{636EB24A-E5E0-470B-9CD7-5B86DF1BA974}" dt="2023-12-04T08:46:06.618" v="1393" actId="478"/>
          <ac:spMkLst>
            <pc:docMk/>
            <pc:sldMk cId="1589953306" sldId="266"/>
            <ac:spMk id="4" creationId="{DD1B212F-033E-A35D-F031-FFDB081A0A2F}"/>
          </ac:spMkLst>
        </pc:spChg>
        <pc:spChg chg="mod">
          <ac:chgData name="Sylvie LEJEUNE" userId="8823c1f8-2503-4ab2-8aed-e0bf3dc10a1a" providerId="ADAL" clId="{636EB24A-E5E0-470B-9CD7-5B86DF1BA974}" dt="2024-02-07T07:35:09.684" v="1538" actId="5793"/>
          <ac:spMkLst>
            <pc:docMk/>
            <pc:sldMk cId="1589953306" sldId="266"/>
            <ac:spMk id="5" creationId="{81B6053C-CC48-F4A9-7796-6CFABE4EC567}"/>
          </ac:spMkLst>
        </pc:spChg>
        <pc:spChg chg="add mod">
          <ac:chgData name="Sylvie LEJEUNE" userId="8823c1f8-2503-4ab2-8aed-e0bf3dc10a1a" providerId="ADAL" clId="{636EB24A-E5E0-470B-9CD7-5B86DF1BA974}" dt="2023-12-04T08:43:44.007" v="1175"/>
          <ac:spMkLst>
            <pc:docMk/>
            <pc:sldMk cId="1589953306" sldId="266"/>
            <ac:spMk id="7" creationId="{7FB23886-1789-4267-BADD-4751F52C5958}"/>
          </ac:spMkLst>
        </pc:spChg>
        <pc:spChg chg="add mod">
          <ac:chgData name="Sylvie LEJEUNE" userId="8823c1f8-2503-4ab2-8aed-e0bf3dc10a1a" providerId="ADAL" clId="{636EB24A-E5E0-470B-9CD7-5B86DF1BA974}" dt="2024-02-08T12:26:44.422" v="2769" actId="20577"/>
          <ac:spMkLst>
            <pc:docMk/>
            <pc:sldMk cId="1589953306" sldId="266"/>
            <ac:spMk id="8" creationId="{0E8B42CD-9975-270E-93D2-48F32B00514E}"/>
          </ac:spMkLst>
        </pc:spChg>
        <pc:grpChg chg="add mod">
          <ac:chgData name="Sylvie LEJEUNE" userId="8823c1f8-2503-4ab2-8aed-e0bf3dc10a1a" providerId="ADAL" clId="{636EB24A-E5E0-470B-9CD7-5B86DF1BA974}" dt="2024-02-08T12:26:39.821" v="2764" actId="14100"/>
          <ac:grpSpMkLst>
            <pc:docMk/>
            <pc:sldMk cId="1589953306" sldId="266"/>
            <ac:grpSpMk id="6" creationId="{B66D475C-D6CF-10B9-D2D7-DEAB01C93889}"/>
          </ac:grpSpMkLst>
        </pc:grpChg>
      </pc:sldChg>
      <pc:sldChg chg="addSp new del mod ord">
        <pc:chgData name="Sylvie LEJEUNE" userId="8823c1f8-2503-4ab2-8aed-e0bf3dc10a1a" providerId="ADAL" clId="{636EB24A-E5E0-470B-9CD7-5B86DF1BA974}" dt="2024-02-08T12:28:49.058" v="2802" actId="2696"/>
        <pc:sldMkLst>
          <pc:docMk/>
          <pc:sldMk cId="1123384453" sldId="267"/>
        </pc:sldMkLst>
        <pc:spChg chg="add">
          <ac:chgData name="Sylvie LEJEUNE" userId="8823c1f8-2503-4ab2-8aed-e0bf3dc10a1a" providerId="ADAL" clId="{636EB24A-E5E0-470B-9CD7-5B86DF1BA974}" dt="2024-02-07T07:26:38.423" v="1428" actId="22"/>
          <ac:spMkLst>
            <pc:docMk/>
            <pc:sldMk cId="1123384453" sldId="267"/>
            <ac:spMk id="5" creationId="{2190BCBF-A1C2-3B95-6410-86B168AEC9E2}"/>
          </ac:spMkLst>
        </pc:spChg>
      </pc:sldChg>
      <pc:sldChg chg="delSp modSp new del mod ord">
        <pc:chgData name="Sylvie LEJEUNE" userId="8823c1f8-2503-4ab2-8aed-e0bf3dc10a1a" providerId="ADAL" clId="{636EB24A-E5E0-470B-9CD7-5B86DF1BA974}" dt="2024-01-30T13:57:16.307" v="1408" actId="2696"/>
        <pc:sldMkLst>
          <pc:docMk/>
          <pc:sldMk cId="2303498772" sldId="267"/>
        </pc:sldMkLst>
        <pc:spChg chg="mod">
          <ac:chgData name="Sylvie LEJEUNE" userId="8823c1f8-2503-4ab2-8aed-e0bf3dc10a1a" providerId="ADAL" clId="{636EB24A-E5E0-470B-9CD7-5B86DF1BA974}" dt="2023-12-04T08:56:56.693" v="1401" actId="1076"/>
          <ac:spMkLst>
            <pc:docMk/>
            <pc:sldMk cId="2303498772" sldId="267"/>
            <ac:spMk id="2" creationId="{8E299315-D9CE-166C-4213-1CED46EA51D1}"/>
          </ac:spMkLst>
        </pc:spChg>
        <pc:spChg chg="del mod">
          <ac:chgData name="Sylvie LEJEUNE" userId="8823c1f8-2503-4ab2-8aed-e0bf3dc10a1a" providerId="ADAL" clId="{636EB24A-E5E0-470B-9CD7-5B86DF1BA974}" dt="2023-12-04T08:56:52.951" v="1400" actId="478"/>
          <ac:spMkLst>
            <pc:docMk/>
            <pc:sldMk cId="2303498772" sldId="267"/>
            <ac:spMk id="3" creationId="{DC8CBA8F-2829-73D2-AD18-4EAA8306884F}"/>
          </ac:spMkLst>
        </pc:spChg>
        <pc:spChg chg="del">
          <ac:chgData name="Sylvie LEJEUNE" userId="8823c1f8-2503-4ab2-8aed-e0bf3dc10a1a" providerId="ADAL" clId="{636EB24A-E5E0-470B-9CD7-5B86DF1BA974}" dt="2023-12-04T08:56:59.623" v="1402" actId="478"/>
          <ac:spMkLst>
            <pc:docMk/>
            <pc:sldMk cId="2303498772" sldId="267"/>
            <ac:spMk id="4" creationId="{8C35DAA7-1560-5819-F848-3B8487B531E3}"/>
          </ac:spMkLst>
        </pc:spChg>
      </pc:sldChg>
      <pc:sldChg chg="addSp delSp modSp add mod ord">
        <pc:chgData name="Sylvie LEJEUNE" userId="8823c1f8-2503-4ab2-8aed-e0bf3dc10a1a" providerId="ADAL" clId="{636EB24A-E5E0-470B-9CD7-5B86DF1BA974}" dt="2024-02-08T10:34:19.506" v="2149" actId="20577"/>
        <pc:sldMkLst>
          <pc:docMk/>
          <pc:sldMk cId="2609146607" sldId="268"/>
        </pc:sldMkLst>
        <pc:spChg chg="mod">
          <ac:chgData name="Sylvie LEJEUNE" userId="8823c1f8-2503-4ab2-8aed-e0bf3dc10a1a" providerId="ADAL" clId="{636EB24A-E5E0-470B-9CD7-5B86DF1BA974}" dt="2024-02-07T07:34:59.094" v="1535" actId="20577"/>
          <ac:spMkLst>
            <pc:docMk/>
            <pc:sldMk cId="2609146607" sldId="268"/>
            <ac:spMk id="2" creationId="{04B36247-AE53-F7B6-33DD-3C31B5CDC482}"/>
          </ac:spMkLst>
        </pc:spChg>
        <pc:spChg chg="add mod ord">
          <ac:chgData name="Sylvie LEJEUNE" userId="8823c1f8-2503-4ab2-8aed-e0bf3dc10a1a" providerId="ADAL" clId="{636EB24A-E5E0-470B-9CD7-5B86DF1BA974}" dt="2024-02-07T07:28:47.576" v="1454" actId="167"/>
          <ac:spMkLst>
            <pc:docMk/>
            <pc:sldMk cId="2609146607" sldId="268"/>
            <ac:spMk id="3" creationId="{E8FA0410-2D91-4E56-121B-AD202C28354B}"/>
          </ac:spMkLst>
        </pc:spChg>
        <pc:spChg chg="add mod">
          <ac:chgData name="Sylvie LEJEUNE" userId="8823c1f8-2503-4ab2-8aed-e0bf3dc10a1a" providerId="ADAL" clId="{636EB24A-E5E0-470B-9CD7-5B86DF1BA974}" dt="2024-02-07T07:32:36.962" v="1485"/>
          <ac:spMkLst>
            <pc:docMk/>
            <pc:sldMk cId="2609146607" sldId="268"/>
            <ac:spMk id="11" creationId="{B86EDA3F-E925-C4A6-96BD-995B51384434}"/>
          </ac:spMkLst>
        </pc:spChg>
        <pc:spChg chg="add mod">
          <ac:chgData name="Sylvie LEJEUNE" userId="8823c1f8-2503-4ab2-8aed-e0bf3dc10a1a" providerId="ADAL" clId="{636EB24A-E5E0-470B-9CD7-5B86DF1BA974}" dt="2024-02-07T07:34:00.234" v="1501" actId="20577"/>
          <ac:spMkLst>
            <pc:docMk/>
            <pc:sldMk cId="2609146607" sldId="268"/>
            <ac:spMk id="12" creationId="{3E512B41-DBB9-7312-A666-F30306DC5CFA}"/>
          </ac:spMkLst>
        </pc:spChg>
        <pc:spChg chg="add mod">
          <ac:chgData name="Sylvie LEJEUNE" userId="8823c1f8-2503-4ab2-8aed-e0bf3dc10a1a" providerId="ADAL" clId="{636EB24A-E5E0-470B-9CD7-5B86DF1BA974}" dt="2024-02-07T07:34:24.750" v="1506"/>
          <ac:spMkLst>
            <pc:docMk/>
            <pc:sldMk cId="2609146607" sldId="268"/>
            <ac:spMk id="16" creationId="{728FE937-2A3C-036B-8638-9453FEA13BD6}"/>
          </ac:spMkLst>
        </pc:spChg>
        <pc:spChg chg="add mod">
          <ac:chgData name="Sylvie LEJEUNE" userId="8823c1f8-2503-4ab2-8aed-e0bf3dc10a1a" providerId="ADAL" clId="{636EB24A-E5E0-470B-9CD7-5B86DF1BA974}" dt="2024-02-07T07:34:24.750" v="1506"/>
          <ac:spMkLst>
            <pc:docMk/>
            <pc:sldMk cId="2609146607" sldId="268"/>
            <ac:spMk id="17" creationId="{66B12756-6000-681A-E9C0-87CED09013E6}"/>
          </ac:spMkLst>
        </pc:spChg>
        <pc:grpChg chg="add del mod">
          <ac:chgData name="Sylvie LEJEUNE" userId="8823c1f8-2503-4ab2-8aed-e0bf3dc10a1a" providerId="ADAL" clId="{636EB24A-E5E0-470B-9CD7-5B86DF1BA974}" dt="2024-02-08T09:39:19.449" v="1865" actId="478"/>
          <ac:grpSpMkLst>
            <pc:docMk/>
            <pc:sldMk cId="2609146607" sldId="268"/>
            <ac:grpSpMk id="9" creationId="{01811646-836F-D7F5-2370-3C3082DF80F0}"/>
          </ac:grpSpMkLst>
        </pc:grpChg>
        <pc:grpChg chg="add del mod">
          <ac:chgData name="Sylvie LEJEUNE" userId="8823c1f8-2503-4ab2-8aed-e0bf3dc10a1a" providerId="ADAL" clId="{636EB24A-E5E0-470B-9CD7-5B86DF1BA974}" dt="2024-02-08T09:39:18.329" v="1863" actId="478"/>
          <ac:grpSpMkLst>
            <pc:docMk/>
            <pc:sldMk cId="2609146607" sldId="268"/>
            <ac:grpSpMk id="15" creationId="{4C92B17E-E47C-4D8C-6A34-E17C297D2176}"/>
          </ac:grpSpMkLst>
        </pc:grpChg>
        <pc:graphicFrameChg chg="mod modGraphic">
          <ac:chgData name="Sylvie LEJEUNE" userId="8823c1f8-2503-4ab2-8aed-e0bf3dc10a1a" providerId="ADAL" clId="{636EB24A-E5E0-470B-9CD7-5B86DF1BA974}" dt="2024-02-08T10:34:19.506" v="2149" actId="20577"/>
          <ac:graphicFrameMkLst>
            <pc:docMk/>
            <pc:sldMk cId="2609146607" sldId="268"/>
            <ac:graphicFrameMk id="10" creationId="{58AB415F-465A-09BB-8222-D97D5EA29A80}"/>
          </ac:graphicFrameMkLst>
        </pc:graphicFrameChg>
        <pc:picChg chg="add mod">
          <ac:chgData name="Sylvie LEJEUNE" userId="8823c1f8-2503-4ab2-8aed-e0bf3dc10a1a" providerId="ADAL" clId="{636EB24A-E5E0-470B-9CD7-5B86DF1BA974}" dt="2024-02-08T09:43:21.981" v="1901" actId="1076"/>
          <ac:picMkLst>
            <pc:docMk/>
            <pc:sldMk cId="2609146607" sldId="268"/>
            <ac:picMk id="5" creationId="{2BC26E3F-23FC-1A4A-25B2-AEF8DC173ABB}"/>
          </ac:picMkLst>
        </pc:picChg>
        <pc:picChg chg="add del mod">
          <ac:chgData name="Sylvie LEJEUNE" userId="8823c1f8-2503-4ab2-8aed-e0bf3dc10a1a" providerId="ADAL" clId="{636EB24A-E5E0-470B-9CD7-5B86DF1BA974}" dt="2024-02-07T07:34:14.283" v="1505" actId="478"/>
          <ac:picMkLst>
            <pc:docMk/>
            <pc:sldMk cId="2609146607" sldId="268"/>
            <ac:picMk id="5" creationId="{BAF5FB2D-9B06-DC48-8893-6192AA9A0256}"/>
          </ac:picMkLst>
        </pc:picChg>
        <pc:picChg chg="add mod">
          <ac:chgData name="Sylvie LEJEUNE" userId="8823c1f8-2503-4ab2-8aed-e0bf3dc10a1a" providerId="ADAL" clId="{636EB24A-E5E0-470B-9CD7-5B86DF1BA974}" dt="2024-02-08T09:43:55.027" v="1902" actId="1076"/>
          <ac:picMkLst>
            <pc:docMk/>
            <pc:sldMk cId="2609146607" sldId="268"/>
            <ac:picMk id="7" creationId="{49E241BD-7FC2-A7A3-FBE4-80D9AF7F68D6}"/>
          </ac:picMkLst>
        </pc:picChg>
        <pc:picChg chg="add del mod">
          <ac:chgData name="Sylvie LEJEUNE" userId="8823c1f8-2503-4ab2-8aed-e0bf3dc10a1a" providerId="ADAL" clId="{636EB24A-E5E0-470B-9CD7-5B86DF1BA974}" dt="2024-02-07T07:34:02.561" v="1502" actId="478"/>
          <ac:picMkLst>
            <pc:docMk/>
            <pc:sldMk cId="2609146607" sldId="268"/>
            <ac:picMk id="7" creationId="{EA562877-000E-FDE6-32FC-98408B4B981F}"/>
          </ac:picMkLst>
        </pc:picChg>
        <pc:picChg chg="add del mod">
          <ac:chgData name="Sylvie LEJEUNE" userId="8823c1f8-2503-4ab2-8aed-e0bf3dc10a1a" providerId="ADAL" clId="{636EB24A-E5E0-470B-9CD7-5B86DF1BA974}" dt="2024-02-07T07:34:28.441" v="1508" actId="478"/>
          <ac:picMkLst>
            <pc:docMk/>
            <pc:sldMk cId="2609146607" sldId="268"/>
            <ac:picMk id="8" creationId="{12D264FF-49B9-7876-9B1C-36F7B36ED1EC}"/>
          </ac:picMkLst>
        </pc:picChg>
        <pc:picChg chg="add mod">
          <ac:chgData name="Sylvie LEJEUNE" userId="8823c1f8-2503-4ab2-8aed-e0bf3dc10a1a" providerId="ADAL" clId="{636EB24A-E5E0-470B-9CD7-5B86DF1BA974}" dt="2024-02-08T09:43:13.902" v="1898" actId="1076"/>
          <ac:picMkLst>
            <pc:docMk/>
            <pc:sldMk cId="2609146607" sldId="268"/>
            <ac:picMk id="13" creationId="{4870502E-384B-BB8A-35A6-52E4D6014D07}"/>
          </ac:picMkLst>
        </pc:picChg>
        <pc:picChg chg="add del mod">
          <ac:chgData name="Sylvie LEJEUNE" userId="8823c1f8-2503-4ab2-8aed-e0bf3dc10a1a" providerId="ADAL" clId="{636EB24A-E5E0-470B-9CD7-5B86DF1BA974}" dt="2024-02-08T09:39:08.441" v="1860" actId="478"/>
          <ac:picMkLst>
            <pc:docMk/>
            <pc:sldMk cId="2609146607" sldId="268"/>
            <ac:picMk id="14" creationId="{B69626CF-C629-D3C7-A12D-333D4855621D}"/>
          </ac:picMkLst>
        </pc:picChg>
        <pc:picChg chg="add del mod">
          <ac:chgData name="Sylvie LEJEUNE" userId="8823c1f8-2503-4ab2-8aed-e0bf3dc10a1a" providerId="ADAL" clId="{636EB24A-E5E0-470B-9CD7-5B86DF1BA974}" dt="2024-02-08T09:39:19.048" v="1864" actId="478"/>
          <ac:picMkLst>
            <pc:docMk/>
            <pc:sldMk cId="2609146607" sldId="268"/>
            <ac:picMk id="18" creationId="{5D7CB0CE-CF2B-30B9-EAF6-CE10942B43F1}"/>
          </ac:picMkLst>
        </pc:picChg>
        <pc:picChg chg="add mod">
          <ac:chgData name="Sylvie LEJEUNE" userId="8823c1f8-2503-4ab2-8aed-e0bf3dc10a1a" providerId="ADAL" clId="{636EB24A-E5E0-470B-9CD7-5B86DF1BA974}" dt="2024-02-08T09:44:47.389" v="1917" actId="1076"/>
          <ac:picMkLst>
            <pc:docMk/>
            <pc:sldMk cId="2609146607" sldId="268"/>
            <ac:picMk id="20" creationId="{ECA19886-D017-28C7-F630-7D416CBA58CA}"/>
          </ac:picMkLst>
        </pc:picChg>
        <pc:picChg chg="add mod">
          <ac:chgData name="Sylvie LEJEUNE" userId="8823c1f8-2503-4ab2-8aed-e0bf3dc10a1a" providerId="ADAL" clId="{636EB24A-E5E0-470B-9CD7-5B86DF1BA974}" dt="2024-02-08T09:48:14.172" v="1947" actId="1076"/>
          <ac:picMkLst>
            <pc:docMk/>
            <pc:sldMk cId="2609146607" sldId="268"/>
            <ac:picMk id="22" creationId="{452D5BF2-FB74-52E7-52E4-35C3C8E200E3}"/>
          </ac:picMkLst>
        </pc:picChg>
      </pc:sldChg>
      <pc:sldChg chg="addSp delSp modSp new mod setBg">
        <pc:chgData name="Sylvie LEJEUNE" userId="8823c1f8-2503-4ab2-8aed-e0bf3dc10a1a" providerId="ADAL" clId="{636EB24A-E5E0-470B-9CD7-5B86DF1BA974}" dt="2024-02-08T10:08:10.456" v="2085" actId="1076"/>
        <pc:sldMkLst>
          <pc:docMk/>
          <pc:sldMk cId="49276034" sldId="269"/>
        </pc:sldMkLst>
        <pc:spChg chg="add del mod ord">
          <ac:chgData name="Sylvie LEJEUNE" userId="8823c1f8-2503-4ab2-8aed-e0bf3dc10a1a" providerId="ADAL" clId="{636EB24A-E5E0-470B-9CD7-5B86DF1BA974}" dt="2024-02-08T09:55:08.155" v="1990" actId="478"/>
          <ac:spMkLst>
            <pc:docMk/>
            <pc:sldMk cId="49276034" sldId="269"/>
            <ac:spMk id="2" creationId="{8A52F7A4-B492-2FAF-A859-2FA91DFAD16B}"/>
          </ac:spMkLst>
        </pc:spChg>
        <pc:spChg chg="mod ord">
          <ac:chgData name="Sylvie LEJEUNE" userId="8823c1f8-2503-4ab2-8aed-e0bf3dc10a1a" providerId="ADAL" clId="{636EB24A-E5E0-470B-9CD7-5B86DF1BA974}" dt="2024-02-08T09:55:15.782" v="1998" actId="5793"/>
          <ac:spMkLst>
            <pc:docMk/>
            <pc:sldMk cId="49276034" sldId="269"/>
            <ac:spMk id="3" creationId="{4A425F8F-7494-B5C5-1C2A-6C8E29F721CB}"/>
          </ac:spMkLst>
        </pc:spChg>
        <pc:spChg chg="add mod ord">
          <ac:chgData name="Sylvie LEJEUNE" userId="8823c1f8-2503-4ab2-8aed-e0bf3dc10a1a" providerId="ADAL" clId="{636EB24A-E5E0-470B-9CD7-5B86DF1BA974}" dt="2024-02-08T10:04:45.982" v="2062" actId="1076"/>
          <ac:spMkLst>
            <pc:docMk/>
            <pc:sldMk cId="49276034" sldId="269"/>
            <ac:spMk id="6" creationId="{F277C07F-7104-1C90-1842-3C313D4EF074}"/>
          </ac:spMkLst>
        </pc:spChg>
        <pc:spChg chg="add mod">
          <ac:chgData name="Sylvie LEJEUNE" userId="8823c1f8-2503-4ab2-8aed-e0bf3dc10a1a" providerId="ADAL" clId="{636EB24A-E5E0-470B-9CD7-5B86DF1BA974}" dt="2024-02-08T10:06:22.606" v="2077" actId="2711"/>
          <ac:spMkLst>
            <pc:docMk/>
            <pc:sldMk cId="49276034" sldId="269"/>
            <ac:spMk id="10" creationId="{96D90DB3-D770-77A2-6A32-D851525278FC}"/>
          </ac:spMkLst>
        </pc:spChg>
        <pc:spChg chg="add del">
          <ac:chgData name="Sylvie LEJEUNE" userId="8823c1f8-2503-4ab2-8aed-e0bf3dc10a1a" providerId="ADAL" clId="{636EB24A-E5E0-470B-9CD7-5B86DF1BA974}" dt="2024-02-08T09:52:38.646" v="1965" actId="26606"/>
          <ac:spMkLst>
            <pc:docMk/>
            <pc:sldMk cId="49276034" sldId="269"/>
            <ac:spMk id="13" creationId="{7E6D2D34-4BB4-460B-8844-027610FB21F5}"/>
          </ac:spMkLst>
        </pc:spChg>
        <pc:spChg chg="add mod">
          <ac:chgData name="Sylvie LEJEUNE" userId="8823c1f8-2503-4ab2-8aed-e0bf3dc10a1a" providerId="ADAL" clId="{636EB24A-E5E0-470B-9CD7-5B86DF1BA974}" dt="2024-02-08T10:06:59.085" v="2081" actId="14100"/>
          <ac:spMkLst>
            <pc:docMk/>
            <pc:sldMk cId="49276034" sldId="269"/>
            <ac:spMk id="14" creationId="{4C333036-49BC-CC30-4C63-131F8CFEEC02}"/>
          </ac:spMkLst>
        </pc:spChg>
        <pc:spChg chg="add del">
          <ac:chgData name="Sylvie LEJEUNE" userId="8823c1f8-2503-4ab2-8aed-e0bf3dc10a1a" providerId="ADAL" clId="{636EB24A-E5E0-470B-9CD7-5B86DF1BA974}" dt="2024-02-08T09:54:44.891" v="1987" actId="26606"/>
          <ac:spMkLst>
            <pc:docMk/>
            <pc:sldMk cId="49276034" sldId="269"/>
            <ac:spMk id="17" creationId="{7F488E8B-4E1E-4402-8935-D4E6C02615C7}"/>
          </ac:spMkLst>
        </pc:spChg>
        <pc:spChg chg="add del">
          <ac:chgData name="Sylvie LEJEUNE" userId="8823c1f8-2503-4ab2-8aed-e0bf3dc10a1a" providerId="ADAL" clId="{636EB24A-E5E0-470B-9CD7-5B86DF1BA974}" dt="2024-02-08T09:53:10.880" v="1967" actId="26606"/>
          <ac:spMkLst>
            <pc:docMk/>
            <pc:sldMk cId="49276034" sldId="269"/>
            <ac:spMk id="21" creationId="{D2B783EE-0239-4717-BBEA-8C9EAC61C824}"/>
          </ac:spMkLst>
        </pc:spChg>
        <pc:spChg chg="add del">
          <ac:chgData name="Sylvie LEJEUNE" userId="8823c1f8-2503-4ab2-8aed-e0bf3dc10a1a" providerId="ADAL" clId="{636EB24A-E5E0-470B-9CD7-5B86DF1BA974}" dt="2024-02-08T09:53:10.880" v="1967" actId="26606"/>
          <ac:spMkLst>
            <pc:docMk/>
            <pc:sldMk cId="49276034" sldId="269"/>
            <ac:spMk id="22" creationId="{A7B99495-F43F-4D80-A44F-2CB4764EB90B}"/>
          </ac:spMkLst>
        </pc:spChg>
        <pc:spChg chg="add del">
          <ac:chgData name="Sylvie LEJEUNE" userId="8823c1f8-2503-4ab2-8aed-e0bf3dc10a1a" providerId="ADAL" clId="{636EB24A-E5E0-470B-9CD7-5B86DF1BA974}" dt="2024-02-08T09:53:10.880" v="1967" actId="26606"/>
          <ac:spMkLst>
            <pc:docMk/>
            <pc:sldMk cId="49276034" sldId="269"/>
            <ac:spMk id="23" creationId="{70BEB1E7-2F88-40BC-B73D-42E5B6F80BFC}"/>
          </ac:spMkLst>
        </pc:spChg>
        <pc:spChg chg="add mod">
          <ac:chgData name="Sylvie LEJEUNE" userId="8823c1f8-2503-4ab2-8aed-e0bf3dc10a1a" providerId="ADAL" clId="{636EB24A-E5E0-470B-9CD7-5B86DF1BA974}" dt="2024-02-08T10:07:14.093" v="2083" actId="1076"/>
          <ac:spMkLst>
            <pc:docMk/>
            <pc:sldMk cId="49276034" sldId="269"/>
            <ac:spMk id="24" creationId="{3134D455-34F4-E6EE-57EF-3E3387767353}"/>
          </ac:spMkLst>
        </pc:spChg>
        <pc:spChg chg="add del">
          <ac:chgData name="Sylvie LEJEUNE" userId="8823c1f8-2503-4ab2-8aed-e0bf3dc10a1a" providerId="ADAL" clId="{636EB24A-E5E0-470B-9CD7-5B86DF1BA974}" dt="2024-02-08T09:54:44.891" v="1987" actId="26606"/>
          <ac:spMkLst>
            <pc:docMk/>
            <pc:sldMk cId="49276034" sldId="269"/>
            <ac:spMk id="25" creationId="{9D25F302-27C5-414F-97F8-6EA0A6C028BA}"/>
          </ac:spMkLst>
        </pc:spChg>
        <pc:spChg chg="add del">
          <ac:chgData name="Sylvie LEJEUNE" userId="8823c1f8-2503-4ab2-8aed-e0bf3dc10a1a" providerId="ADAL" clId="{636EB24A-E5E0-470B-9CD7-5B86DF1BA974}" dt="2024-02-08T09:54:44.891" v="1987" actId="26606"/>
          <ac:spMkLst>
            <pc:docMk/>
            <pc:sldMk cId="49276034" sldId="269"/>
            <ac:spMk id="26" creationId="{830A36F8-48C2-4842-A87B-8CE8DF4E7FD2}"/>
          </ac:spMkLst>
        </pc:spChg>
        <pc:spChg chg="add del">
          <ac:chgData name="Sylvie LEJEUNE" userId="8823c1f8-2503-4ab2-8aed-e0bf3dc10a1a" providerId="ADAL" clId="{636EB24A-E5E0-470B-9CD7-5B86DF1BA974}" dt="2024-02-08T09:54:08.134" v="1978" actId="26606"/>
          <ac:spMkLst>
            <pc:docMk/>
            <pc:sldMk cId="49276034" sldId="269"/>
            <ac:spMk id="31" creationId="{7ADD6C35-4B10-4BFC-BAD6-56B49A790F4B}"/>
          </ac:spMkLst>
        </pc:spChg>
        <pc:spChg chg="add del">
          <ac:chgData name="Sylvie LEJEUNE" userId="8823c1f8-2503-4ab2-8aed-e0bf3dc10a1a" providerId="ADAL" clId="{636EB24A-E5E0-470B-9CD7-5B86DF1BA974}" dt="2024-02-08T09:54:39.073" v="1980" actId="26606"/>
          <ac:spMkLst>
            <pc:docMk/>
            <pc:sldMk cId="49276034" sldId="269"/>
            <ac:spMk id="49" creationId="{C7D023E4-8DE1-436E-9847-ED6A4B4B04FD}"/>
          </ac:spMkLst>
        </pc:spChg>
        <pc:grpChg chg="add del">
          <ac:chgData name="Sylvie LEJEUNE" userId="8823c1f8-2503-4ab2-8aed-e0bf3dc10a1a" providerId="ADAL" clId="{636EB24A-E5E0-470B-9CD7-5B86DF1BA974}" dt="2024-02-08T09:52:38.646" v="1965" actId="26606"/>
          <ac:grpSpMkLst>
            <pc:docMk/>
            <pc:sldMk cId="49276034" sldId="269"/>
            <ac:grpSpMk id="15" creationId="{C5314570-9B06-4D37-8CBD-EDD67C2FA205}"/>
          </ac:grpSpMkLst>
        </pc:grpChg>
        <pc:grpChg chg="add del">
          <ac:chgData name="Sylvie LEJEUNE" userId="8823c1f8-2503-4ab2-8aed-e0bf3dc10a1a" providerId="ADAL" clId="{636EB24A-E5E0-470B-9CD7-5B86DF1BA974}" dt="2024-02-08T09:54:08.134" v="1978" actId="26606"/>
          <ac:grpSpMkLst>
            <pc:docMk/>
            <pc:sldMk cId="49276034" sldId="269"/>
            <ac:grpSpMk id="33" creationId="{32AFDD1C-2418-460A-B0D3-EEF55EC823F5}"/>
          </ac:grpSpMkLst>
        </pc:grpChg>
        <pc:grpChg chg="add del">
          <ac:chgData name="Sylvie LEJEUNE" userId="8823c1f8-2503-4ab2-8aed-e0bf3dc10a1a" providerId="ADAL" clId="{636EB24A-E5E0-470B-9CD7-5B86DF1BA974}" dt="2024-02-08T09:54:08.134" v="1978" actId="26606"/>
          <ac:grpSpMkLst>
            <pc:docMk/>
            <pc:sldMk cId="49276034" sldId="269"/>
            <ac:grpSpMk id="39" creationId="{61D22245-3D67-419C-A6B5-DD0EB0D83990}"/>
          </ac:grpSpMkLst>
        </pc:grpChg>
        <pc:grpChg chg="add del">
          <ac:chgData name="Sylvie LEJEUNE" userId="8823c1f8-2503-4ab2-8aed-e0bf3dc10a1a" providerId="ADAL" clId="{636EB24A-E5E0-470B-9CD7-5B86DF1BA974}" dt="2024-02-08T09:54:39.073" v="1980" actId="26606"/>
          <ac:grpSpMkLst>
            <pc:docMk/>
            <pc:sldMk cId="49276034" sldId="269"/>
            <ac:grpSpMk id="50" creationId="{519334DB-EC8F-4050-9C6E-F92B6A72DA20}"/>
          </ac:grpSpMkLst>
        </pc:grpChg>
        <pc:grpChg chg="add del">
          <ac:chgData name="Sylvie LEJEUNE" userId="8823c1f8-2503-4ab2-8aed-e0bf3dc10a1a" providerId="ADAL" clId="{636EB24A-E5E0-470B-9CD7-5B86DF1BA974}" dt="2024-02-08T09:54:39.073" v="1980" actId="26606"/>
          <ac:grpSpMkLst>
            <pc:docMk/>
            <pc:sldMk cId="49276034" sldId="269"/>
            <ac:grpSpMk id="53" creationId="{3F87BA2A-0B66-4DEF-A04F-2CC1722572E0}"/>
          </ac:grpSpMkLst>
        </pc:grpChg>
        <pc:grpChg chg="add del">
          <ac:chgData name="Sylvie LEJEUNE" userId="8823c1f8-2503-4ab2-8aed-e0bf3dc10a1a" providerId="ADAL" clId="{636EB24A-E5E0-470B-9CD7-5B86DF1BA974}" dt="2024-02-08T09:54:39.073" v="1980" actId="26606"/>
          <ac:grpSpMkLst>
            <pc:docMk/>
            <pc:sldMk cId="49276034" sldId="269"/>
            <ac:grpSpMk id="55" creationId="{E27AF472-EAE3-4572-AB69-B92BD10DBC6D}"/>
          </ac:grpSpMkLst>
        </pc:grpChg>
        <pc:picChg chg="add mod ord">
          <ac:chgData name="Sylvie LEJEUNE" userId="8823c1f8-2503-4ab2-8aed-e0bf3dc10a1a" providerId="ADAL" clId="{636EB24A-E5E0-470B-9CD7-5B86DF1BA974}" dt="2024-02-08T10:04:42.670" v="2061" actId="14100"/>
          <ac:picMkLst>
            <pc:docMk/>
            <pc:sldMk cId="49276034" sldId="269"/>
            <ac:picMk id="4" creationId="{58ACADFA-2C9F-5C24-8C92-DDAFADD835B9}"/>
          </ac:picMkLst>
        </pc:picChg>
        <pc:picChg chg="add mod ord">
          <ac:chgData name="Sylvie LEJEUNE" userId="8823c1f8-2503-4ab2-8aed-e0bf3dc10a1a" providerId="ADAL" clId="{636EB24A-E5E0-470B-9CD7-5B86DF1BA974}" dt="2024-02-08T10:08:10.456" v="2085" actId="1076"/>
          <ac:picMkLst>
            <pc:docMk/>
            <pc:sldMk cId="49276034" sldId="269"/>
            <ac:picMk id="8" creationId="{CCB44937-0C5A-3A17-0476-46A1412C1F01}"/>
          </ac:picMkLst>
        </pc:picChg>
        <pc:picChg chg="add mod">
          <ac:chgData name="Sylvie LEJEUNE" userId="8823c1f8-2503-4ab2-8aed-e0bf3dc10a1a" providerId="ADAL" clId="{636EB24A-E5E0-470B-9CD7-5B86DF1BA974}" dt="2024-02-08T10:05:13.811" v="2072" actId="1076"/>
          <ac:picMkLst>
            <pc:docMk/>
            <pc:sldMk cId="49276034" sldId="269"/>
            <ac:picMk id="11" creationId="{169BB44E-8BB7-3853-516D-641B8FD2A946}"/>
          </ac:picMkLst>
        </pc:picChg>
        <pc:picChg chg="add mod">
          <ac:chgData name="Sylvie LEJEUNE" userId="8823c1f8-2503-4ab2-8aed-e0bf3dc10a1a" providerId="ADAL" clId="{636EB24A-E5E0-470B-9CD7-5B86DF1BA974}" dt="2024-02-08T10:08:04.451" v="2084" actId="1076"/>
          <ac:picMkLst>
            <pc:docMk/>
            <pc:sldMk cId="49276034" sldId="269"/>
            <ac:picMk id="12" creationId="{A2D4A795-307D-352D-1FE8-30C2EDED44F5}"/>
          </ac:picMkLst>
        </pc:picChg>
      </pc:sldChg>
      <pc:sldChg chg="addSp delSp modSp new del mod">
        <pc:chgData name="Sylvie LEJEUNE" userId="8823c1f8-2503-4ab2-8aed-e0bf3dc10a1a" providerId="ADAL" clId="{636EB24A-E5E0-470B-9CD7-5B86DF1BA974}" dt="2024-02-08T10:08:19.170" v="2086" actId="2696"/>
        <pc:sldMkLst>
          <pc:docMk/>
          <pc:sldMk cId="939603086" sldId="270"/>
        </pc:sldMkLst>
        <pc:spChg chg="del">
          <ac:chgData name="Sylvie LEJEUNE" userId="8823c1f8-2503-4ab2-8aed-e0bf3dc10a1a" providerId="ADAL" clId="{636EB24A-E5E0-470B-9CD7-5B86DF1BA974}" dt="2024-02-08T09:58:38.917" v="2045" actId="478"/>
          <ac:spMkLst>
            <pc:docMk/>
            <pc:sldMk cId="939603086" sldId="270"/>
            <ac:spMk id="2" creationId="{40956F84-9CFC-7F04-6294-B160FDE5B784}"/>
          </ac:spMkLst>
        </pc:spChg>
        <pc:spChg chg="mod">
          <ac:chgData name="Sylvie LEJEUNE" userId="8823c1f8-2503-4ab2-8aed-e0bf3dc10a1a" providerId="ADAL" clId="{636EB24A-E5E0-470B-9CD7-5B86DF1BA974}" dt="2024-02-08T10:02:02.724" v="2056" actId="5793"/>
          <ac:spMkLst>
            <pc:docMk/>
            <pc:sldMk cId="939603086" sldId="270"/>
            <ac:spMk id="3" creationId="{EE2282B3-9CEE-C303-B65F-B83BCC51A72C}"/>
          </ac:spMkLst>
        </pc:spChg>
        <pc:spChg chg="add mod">
          <ac:chgData name="Sylvie LEJEUNE" userId="8823c1f8-2503-4ab2-8aed-e0bf3dc10a1a" providerId="ADAL" clId="{636EB24A-E5E0-470B-9CD7-5B86DF1BA974}" dt="2024-02-08T10:01:59.503" v="2051" actId="1076"/>
          <ac:spMkLst>
            <pc:docMk/>
            <pc:sldMk cId="939603086" sldId="270"/>
            <ac:spMk id="8" creationId="{09C1E8D3-FA3A-B473-7C31-63DDB471E91F}"/>
          </ac:spMkLst>
        </pc:spChg>
        <pc:spChg chg="add mod">
          <ac:chgData name="Sylvie LEJEUNE" userId="8823c1f8-2503-4ab2-8aed-e0bf3dc10a1a" providerId="ADAL" clId="{636EB24A-E5E0-470B-9CD7-5B86DF1BA974}" dt="2024-02-08T10:04:38.078" v="2060" actId="1076"/>
          <ac:spMkLst>
            <pc:docMk/>
            <pc:sldMk cId="939603086" sldId="270"/>
            <ac:spMk id="9" creationId="{28E6DA4E-DD77-92E4-28D9-60831446E580}"/>
          </ac:spMkLst>
        </pc:spChg>
        <pc:picChg chg="add mod">
          <ac:chgData name="Sylvie LEJEUNE" userId="8823c1f8-2503-4ab2-8aed-e0bf3dc10a1a" providerId="ADAL" clId="{636EB24A-E5E0-470B-9CD7-5B86DF1BA974}" dt="2024-02-08T09:58:35.365" v="2044" actId="1076"/>
          <ac:picMkLst>
            <pc:docMk/>
            <pc:sldMk cId="939603086" sldId="270"/>
            <ac:picMk id="4" creationId="{5C197A26-D742-6CE8-7C19-871A2B3D9457}"/>
          </ac:picMkLst>
        </pc:picChg>
        <pc:picChg chg="add mod">
          <ac:chgData name="Sylvie LEJEUNE" userId="8823c1f8-2503-4ab2-8aed-e0bf3dc10a1a" providerId="ADAL" clId="{636EB24A-E5E0-470B-9CD7-5B86DF1BA974}" dt="2024-02-08T10:01:19.535" v="2048" actId="1076"/>
          <ac:picMkLst>
            <pc:docMk/>
            <pc:sldMk cId="939603086" sldId="270"/>
            <ac:picMk id="6" creationId="{6A3EE7DC-B981-70E6-341C-D15F7158AA49}"/>
          </ac:picMkLst>
        </pc:picChg>
      </pc:sldChg>
      <pc:sldChg chg="addSp delSp modSp new mod">
        <pc:chgData name="Sylvie LEJEUNE" userId="8823c1f8-2503-4ab2-8aed-e0bf3dc10a1a" providerId="ADAL" clId="{636EB24A-E5E0-470B-9CD7-5B86DF1BA974}" dt="2024-02-08T10:32:19.944" v="2135" actId="5793"/>
        <pc:sldMkLst>
          <pc:docMk/>
          <pc:sldMk cId="2384861170" sldId="271"/>
        </pc:sldMkLst>
        <pc:spChg chg="del">
          <ac:chgData name="Sylvie LEJEUNE" userId="8823c1f8-2503-4ab2-8aed-e0bf3dc10a1a" providerId="ADAL" clId="{636EB24A-E5E0-470B-9CD7-5B86DF1BA974}" dt="2024-02-08T10:09:06.338" v="2088" actId="478"/>
          <ac:spMkLst>
            <pc:docMk/>
            <pc:sldMk cId="2384861170" sldId="271"/>
            <ac:spMk id="2" creationId="{99A9893F-A383-8A7E-C242-967609FD53D4}"/>
          </ac:spMkLst>
        </pc:spChg>
        <pc:spChg chg="mod">
          <ac:chgData name="Sylvie LEJEUNE" userId="8823c1f8-2503-4ab2-8aed-e0bf3dc10a1a" providerId="ADAL" clId="{636EB24A-E5E0-470B-9CD7-5B86DF1BA974}" dt="2024-02-08T10:32:19.944" v="2135" actId="5793"/>
          <ac:spMkLst>
            <pc:docMk/>
            <pc:sldMk cId="2384861170" sldId="271"/>
            <ac:spMk id="3" creationId="{A968B773-0038-AD78-1143-D89A2164CEDF}"/>
          </ac:spMkLst>
        </pc:spChg>
        <pc:spChg chg="add mod">
          <ac:chgData name="Sylvie LEJEUNE" userId="8823c1f8-2503-4ab2-8aed-e0bf3dc10a1a" providerId="ADAL" clId="{636EB24A-E5E0-470B-9CD7-5B86DF1BA974}" dt="2024-02-08T10:10:08.066" v="2093" actId="1076"/>
          <ac:spMkLst>
            <pc:docMk/>
            <pc:sldMk cId="2384861170" sldId="271"/>
            <ac:spMk id="8" creationId="{99353757-A4CF-83BF-76FE-02948B73B1B1}"/>
          </ac:spMkLst>
        </pc:spChg>
        <pc:spChg chg="add del">
          <ac:chgData name="Sylvie LEJEUNE" userId="8823c1f8-2503-4ab2-8aed-e0bf3dc10a1a" providerId="ADAL" clId="{636EB24A-E5E0-470B-9CD7-5B86DF1BA974}" dt="2024-02-08T10:11:11.639" v="2096" actId="478"/>
          <ac:spMkLst>
            <pc:docMk/>
            <pc:sldMk cId="2384861170" sldId="271"/>
            <ac:spMk id="10" creationId="{32A6BE8B-03AE-84DE-A719-4AA994F45008}"/>
          </ac:spMkLst>
        </pc:spChg>
        <pc:spChg chg="add mod">
          <ac:chgData name="Sylvie LEJEUNE" userId="8823c1f8-2503-4ab2-8aed-e0bf3dc10a1a" providerId="ADAL" clId="{636EB24A-E5E0-470B-9CD7-5B86DF1BA974}" dt="2024-02-08T10:11:45.164" v="2112" actId="1076"/>
          <ac:spMkLst>
            <pc:docMk/>
            <pc:sldMk cId="2384861170" sldId="271"/>
            <ac:spMk id="12" creationId="{583A37B8-9321-C8BD-96C3-63F36DE3B8C6}"/>
          </ac:spMkLst>
        </pc:spChg>
        <pc:spChg chg="add mod">
          <ac:chgData name="Sylvie LEJEUNE" userId="8823c1f8-2503-4ab2-8aed-e0bf3dc10a1a" providerId="ADAL" clId="{636EB24A-E5E0-470B-9CD7-5B86DF1BA974}" dt="2024-02-08T10:30:06.056" v="2121" actId="1076"/>
          <ac:spMkLst>
            <pc:docMk/>
            <pc:sldMk cId="2384861170" sldId="271"/>
            <ac:spMk id="19" creationId="{511122DA-B473-A6DC-898B-28F7C65EE86F}"/>
          </ac:spMkLst>
        </pc:spChg>
        <pc:spChg chg="add mod">
          <ac:chgData name="Sylvie LEJEUNE" userId="8823c1f8-2503-4ab2-8aed-e0bf3dc10a1a" providerId="ADAL" clId="{636EB24A-E5E0-470B-9CD7-5B86DF1BA974}" dt="2024-02-08T10:32:14.386" v="2130" actId="20577"/>
          <ac:spMkLst>
            <pc:docMk/>
            <pc:sldMk cId="2384861170" sldId="271"/>
            <ac:spMk id="21" creationId="{77040346-4E2D-096F-F488-21C49D2C31EA}"/>
          </ac:spMkLst>
        </pc:spChg>
        <pc:picChg chg="add mod">
          <ac:chgData name="Sylvie LEJEUNE" userId="8823c1f8-2503-4ab2-8aed-e0bf3dc10a1a" providerId="ADAL" clId="{636EB24A-E5E0-470B-9CD7-5B86DF1BA974}" dt="2024-02-08T10:11:48.599" v="2113" actId="1076"/>
          <ac:picMkLst>
            <pc:docMk/>
            <pc:sldMk cId="2384861170" sldId="271"/>
            <ac:picMk id="5" creationId="{807D326A-4C73-26DC-A6A1-2D6F676D12FD}"/>
          </ac:picMkLst>
        </pc:picChg>
        <pc:picChg chg="add mod">
          <ac:chgData name="Sylvie LEJEUNE" userId="8823c1f8-2503-4ab2-8aed-e0bf3dc10a1a" providerId="ADAL" clId="{636EB24A-E5E0-470B-9CD7-5B86DF1BA974}" dt="2024-02-08T10:09:16.322" v="2090" actId="1076"/>
          <ac:picMkLst>
            <pc:docMk/>
            <pc:sldMk cId="2384861170" sldId="271"/>
            <ac:picMk id="6" creationId="{E6D7A1DB-B98F-9648-09FF-819A85FC9CF7}"/>
          </ac:picMkLst>
        </pc:picChg>
        <pc:picChg chg="add mod">
          <ac:chgData name="Sylvie LEJEUNE" userId="8823c1f8-2503-4ab2-8aed-e0bf3dc10a1a" providerId="ADAL" clId="{636EB24A-E5E0-470B-9CD7-5B86DF1BA974}" dt="2024-02-08T10:12:01.330" v="2115" actId="1076"/>
          <ac:picMkLst>
            <pc:docMk/>
            <pc:sldMk cId="2384861170" sldId="271"/>
            <ac:picMk id="13" creationId="{1623478E-D6B0-CBA5-69A8-DA476EF234BD}"/>
          </ac:picMkLst>
        </pc:picChg>
        <pc:picChg chg="add mod">
          <ac:chgData name="Sylvie LEJEUNE" userId="8823c1f8-2503-4ab2-8aed-e0bf3dc10a1a" providerId="ADAL" clId="{636EB24A-E5E0-470B-9CD7-5B86DF1BA974}" dt="2024-02-08T10:19:25.147" v="2117" actId="1076"/>
          <ac:picMkLst>
            <pc:docMk/>
            <pc:sldMk cId="2384861170" sldId="271"/>
            <ac:picMk id="15" creationId="{D080EB0C-AED7-24EA-BC98-CB8DF08F19F3}"/>
          </ac:picMkLst>
        </pc:picChg>
        <pc:picChg chg="add del">
          <ac:chgData name="Sylvie LEJEUNE" userId="8823c1f8-2503-4ab2-8aed-e0bf3dc10a1a" providerId="ADAL" clId="{636EB24A-E5E0-470B-9CD7-5B86DF1BA974}" dt="2024-02-08T10:19:41.856" v="2119" actId="478"/>
          <ac:picMkLst>
            <pc:docMk/>
            <pc:sldMk cId="2384861170" sldId="271"/>
            <ac:picMk id="17" creationId="{E8D00F30-9010-4F51-6A70-DC490A600DE8}"/>
          </ac:picMkLst>
        </pc:picChg>
      </pc:sldChg>
      <pc:sldChg chg="addSp delSp modSp new mod">
        <pc:chgData name="Sylvie LEJEUNE" userId="8823c1f8-2503-4ab2-8aed-e0bf3dc10a1a" providerId="ADAL" clId="{636EB24A-E5E0-470B-9CD7-5B86DF1BA974}" dt="2024-02-08T10:50:09.262" v="2461" actId="1076"/>
        <pc:sldMkLst>
          <pc:docMk/>
          <pc:sldMk cId="825895887" sldId="272"/>
        </pc:sldMkLst>
        <pc:spChg chg="del">
          <ac:chgData name="Sylvie LEJEUNE" userId="8823c1f8-2503-4ab2-8aed-e0bf3dc10a1a" providerId="ADAL" clId="{636EB24A-E5E0-470B-9CD7-5B86DF1BA974}" dt="2024-02-08T10:32:47.607" v="2138" actId="478"/>
          <ac:spMkLst>
            <pc:docMk/>
            <pc:sldMk cId="825895887" sldId="272"/>
            <ac:spMk id="2" creationId="{9CB1D1E1-2EC0-7B42-1DAD-6AD5ED542DAD}"/>
          </ac:spMkLst>
        </pc:spChg>
        <pc:spChg chg="mod">
          <ac:chgData name="Sylvie LEJEUNE" userId="8823c1f8-2503-4ab2-8aed-e0bf3dc10a1a" providerId="ADAL" clId="{636EB24A-E5E0-470B-9CD7-5B86DF1BA974}" dt="2024-02-08T10:35:56.385" v="2162" actId="20577"/>
          <ac:spMkLst>
            <pc:docMk/>
            <pc:sldMk cId="825895887" sldId="272"/>
            <ac:spMk id="3" creationId="{4CB75316-9529-2781-3B32-5D7E3B9750EF}"/>
          </ac:spMkLst>
        </pc:spChg>
        <pc:spChg chg="add mod">
          <ac:chgData name="Sylvie LEJEUNE" userId="8823c1f8-2503-4ab2-8aed-e0bf3dc10a1a" providerId="ADAL" clId="{636EB24A-E5E0-470B-9CD7-5B86DF1BA974}" dt="2024-02-08T10:32:40.690" v="2136"/>
          <ac:spMkLst>
            <pc:docMk/>
            <pc:sldMk cId="825895887" sldId="272"/>
            <ac:spMk id="5" creationId="{65DE9D72-D33B-1861-411A-4EE7C9A07171}"/>
          </ac:spMkLst>
        </pc:spChg>
        <pc:spChg chg="add mod">
          <ac:chgData name="Sylvie LEJEUNE" userId="8823c1f8-2503-4ab2-8aed-e0bf3dc10a1a" providerId="ADAL" clId="{636EB24A-E5E0-470B-9CD7-5B86DF1BA974}" dt="2024-02-08T10:34:13.799" v="2145" actId="20577"/>
          <ac:spMkLst>
            <pc:docMk/>
            <pc:sldMk cId="825895887" sldId="272"/>
            <ac:spMk id="6" creationId="{D20E09E4-1C66-6AA4-2766-154EADA7399B}"/>
          </ac:spMkLst>
        </pc:spChg>
        <pc:spChg chg="add mod">
          <ac:chgData name="Sylvie LEJEUNE" userId="8823c1f8-2503-4ab2-8aed-e0bf3dc10a1a" providerId="ADAL" clId="{636EB24A-E5E0-470B-9CD7-5B86DF1BA974}" dt="2024-02-08T10:35:36.551" v="2155" actId="1076"/>
          <ac:spMkLst>
            <pc:docMk/>
            <pc:sldMk cId="825895887" sldId="272"/>
            <ac:spMk id="10" creationId="{69567F75-5163-5607-B0BD-4DACB24CA858}"/>
          </ac:spMkLst>
        </pc:spChg>
        <pc:spChg chg="add mod">
          <ac:chgData name="Sylvie LEJEUNE" userId="8823c1f8-2503-4ab2-8aed-e0bf3dc10a1a" providerId="ADAL" clId="{636EB24A-E5E0-470B-9CD7-5B86DF1BA974}" dt="2024-02-08T10:44:12.826" v="2437" actId="113"/>
          <ac:spMkLst>
            <pc:docMk/>
            <pc:sldMk cId="825895887" sldId="272"/>
            <ac:spMk id="12" creationId="{071D660C-C784-41CC-AB89-48F2EFFD5E2E}"/>
          </ac:spMkLst>
        </pc:spChg>
        <pc:spChg chg="add mod">
          <ac:chgData name="Sylvie LEJEUNE" userId="8823c1f8-2503-4ab2-8aed-e0bf3dc10a1a" providerId="ADAL" clId="{636EB24A-E5E0-470B-9CD7-5B86DF1BA974}" dt="2024-02-08T10:44:25.914" v="2438"/>
          <ac:spMkLst>
            <pc:docMk/>
            <pc:sldMk cId="825895887" sldId="272"/>
            <ac:spMk id="14" creationId="{93E7A6B3-BBF8-3F18-65C0-A1AAC2F77E66}"/>
          </ac:spMkLst>
        </pc:spChg>
        <pc:spChg chg="add mod">
          <ac:chgData name="Sylvie LEJEUNE" userId="8823c1f8-2503-4ab2-8aed-e0bf3dc10a1a" providerId="ADAL" clId="{636EB24A-E5E0-470B-9CD7-5B86DF1BA974}" dt="2024-02-08T10:44:25.914" v="2438"/>
          <ac:spMkLst>
            <pc:docMk/>
            <pc:sldMk cId="825895887" sldId="272"/>
            <ac:spMk id="15" creationId="{7CB14CE4-3815-22B5-460E-8C9200D3E922}"/>
          </ac:spMkLst>
        </pc:spChg>
        <pc:spChg chg="add mod">
          <ac:chgData name="Sylvie LEJEUNE" userId="8823c1f8-2503-4ab2-8aed-e0bf3dc10a1a" providerId="ADAL" clId="{636EB24A-E5E0-470B-9CD7-5B86DF1BA974}" dt="2024-02-08T10:50:09.262" v="2461" actId="1076"/>
          <ac:spMkLst>
            <pc:docMk/>
            <pc:sldMk cId="825895887" sldId="272"/>
            <ac:spMk id="19" creationId="{7A983CAE-8517-A6FB-CC89-BB23731D8592}"/>
          </ac:spMkLst>
        </pc:spChg>
        <pc:spChg chg="add mod">
          <ac:chgData name="Sylvie LEJEUNE" userId="8823c1f8-2503-4ab2-8aed-e0bf3dc10a1a" providerId="ADAL" clId="{636EB24A-E5E0-470B-9CD7-5B86DF1BA974}" dt="2024-02-08T10:49:44.462" v="2460" actId="1076"/>
          <ac:spMkLst>
            <pc:docMk/>
            <pc:sldMk cId="825895887" sldId="272"/>
            <ac:spMk id="21" creationId="{CF4AF93E-E50D-72B2-11E3-D07CF1F89D5C}"/>
          </ac:spMkLst>
        </pc:spChg>
        <pc:grpChg chg="add mod">
          <ac:chgData name="Sylvie LEJEUNE" userId="8823c1f8-2503-4ab2-8aed-e0bf3dc10a1a" providerId="ADAL" clId="{636EB24A-E5E0-470B-9CD7-5B86DF1BA974}" dt="2024-02-08T10:32:44.712" v="2137" actId="1076"/>
          <ac:grpSpMkLst>
            <pc:docMk/>
            <pc:sldMk cId="825895887" sldId="272"/>
            <ac:grpSpMk id="4" creationId="{C8CA8284-56B7-6CCD-8BDA-5D02FC10FCB6}"/>
          </ac:grpSpMkLst>
        </pc:grpChg>
        <pc:grpChg chg="add mod">
          <ac:chgData name="Sylvie LEJEUNE" userId="8823c1f8-2503-4ab2-8aed-e0bf3dc10a1a" providerId="ADAL" clId="{636EB24A-E5E0-470B-9CD7-5B86DF1BA974}" dt="2024-02-08T10:44:29.285" v="2439" actId="1076"/>
          <ac:grpSpMkLst>
            <pc:docMk/>
            <pc:sldMk cId="825895887" sldId="272"/>
            <ac:grpSpMk id="13" creationId="{BAB609BB-AA7F-97D5-3C7F-50137BF47163}"/>
          </ac:grpSpMkLst>
        </pc:grpChg>
        <pc:picChg chg="add mod">
          <ac:chgData name="Sylvie LEJEUNE" userId="8823c1f8-2503-4ab2-8aed-e0bf3dc10a1a" providerId="ADAL" clId="{636EB24A-E5E0-470B-9CD7-5B86DF1BA974}" dt="2024-02-08T10:33:53.522" v="2141" actId="1076"/>
          <ac:picMkLst>
            <pc:docMk/>
            <pc:sldMk cId="825895887" sldId="272"/>
            <ac:picMk id="8" creationId="{F677382A-8DB8-8436-5F78-03A43F987A7E}"/>
          </ac:picMkLst>
        </pc:picChg>
        <pc:picChg chg="add mod">
          <ac:chgData name="Sylvie LEJEUNE" userId="8823c1f8-2503-4ab2-8aed-e0bf3dc10a1a" providerId="ADAL" clId="{636EB24A-E5E0-470B-9CD7-5B86DF1BA974}" dt="2024-02-08T10:46:28.901" v="2443" actId="1076"/>
          <ac:picMkLst>
            <pc:docMk/>
            <pc:sldMk cId="825895887" sldId="272"/>
            <ac:picMk id="17" creationId="{7E313B2B-2EE9-0E77-7969-1753CAC3BAB0}"/>
          </ac:picMkLst>
        </pc:picChg>
      </pc:sldChg>
      <pc:sldChg chg="addSp delSp modSp new mod">
        <pc:chgData name="Sylvie LEJEUNE" userId="8823c1f8-2503-4ab2-8aed-e0bf3dc10a1a" providerId="ADAL" clId="{636EB24A-E5E0-470B-9CD7-5B86DF1BA974}" dt="2024-02-08T10:58:29.121" v="2671" actId="1076"/>
        <pc:sldMkLst>
          <pc:docMk/>
          <pc:sldMk cId="2910447062" sldId="273"/>
        </pc:sldMkLst>
        <pc:spChg chg="del">
          <ac:chgData name="Sylvie LEJEUNE" userId="8823c1f8-2503-4ab2-8aed-e0bf3dc10a1a" providerId="ADAL" clId="{636EB24A-E5E0-470B-9CD7-5B86DF1BA974}" dt="2024-02-08T10:50:21.874" v="2463" actId="478"/>
          <ac:spMkLst>
            <pc:docMk/>
            <pc:sldMk cId="2910447062" sldId="273"/>
            <ac:spMk id="2" creationId="{4ECD4BE2-B6A0-BF74-ABCF-CF3DB6910D32}"/>
          </ac:spMkLst>
        </pc:spChg>
        <pc:spChg chg="mod">
          <ac:chgData name="Sylvie LEJEUNE" userId="8823c1f8-2503-4ab2-8aed-e0bf3dc10a1a" providerId="ADAL" clId="{636EB24A-E5E0-470B-9CD7-5B86DF1BA974}" dt="2024-02-08T10:50:29.166" v="2468" actId="5793"/>
          <ac:spMkLst>
            <pc:docMk/>
            <pc:sldMk cId="2910447062" sldId="273"/>
            <ac:spMk id="3" creationId="{166A1A51-223C-9653-AA07-34C08806FDF1}"/>
          </ac:spMkLst>
        </pc:spChg>
        <pc:spChg chg="add mod">
          <ac:chgData name="Sylvie LEJEUNE" userId="8823c1f8-2503-4ab2-8aed-e0bf3dc10a1a" providerId="ADAL" clId="{636EB24A-E5E0-470B-9CD7-5B86DF1BA974}" dt="2024-02-08T10:50:18.649" v="2462"/>
          <ac:spMkLst>
            <pc:docMk/>
            <pc:sldMk cId="2910447062" sldId="273"/>
            <ac:spMk id="5" creationId="{720E01A6-4C54-315C-D577-2E7A8FA9FD82}"/>
          </ac:spMkLst>
        </pc:spChg>
        <pc:spChg chg="add mod">
          <ac:chgData name="Sylvie LEJEUNE" userId="8823c1f8-2503-4ab2-8aed-e0bf3dc10a1a" providerId="ADAL" clId="{636EB24A-E5E0-470B-9CD7-5B86DF1BA974}" dt="2024-02-08T10:50:18.649" v="2462"/>
          <ac:spMkLst>
            <pc:docMk/>
            <pc:sldMk cId="2910447062" sldId="273"/>
            <ac:spMk id="6" creationId="{24B9DEA4-420F-7C98-435A-2F85134DCD30}"/>
          </ac:spMkLst>
        </pc:spChg>
        <pc:spChg chg="add mod">
          <ac:chgData name="Sylvie LEJEUNE" userId="8823c1f8-2503-4ab2-8aed-e0bf3dc10a1a" providerId="ADAL" clId="{636EB24A-E5E0-470B-9CD7-5B86DF1BA974}" dt="2024-02-08T10:52:50.126" v="2471" actId="1076"/>
          <ac:spMkLst>
            <pc:docMk/>
            <pc:sldMk cId="2910447062" sldId="273"/>
            <ac:spMk id="8" creationId="{0CE90A5C-EC1D-D466-DB6D-358E9FAA2167}"/>
          </ac:spMkLst>
        </pc:spChg>
        <pc:spChg chg="add mod">
          <ac:chgData name="Sylvie LEJEUNE" userId="8823c1f8-2503-4ab2-8aed-e0bf3dc10a1a" providerId="ADAL" clId="{636EB24A-E5E0-470B-9CD7-5B86DF1BA974}" dt="2024-02-08T10:54:44.632" v="2519" actId="1076"/>
          <ac:spMkLst>
            <pc:docMk/>
            <pc:sldMk cId="2910447062" sldId="273"/>
            <ac:spMk id="12" creationId="{C58316CF-8159-CD09-AFF2-218B55659D54}"/>
          </ac:spMkLst>
        </pc:spChg>
        <pc:spChg chg="add mod">
          <ac:chgData name="Sylvie LEJEUNE" userId="8823c1f8-2503-4ab2-8aed-e0bf3dc10a1a" providerId="ADAL" clId="{636EB24A-E5E0-470B-9CD7-5B86DF1BA974}" dt="2024-02-08T10:58:29.121" v="2671" actId="1076"/>
          <ac:spMkLst>
            <pc:docMk/>
            <pc:sldMk cId="2910447062" sldId="273"/>
            <ac:spMk id="14" creationId="{6BFD7DDC-7340-B6C4-7E8E-6E7CB6550EA0}"/>
          </ac:spMkLst>
        </pc:spChg>
        <pc:grpChg chg="add mod">
          <ac:chgData name="Sylvie LEJEUNE" userId="8823c1f8-2503-4ab2-8aed-e0bf3dc10a1a" providerId="ADAL" clId="{636EB24A-E5E0-470B-9CD7-5B86DF1BA974}" dt="2024-02-08T10:51:10.702" v="2469" actId="1076"/>
          <ac:grpSpMkLst>
            <pc:docMk/>
            <pc:sldMk cId="2910447062" sldId="273"/>
            <ac:grpSpMk id="4" creationId="{2E9A4E7C-83BC-49C1-0CE6-4B84514D7836}"/>
          </ac:grpSpMkLst>
        </pc:grpChg>
        <pc:picChg chg="add mod">
          <ac:chgData name="Sylvie LEJEUNE" userId="8823c1f8-2503-4ab2-8aed-e0bf3dc10a1a" providerId="ADAL" clId="{636EB24A-E5E0-470B-9CD7-5B86DF1BA974}" dt="2024-02-08T10:53:09.690" v="2474" actId="1076"/>
          <ac:picMkLst>
            <pc:docMk/>
            <pc:sldMk cId="2910447062" sldId="273"/>
            <ac:picMk id="10" creationId="{AB30FCA9-7AE0-EF1C-6429-4A8A123B5008}"/>
          </ac:picMkLst>
        </pc:picChg>
        <pc:picChg chg="add del mod">
          <ac:chgData name="Sylvie LEJEUNE" userId="8823c1f8-2503-4ab2-8aed-e0bf3dc10a1a" providerId="ADAL" clId="{636EB24A-E5E0-470B-9CD7-5B86DF1BA974}" dt="2024-02-08T10:56:42.970" v="2600" actId="478"/>
          <ac:picMkLst>
            <pc:docMk/>
            <pc:sldMk cId="2910447062" sldId="273"/>
            <ac:picMk id="15" creationId="{EA567B47-AD98-1DFE-A076-5AA95FB7D562}"/>
          </ac:picMkLst>
        </pc:picChg>
        <pc:picChg chg="add mod">
          <ac:chgData name="Sylvie LEJEUNE" userId="8823c1f8-2503-4ab2-8aed-e0bf3dc10a1a" providerId="ADAL" clId="{636EB24A-E5E0-470B-9CD7-5B86DF1BA974}" dt="2024-02-08T10:57:00.130" v="2604" actId="1076"/>
          <ac:picMkLst>
            <pc:docMk/>
            <pc:sldMk cId="2910447062" sldId="273"/>
            <ac:picMk id="17" creationId="{30EDBA5B-2F25-DBDD-9538-4CF34E6305F1}"/>
          </ac:picMkLst>
        </pc:picChg>
        <pc:picChg chg="add mod">
          <ac:chgData name="Sylvie LEJEUNE" userId="8823c1f8-2503-4ab2-8aed-e0bf3dc10a1a" providerId="ADAL" clId="{636EB24A-E5E0-470B-9CD7-5B86DF1BA974}" dt="2024-02-08T10:57:45.410" v="2608" actId="1076"/>
          <ac:picMkLst>
            <pc:docMk/>
            <pc:sldMk cId="2910447062" sldId="273"/>
            <ac:picMk id="19" creationId="{2D2317A5-E11C-0CAA-939B-0096206C8387}"/>
          </ac:picMkLst>
        </pc:picChg>
      </pc:sldChg>
      <pc:sldChg chg="addSp delSp modSp new del mod">
        <pc:chgData name="Sylvie LEJEUNE" userId="8823c1f8-2503-4ab2-8aed-e0bf3dc10a1a" providerId="ADAL" clId="{636EB24A-E5E0-470B-9CD7-5B86DF1BA974}" dt="2024-02-08T12:17:59.898" v="2698" actId="2696"/>
        <pc:sldMkLst>
          <pc:docMk/>
          <pc:sldMk cId="2003511407" sldId="274"/>
        </pc:sldMkLst>
        <pc:spChg chg="del">
          <ac:chgData name="Sylvie LEJEUNE" userId="8823c1f8-2503-4ab2-8aed-e0bf3dc10a1a" providerId="ADAL" clId="{636EB24A-E5E0-470B-9CD7-5B86DF1BA974}" dt="2024-02-08T11:10:28.873" v="2691" actId="478"/>
          <ac:spMkLst>
            <pc:docMk/>
            <pc:sldMk cId="2003511407" sldId="274"/>
            <ac:spMk id="2" creationId="{DED55CEF-7DDA-4E6D-6CEF-87A2AAF45FE4}"/>
          </ac:spMkLst>
        </pc:spChg>
        <pc:spChg chg="mod">
          <ac:chgData name="Sylvie LEJEUNE" userId="8823c1f8-2503-4ab2-8aed-e0bf3dc10a1a" providerId="ADAL" clId="{636EB24A-E5E0-470B-9CD7-5B86DF1BA974}" dt="2024-02-08T11:10:32.660" v="2696" actId="5793"/>
          <ac:spMkLst>
            <pc:docMk/>
            <pc:sldMk cId="2003511407" sldId="274"/>
            <ac:spMk id="3" creationId="{D197739D-6E6A-E3D0-B6A4-95426BD04A4A}"/>
          </ac:spMkLst>
        </pc:spChg>
        <pc:spChg chg="add mod">
          <ac:chgData name="Sylvie LEJEUNE" userId="8823c1f8-2503-4ab2-8aed-e0bf3dc10a1a" providerId="ADAL" clId="{636EB24A-E5E0-470B-9CD7-5B86DF1BA974}" dt="2024-02-08T11:10:21.588" v="2688"/>
          <ac:spMkLst>
            <pc:docMk/>
            <pc:sldMk cId="2003511407" sldId="274"/>
            <ac:spMk id="5" creationId="{9BB7BA15-217A-4461-A982-AD43DBC082B1}"/>
          </ac:spMkLst>
        </pc:spChg>
        <pc:spChg chg="add mod">
          <ac:chgData name="Sylvie LEJEUNE" userId="8823c1f8-2503-4ab2-8aed-e0bf3dc10a1a" providerId="ADAL" clId="{636EB24A-E5E0-470B-9CD7-5B86DF1BA974}" dt="2024-02-08T11:10:21.588" v="2688"/>
          <ac:spMkLst>
            <pc:docMk/>
            <pc:sldMk cId="2003511407" sldId="274"/>
            <ac:spMk id="6" creationId="{35F482CA-6539-4288-1303-5F80A603D48A}"/>
          </ac:spMkLst>
        </pc:spChg>
        <pc:grpChg chg="add mod">
          <ac:chgData name="Sylvie LEJEUNE" userId="8823c1f8-2503-4ab2-8aed-e0bf3dc10a1a" providerId="ADAL" clId="{636EB24A-E5E0-470B-9CD7-5B86DF1BA974}" dt="2024-02-08T11:10:51.412" v="2697" actId="14100"/>
          <ac:grpSpMkLst>
            <pc:docMk/>
            <pc:sldMk cId="2003511407" sldId="274"/>
            <ac:grpSpMk id="4" creationId="{87BF9B56-24FA-8909-48F6-D9B972CA8CD5}"/>
          </ac:grpSpMkLst>
        </pc:grpChg>
      </pc:sldChg>
      <pc:sldChg chg="del">
        <pc:chgData name="Sylvie LEJEUNE" userId="8823c1f8-2503-4ab2-8aed-e0bf3dc10a1a" providerId="ADAL" clId="{636EB24A-E5E0-470B-9CD7-5B86DF1BA974}" dt="2023-11-30T13:36:01.977" v="33" actId="2696"/>
        <pc:sldMkLst>
          <pc:docMk/>
          <pc:sldMk cId="2974620879" sldId="274"/>
        </pc:sldMkLst>
      </pc:sldChg>
      <pc:sldChg chg="del">
        <pc:chgData name="Sylvie LEJEUNE" userId="8823c1f8-2503-4ab2-8aed-e0bf3dc10a1a" providerId="ADAL" clId="{636EB24A-E5E0-470B-9CD7-5B86DF1BA974}" dt="2023-11-30T13:36:01.977" v="33" actId="2696"/>
        <pc:sldMkLst>
          <pc:docMk/>
          <pc:sldMk cId="1656407220" sldId="275"/>
        </pc:sldMkLst>
      </pc:sldChg>
      <pc:sldChg chg="new del">
        <pc:chgData name="Sylvie LEJEUNE" userId="8823c1f8-2503-4ab2-8aed-e0bf3dc10a1a" providerId="ADAL" clId="{636EB24A-E5E0-470B-9CD7-5B86DF1BA974}" dt="2024-02-08T12:18:03.087" v="2699" actId="2696"/>
        <pc:sldMkLst>
          <pc:docMk/>
          <pc:sldMk cId="3735451189" sldId="275"/>
        </pc:sldMkLst>
      </pc:sldChg>
      <pc:sldChg chg="del">
        <pc:chgData name="Sylvie LEJEUNE" userId="8823c1f8-2503-4ab2-8aed-e0bf3dc10a1a" providerId="ADAL" clId="{636EB24A-E5E0-470B-9CD7-5B86DF1BA974}" dt="2023-11-30T13:36:01.977" v="33" actId="2696"/>
        <pc:sldMkLst>
          <pc:docMk/>
          <pc:sldMk cId="2429436365" sldId="276"/>
        </pc:sldMkLst>
      </pc:sldChg>
      <pc:sldChg chg="del">
        <pc:chgData name="Sylvie LEJEUNE" userId="8823c1f8-2503-4ab2-8aed-e0bf3dc10a1a" providerId="ADAL" clId="{636EB24A-E5E0-470B-9CD7-5B86DF1BA974}" dt="2023-11-30T13:36:01.977" v="33" actId="2696"/>
        <pc:sldMkLst>
          <pc:docMk/>
          <pc:sldMk cId="1677665176" sldId="27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E636D5-14F6-46DC-AE61-3112B4CDFE31}"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523230F6-4041-4421-A8C4-F184D4F220FC}">
      <dgm:prSet/>
      <dgm:spPr/>
      <dgm:t>
        <a:bodyPr/>
        <a:lstStyle/>
        <a:p>
          <a:r>
            <a:rPr lang="fr-BE" dirty="0"/>
            <a:t>3 régimes</a:t>
          </a:r>
          <a:endParaRPr lang="en-US" dirty="0"/>
        </a:p>
      </dgm:t>
    </dgm:pt>
    <dgm:pt modelId="{F3683CDC-A52E-468E-A6D5-186270DE1612}" type="parTrans" cxnId="{BEF4F25F-A1DD-4172-AB76-1FA8C51AC8AC}">
      <dgm:prSet/>
      <dgm:spPr/>
      <dgm:t>
        <a:bodyPr/>
        <a:lstStyle/>
        <a:p>
          <a:endParaRPr lang="en-US"/>
        </a:p>
      </dgm:t>
    </dgm:pt>
    <dgm:pt modelId="{5657E30D-F691-408F-B591-252F36360F7F}" type="sibTrans" cxnId="{BEF4F25F-A1DD-4172-AB76-1FA8C51AC8AC}">
      <dgm:prSet/>
      <dgm:spPr/>
      <dgm:t>
        <a:bodyPr/>
        <a:lstStyle/>
        <a:p>
          <a:endParaRPr lang="en-US"/>
        </a:p>
      </dgm:t>
    </dgm:pt>
    <dgm:pt modelId="{B565690A-9D1C-45CB-824B-9B83B953D8EA}">
      <dgm:prSet/>
      <dgm:spPr>
        <a:solidFill>
          <a:schemeClr val="accent6"/>
        </a:solidFill>
      </dgm:spPr>
      <dgm:t>
        <a:bodyPr/>
        <a:lstStyle/>
        <a:p>
          <a:r>
            <a:rPr lang="fr-BE" dirty="0"/>
            <a:t>I.</a:t>
          </a:r>
        </a:p>
        <a:p>
          <a:r>
            <a:rPr lang="fr-BE" dirty="0"/>
            <a:t>Régime des salariés</a:t>
          </a:r>
          <a:endParaRPr lang="en-US" dirty="0"/>
        </a:p>
      </dgm:t>
    </dgm:pt>
    <dgm:pt modelId="{6CCD9DF8-84BC-4EEF-B17E-7E0D03455B03}" type="parTrans" cxnId="{DC78AEDC-8209-448A-9EA1-D13FB7F061D3}">
      <dgm:prSet/>
      <dgm:spPr/>
      <dgm:t>
        <a:bodyPr/>
        <a:lstStyle/>
        <a:p>
          <a:endParaRPr lang="en-US"/>
        </a:p>
      </dgm:t>
    </dgm:pt>
    <dgm:pt modelId="{EE726855-E827-43C7-A295-01449A44C446}" type="sibTrans" cxnId="{DC78AEDC-8209-448A-9EA1-D13FB7F061D3}">
      <dgm:prSet/>
      <dgm:spPr/>
      <dgm:t>
        <a:bodyPr/>
        <a:lstStyle/>
        <a:p>
          <a:endParaRPr lang="en-US"/>
        </a:p>
      </dgm:t>
    </dgm:pt>
    <dgm:pt modelId="{28C0D67E-537A-4C0A-AB7E-285971A19BCD}">
      <dgm:prSet/>
      <dgm:spPr/>
      <dgm:t>
        <a:bodyPr/>
        <a:lstStyle/>
        <a:p>
          <a:r>
            <a:rPr lang="fr-BE" dirty="0"/>
            <a:t>II.</a:t>
          </a:r>
        </a:p>
        <a:p>
          <a:r>
            <a:rPr lang="fr-BE" dirty="0"/>
            <a:t>Régime des indépendants</a:t>
          </a:r>
          <a:endParaRPr lang="en-US" dirty="0"/>
        </a:p>
      </dgm:t>
    </dgm:pt>
    <dgm:pt modelId="{7DABCA1B-7D96-437D-AF85-302707B7BFB5}" type="parTrans" cxnId="{BFB1A551-540B-4782-B2B2-DE7078148612}">
      <dgm:prSet/>
      <dgm:spPr/>
      <dgm:t>
        <a:bodyPr/>
        <a:lstStyle/>
        <a:p>
          <a:endParaRPr lang="en-US"/>
        </a:p>
      </dgm:t>
    </dgm:pt>
    <dgm:pt modelId="{685CF59D-0DB2-40F4-B5E2-8A4032CC89CD}" type="sibTrans" cxnId="{BFB1A551-540B-4782-B2B2-DE7078148612}">
      <dgm:prSet/>
      <dgm:spPr/>
      <dgm:t>
        <a:bodyPr/>
        <a:lstStyle/>
        <a:p>
          <a:endParaRPr lang="en-US"/>
        </a:p>
      </dgm:t>
    </dgm:pt>
    <dgm:pt modelId="{B5452263-B42E-4B45-B39D-2603D0499928}">
      <dgm:prSet/>
      <dgm:spPr/>
      <dgm:t>
        <a:bodyPr/>
        <a:lstStyle/>
        <a:p>
          <a:r>
            <a:rPr lang="fr-BE" dirty="0"/>
            <a:t>III.</a:t>
          </a:r>
        </a:p>
        <a:p>
          <a:r>
            <a:rPr lang="fr-BE" dirty="0"/>
            <a:t>Régime des fonctionnaires</a:t>
          </a:r>
          <a:endParaRPr lang="en-US" dirty="0"/>
        </a:p>
      </dgm:t>
    </dgm:pt>
    <dgm:pt modelId="{20CD2604-CEEE-4539-8836-848A4ABA0E5C}" type="parTrans" cxnId="{3605C787-2D1F-4E4F-BC2E-C2DB44B8B41D}">
      <dgm:prSet/>
      <dgm:spPr/>
      <dgm:t>
        <a:bodyPr/>
        <a:lstStyle/>
        <a:p>
          <a:endParaRPr lang="en-US"/>
        </a:p>
      </dgm:t>
    </dgm:pt>
    <dgm:pt modelId="{17A3A217-7297-4428-87BA-AD3F7EF393C8}" type="sibTrans" cxnId="{3605C787-2D1F-4E4F-BC2E-C2DB44B8B41D}">
      <dgm:prSet/>
      <dgm:spPr/>
      <dgm:t>
        <a:bodyPr/>
        <a:lstStyle/>
        <a:p>
          <a:endParaRPr lang="en-US"/>
        </a:p>
      </dgm:t>
    </dgm:pt>
    <dgm:pt modelId="{BA27A9CB-26A2-48F9-BB83-86F1CCF7A43D}" type="pres">
      <dgm:prSet presAssocID="{BEE636D5-14F6-46DC-AE61-3112B4CDFE31}" presName="matrix" presStyleCnt="0">
        <dgm:presLayoutVars>
          <dgm:chMax val="1"/>
          <dgm:dir/>
          <dgm:resizeHandles val="exact"/>
        </dgm:presLayoutVars>
      </dgm:prSet>
      <dgm:spPr/>
    </dgm:pt>
    <dgm:pt modelId="{29579758-3ED0-43A3-BDDD-64F4FF22F61E}" type="pres">
      <dgm:prSet presAssocID="{BEE636D5-14F6-46DC-AE61-3112B4CDFE31}" presName="diamond" presStyleLbl="bgShp" presStyleIdx="0" presStyleCnt="1"/>
      <dgm:spPr/>
    </dgm:pt>
    <dgm:pt modelId="{FA3C6E37-E13E-47CF-BC39-A12AC82286C2}" type="pres">
      <dgm:prSet presAssocID="{BEE636D5-14F6-46DC-AE61-3112B4CDFE31}" presName="quad1" presStyleLbl="node1" presStyleIdx="0" presStyleCnt="4" custScaleX="257209" custScaleY="60395" custLinFactNeighborX="42144" custLinFactNeighborY="6107">
        <dgm:presLayoutVars>
          <dgm:chMax val="0"/>
          <dgm:chPref val="0"/>
          <dgm:bulletEnabled val="1"/>
        </dgm:presLayoutVars>
      </dgm:prSet>
      <dgm:spPr/>
    </dgm:pt>
    <dgm:pt modelId="{DECAAE04-A0BF-4E49-A66D-55AF137E8875}" type="pres">
      <dgm:prSet presAssocID="{BEE636D5-14F6-46DC-AE61-3112B4CDFE31}" presName="quad2" presStyleLbl="node1" presStyleIdx="1" presStyleCnt="4" custLinFactX="-82802" custLinFactY="4777" custLinFactNeighborX="-100000" custLinFactNeighborY="100000">
        <dgm:presLayoutVars>
          <dgm:chMax val="0"/>
          <dgm:chPref val="0"/>
          <dgm:bulletEnabled val="1"/>
        </dgm:presLayoutVars>
      </dgm:prSet>
      <dgm:spPr/>
    </dgm:pt>
    <dgm:pt modelId="{8CC959BA-DC33-4599-8D9B-DD865FC5288A}" type="pres">
      <dgm:prSet presAssocID="{BEE636D5-14F6-46DC-AE61-3112B4CDFE31}" presName="quad3" presStyleLbl="node1" presStyleIdx="2" presStyleCnt="4" custLinFactNeighborX="29277" custLinFactNeighborY="-2915">
        <dgm:presLayoutVars>
          <dgm:chMax val="0"/>
          <dgm:chPref val="0"/>
          <dgm:bulletEnabled val="1"/>
        </dgm:presLayoutVars>
      </dgm:prSet>
      <dgm:spPr/>
    </dgm:pt>
    <dgm:pt modelId="{B4625079-5703-4664-8FD1-089BC7D95919}" type="pres">
      <dgm:prSet presAssocID="{BEE636D5-14F6-46DC-AE61-3112B4CDFE31}" presName="quad4" presStyleLbl="node1" presStyleIdx="3" presStyleCnt="4" custLinFactNeighborX="56180" custLinFactNeighborY="-2915">
        <dgm:presLayoutVars>
          <dgm:chMax val="0"/>
          <dgm:chPref val="0"/>
          <dgm:bulletEnabled val="1"/>
        </dgm:presLayoutVars>
      </dgm:prSet>
      <dgm:spPr/>
    </dgm:pt>
  </dgm:ptLst>
  <dgm:cxnLst>
    <dgm:cxn modelId="{7D219839-1E18-412C-A107-68236B7A3BA1}" type="presOf" srcId="{28C0D67E-537A-4C0A-AB7E-285971A19BCD}" destId="{8CC959BA-DC33-4599-8D9B-DD865FC5288A}" srcOrd="0" destOrd="0" presId="urn:microsoft.com/office/officeart/2005/8/layout/matrix3"/>
    <dgm:cxn modelId="{BEF4F25F-A1DD-4172-AB76-1FA8C51AC8AC}" srcId="{BEE636D5-14F6-46DC-AE61-3112B4CDFE31}" destId="{523230F6-4041-4421-A8C4-F184D4F220FC}" srcOrd="0" destOrd="0" parTransId="{F3683CDC-A52E-468E-A6D5-186270DE1612}" sibTransId="{5657E30D-F691-408F-B591-252F36360F7F}"/>
    <dgm:cxn modelId="{F4528D68-C3DD-4B9D-AA6D-C147A9704547}" type="presOf" srcId="{BEE636D5-14F6-46DC-AE61-3112B4CDFE31}" destId="{BA27A9CB-26A2-48F9-BB83-86F1CCF7A43D}" srcOrd="0" destOrd="0" presId="urn:microsoft.com/office/officeart/2005/8/layout/matrix3"/>
    <dgm:cxn modelId="{2927486C-870C-43B5-95CE-8667E37B2412}" type="presOf" srcId="{B565690A-9D1C-45CB-824B-9B83B953D8EA}" destId="{DECAAE04-A0BF-4E49-A66D-55AF137E8875}" srcOrd="0" destOrd="0" presId="urn:microsoft.com/office/officeart/2005/8/layout/matrix3"/>
    <dgm:cxn modelId="{43A63E6D-B3D0-49E2-A210-1128A72EA3B3}" type="presOf" srcId="{523230F6-4041-4421-A8C4-F184D4F220FC}" destId="{FA3C6E37-E13E-47CF-BC39-A12AC82286C2}" srcOrd="0" destOrd="0" presId="urn:microsoft.com/office/officeart/2005/8/layout/matrix3"/>
    <dgm:cxn modelId="{BFB1A551-540B-4782-B2B2-DE7078148612}" srcId="{BEE636D5-14F6-46DC-AE61-3112B4CDFE31}" destId="{28C0D67E-537A-4C0A-AB7E-285971A19BCD}" srcOrd="2" destOrd="0" parTransId="{7DABCA1B-7D96-437D-AF85-302707B7BFB5}" sibTransId="{685CF59D-0DB2-40F4-B5E2-8A4032CC89CD}"/>
    <dgm:cxn modelId="{3605C787-2D1F-4E4F-BC2E-C2DB44B8B41D}" srcId="{BEE636D5-14F6-46DC-AE61-3112B4CDFE31}" destId="{B5452263-B42E-4B45-B39D-2603D0499928}" srcOrd="3" destOrd="0" parTransId="{20CD2604-CEEE-4539-8836-848A4ABA0E5C}" sibTransId="{17A3A217-7297-4428-87BA-AD3F7EF393C8}"/>
    <dgm:cxn modelId="{DC78AEDC-8209-448A-9EA1-D13FB7F061D3}" srcId="{BEE636D5-14F6-46DC-AE61-3112B4CDFE31}" destId="{B565690A-9D1C-45CB-824B-9B83B953D8EA}" srcOrd="1" destOrd="0" parTransId="{6CCD9DF8-84BC-4EEF-B17E-7E0D03455B03}" sibTransId="{EE726855-E827-43C7-A295-01449A44C446}"/>
    <dgm:cxn modelId="{B91B51EE-339B-4FE9-A1D4-AABA7BC135EC}" type="presOf" srcId="{B5452263-B42E-4B45-B39D-2603D0499928}" destId="{B4625079-5703-4664-8FD1-089BC7D95919}" srcOrd="0" destOrd="0" presId="urn:microsoft.com/office/officeart/2005/8/layout/matrix3"/>
    <dgm:cxn modelId="{683E0AE8-CDA4-4E78-A110-99ED5C025802}" type="presParOf" srcId="{BA27A9CB-26A2-48F9-BB83-86F1CCF7A43D}" destId="{29579758-3ED0-43A3-BDDD-64F4FF22F61E}" srcOrd="0" destOrd="0" presId="urn:microsoft.com/office/officeart/2005/8/layout/matrix3"/>
    <dgm:cxn modelId="{8527140C-3EE6-41EA-843B-593C32510FB1}" type="presParOf" srcId="{BA27A9CB-26A2-48F9-BB83-86F1CCF7A43D}" destId="{FA3C6E37-E13E-47CF-BC39-A12AC82286C2}" srcOrd="1" destOrd="0" presId="urn:microsoft.com/office/officeart/2005/8/layout/matrix3"/>
    <dgm:cxn modelId="{2F512CE2-05A8-4A75-AEE8-AC2F620BE8EF}" type="presParOf" srcId="{BA27A9CB-26A2-48F9-BB83-86F1CCF7A43D}" destId="{DECAAE04-A0BF-4E49-A66D-55AF137E8875}" srcOrd="2" destOrd="0" presId="urn:microsoft.com/office/officeart/2005/8/layout/matrix3"/>
    <dgm:cxn modelId="{F95C4548-1BD7-4E53-82A8-1723E7111625}" type="presParOf" srcId="{BA27A9CB-26A2-48F9-BB83-86F1CCF7A43D}" destId="{8CC959BA-DC33-4599-8D9B-DD865FC5288A}" srcOrd="3" destOrd="0" presId="urn:microsoft.com/office/officeart/2005/8/layout/matrix3"/>
    <dgm:cxn modelId="{AEDCD109-570A-4F78-97D0-02D6F9F6A80C}" type="presParOf" srcId="{BA27A9CB-26A2-48F9-BB83-86F1CCF7A43D}" destId="{B4625079-5703-4664-8FD1-089BC7D95919}"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E636D5-14F6-46DC-AE61-3112B4CDFE31}"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523230F6-4041-4421-A8C4-F184D4F220FC}">
      <dgm:prSet custT="1"/>
      <dgm:spPr/>
      <dgm:t>
        <a:bodyPr/>
        <a:lstStyle/>
        <a:p>
          <a:r>
            <a:rPr lang="fr-BE" sz="4000" dirty="0"/>
            <a:t>ONSS</a:t>
          </a:r>
          <a:endParaRPr lang="en-US" sz="4000" dirty="0"/>
        </a:p>
      </dgm:t>
    </dgm:pt>
    <dgm:pt modelId="{F3683CDC-A52E-468E-A6D5-186270DE1612}" type="parTrans" cxnId="{BEF4F25F-A1DD-4172-AB76-1FA8C51AC8AC}">
      <dgm:prSet/>
      <dgm:spPr/>
      <dgm:t>
        <a:bodyPr/>
        <a:lstStyle/>
        <a:p>
          <a:endParaRPr lang="en-US"/>
        </a:p>
      </dgm:t>
    </dgm:pt>
    <dgm:pt modelId="{5657E30D-F691-408F-B591-252F36360F7F}" type="sibTrans" cxnId="{BEF4F25F-A1DD-4172-AB76-1FA8C51AC8AC}">
      <dgm:prSet/>
      <dgm:spPr/>
      <dgm:t>
        <a:bodyPr/>
        <a:lstStyle/>
        <a:p>
          <a:endParaRPr lang="en-US"/>
        </a:p>
      </dgm:t>
    </dgm:pt>
    <dgm:pt modelId="{B565690A-9D1C-45CB-824B-9B83B953D8EA}">
      <dgm:prSet/>
      <dgm:spPr>
        <a:solidFill>
          <a:schemeClr val="accent6"/>
        </a:solidFill>
      </dgm:spPr>
      <dgm:t>
        <a:bodyPr/>
        <a:lstStyle/>
        <a:p>
          <a:r>
            <a:rPr lang="en-US" dirty="0"/>
            <a:t>SFP</a:t>
          </a:r>
        </a:p>
      </dgm:t>
    </dgm:pt>
    <dgm:pt modelId="{6CCD9DF8-84BC-4EEF-B17E-7E0D03455B03}" type="parTrans" cxnId="{DC78AEDC-8209-448A-9EA1-D13FB7F061D3}">
      <dgm:prSet/>
      <dgm:spPr/>
      <dgm:t>
        <a:bodyPr/>
        <a:lstStyle/>
        <a:p>
          <a:endParaRPr lang="en-US"/>
        </a:p>
      </dgm:t>
    </dgm:pt>
    <dgm:pt modelId="{EE726855-E827-43C7-A295-01449A44C446}" type="sibTrans" cxnId="{DC78AEDC-8209-448A-9EA1-D13FB7F061D3}">
      <dgm:prSet/>
      <dgm:spPr/>
      <dgm:t>
        <a:bodyPr/>
        <a:lstStyle/>
        <a:p>
          <a:endParaRPr lang="en-US"/>
        </a:p>
      </dgm:t>
    </dgm:pt>
    <dgm:pt modelId="{28C0D67E-537A-4C0A-AB7E-285971A19BCD}">
      <dgm:prSet/>
      <dgm:spPr/>
      <dgm:t>
        <a:bodyPr/>
        <a:lstStyle/>
        <a:p>
          <a:r>
            <a:rPr lang="en-US" dirty="0"/>
            <a:t>FMP</a:t>
          </a:r>
        </a:p>
      </dgm:t>
    </dgm:pt>
    <dgm:pt modelId="{7DABCA1B-7D96-437D-AF85-302707B7BFB5}" type="parTrans" cxnId="{BFB1A551-540B-4782-B2B2-DE7078148612}">
      <dgm:prSet/>
      <dgm:spPr/>
      <dgm:t>
        <a:bodyPr/>
        <a:lstStyle/>
        <a:p>
          <a:endParaRPr lang="en-US"/>
        </a:p>
      </dgm:t>
    </dgm:pt>
    <dgm:pt modelId="{685CF59D-0DB2-40F4-B5E2-8A4032CC89CD}" type="sibTrans" cxnId="{BFB1A551-540B-4782-B2B2-DE7078148612}">
      <dgm:prSet/>
      <dgm:spPr/>
      <dgm:t>
        <a:bodyPr/>
        <a:lstStyle/>
        <a:p>
          <a:endParaRPr lang="en-US"/>
        </a:p>
      </dgm:t>
    </dgm:pt>
    <dgm:pt modelId="{B5452263-B42E-4B45-B39D-2603D0499928}">
      <dgm:prSet/>
      <dgm:spPr/>
      <dgm:t>
        <a:bodyPr/>
        <a:lstStyle/>
        <a:p>
          <a:r>
            <a:rPr lang="en-US" dirty="0"/>
            <a:t>FAT</a:t>
          </a:r>
        </a:p>
      </dgm:t>
    </dgm:pt>
    <dgm:pt modelId="{20CD2604-CEEE-4539-8836-848A4ABA0E5C}" type="parTrans" cxnId="{3605C787-2D1F-4E4F-BC2E-C2DB44B8B41D}">
      <dgm:prSet/>
      <dgm:spPr/>
      <dgm:t>
        <a:bodyPr/>
        <a:lstStyle/>
        <a:p>
          <a:endParaRPr lang="en-US"/>
        </a:p>
      </dgm:t>
    </dgm:pt>
    <dgm:pt modelId="{17A3A217-7297-4428-87BA-AD3F7EF393C8}" type="sibTrans" cxnId="{3605C787-2D1F-4E4F-BC2E-C2DB44B8B41D}">
      <dgm:prSet/>
      <dgm:spPr/>
      <dgm:t>
        <a:bodyPr/>
        <a:lstStyle/>
        <a:p>
          <a:endParaRPr lang="en-US"/>
        </a:p>
      </dgm:t>
    </dgm:pt>
    <dgm:pt modelId="{A7DEFA97-734A-4921-AE8B-002E7B7129FF}">
      <dgm:prSet custLinFactX="-103373" custLinFactNeighborX="-200000" custLinFactNeighborY="97863"/>
      <dgm:spPr>
        <a:solidFill>
          <a:schemeClr val="accent6"/>
        </a:solidFill>
      </dgm:spPr>
      <dgm:t>
        <a:bodyPr/>
        <a:lstStyle/>
        <a:p>
          <a:endParaRPr lang="fr-BE"/>
        </a:p>
      </dgm:t>
    </dgm:pt>
    <dgm:pt modelId="{CAA4083F-DFF1-4003-AA10-F95B70EF9786}" type="parTrans" cxnId="{71D3FD26-EDB3-442F-8E75-102B6D533E52}">
      <dgm:prSet/>
      <dgm:spPr/>
      <dgm:t>
        <a:bodyPr/>
        <a:lstStyle/>
        <a:p>
          <a:endParaRPr lang="fr-BE"/>
        </a:p>
      </dgm:t>
    </dgm:pt>
    <dgm:pt modelId="{890DE8A1-A3BF-4EB5-96CC-192E13F6886E}" type="sibTrans" cxnId="{71D3FD26-EDB3-442F-8E75-102B6D533E52}">
      <dgm:prSet/>
      <dgm:spPr/>
      <dgm:t>
        <a:bodyPr/>
        <a:lstStyle/>
        <a:p>
          <a:endParaRPr lang="fr-BE"/>
        </a:p>
      </dgm:t>
    </dgm:pt>
    <dgm:pt modelId="{C54A6B19-A1AA-4D7A-A7CA-54C038B6828F}">
      <dgm:prSet custLinFactNeighborX="-5552" custLinFactNeighborY="96999"/>
      <dgm:spPr>
        <a:solidFill>
          <a:schemeClr val="accent6"/>
        </a:solidFill>
      </dgm:spPr>
      <dgm:t>
        <a:bodyPr/>
        <a:lstStyle/>
        <a:p>
          <a:endParaRPr lang="fr-BE"/>
        </a:p>
      </dgm:t>
    </dgm:pt>
    <dgm:pt modelId="{720005D6-BDFA-440B-AD09-2AD6FA185969}" type="parTrans" cxnId="{70272BBC-DD73-4041-8312-9429AD139F9A}">
      <dgm:prSet/>
      <dgm:spPr/>
      <dgm:t>
        <a:bodyPr/>
        <a:lstStyle/>
        <a:p>
          <a:endParaRPr lang="fr-BE"/>
        </a:p>
      </dgm:t>
    </dgm:pt>
    <dgm:pt modelId="{643D655F-3F25-4F47-AF18-8874A6390D38}" type="sibTrans" cxnId="{70272BBC-DD73-4041-8312-9429AD139F9A}">
      <dgm:prSet/>
      <dgm:spPr/>
      <dgm:t>
        <a:bodyPr/>
        <a:lstStyle/>
        <a:p>
          <a:endParaRPr lang="fr-BE"/>
        </a:p>
      </dgm:t>
    </dgm:pt>
    <dgm:pt modelId="{80B6CBAB-1186-4AC3-B5CD-6FA481BE47BA}">
      <dgm:prSet custScaleX="77085" custLinFactX="-42767" custLinFactNeighborX="-100000" custLinFactNeighborY="-8283"/>
      <dgm:spPr/>
      <dgm:t>
        <a:bodyPr/>
        <a:lstStyle/>
        <a:p>
          <a:endParaRPr lang="fr-BE"/>
        </a:p>
      </dgm:t>
    </dgm:pt>
    <dgm:pt modelId="{AC899D49-1237-4C19-99D1-B945FE1F73E6}" type="parTrans" cxnId="{04908707-53B2-47C9-9ABC-A3AA956B2CE5}">
      <dgm:prSet/>
      <dgm:spPr/>
      <dgm:t>
        <a:bodyPr/>
        <a:lstStyle/>
        <a:p>
          <a:endParaRPr lang="fr-BE"/>
        </a:p>
      </dgm:t>
    </dgm:pt>
    <dgm:pt modelId="{5A038CB4-CDAE-4415-BD11-F5E64F035AFB}" type="sibTrans" cxnId="{04908707-53B2-47C9-9ABC-A3AA956B2CE5}">
      <dgm:prSet/>
      <dgm:spPr/>
      <dgm:t>
        <a:bodyPr/>
        <a:lstStyle/>
        <a:p>
          <a:endParaRPr lang="fr-BE"/>
        </a:p>
      </dgm:t>
    </dgm:pt>
    <dgm:pt modelId="{45065225-81C1-480E-8152-D6302F8CD9CC}">
      <dgm:prSet custScaleX="83195" custLinFactX="-13773" custLinFactNeighborX="-100000" custLinFactNeighborY="670"/>
      <dgm:spPr/>
    </dgm:pt>
    <dgm:pt modelId="{7052EF9B-1821-4DC7-B5A8-4D790C5009F6}" type="parTrans" cxnId="{0881DF0A-7C96-45E1-8095-EC1BC3F80673}">
      <dgm:prSet/>
      <dgm:spPr/>
      <dgm:t>
        <a:bodyPr/>
        <a:lstStyle/>
        <a:p>
          <a:endParaRPr lang="fr-BE"/>
        </a:p>
      </dgm:t>
    </dgm:pt>
    <dgm:pt modelId="{1C822280-B9B3-4EAA-AA9D-E35D8D3FFD88}" type="sibTrans" cxnId="{0881DF0A-7C96-45E1-8095-EC1BC3F80673}">
      <dgm:prSet/>
      <dgm:spPr/>
      <dgm:t>
        <a:bodyPr/>
        <a:lstStyle/>
        <a:p>
          <a:endParaRPr lang="fr-BE"/>
        </a:p>
      </dgm:t>
    </dgm:pt>
    <dgm:pt modelId="{BA27A9CB-26A2-48F9-BB83-86F1CCF7A43D}" type="pres">
      <dgm:prSet presAssocID="{BEE636D5-14F6-46DC-AE61-3112B4CDFE31}" presName="matrix" presStyleCnt="0">
        <dgm:presLayoutVars>
          <dgm:chMax val="1"/>
          <dgm:dir/>
          <dgm:resizeHandles val="exact"/>
        </dgm:presLayoutVars>
      </dgm:prSet>
      <dgm:spPr/>
    </dgm:pt>
    <dgm:pt modelId="{29579758-3ED0-43A3-BDDD-64F4FF22F61E}" type="pres">
      <dgm:prSet presAssocID="{BEE636D5-14F6-46DC-AE61-3112B4CDFE31}" presName="diamond" presStyleLbl="bgShp" presStyleIdx="0" presStyleCnt="1" custLinFactNeighborX="86292" custLinFactNeighborY="674"/>
      <dgm:spPr/>
    </dgm:pt>
    <dgm:pt modelId="{FA3C6E37-E13E-47CF-BC39-A12AC82286C2}" type="pres">
      <dgm:prSet presAssocID="{BEE636D5-14F6-46DC-AE61-3112B4CDFE31}" presName="quad1" presStyleLbl="node1" presStyleIdx="0" presStyleCnt="4" custScaleX="248052" custScaleY="58649" custLinFactNeighborX="28939" custLinFactNeighborY="-19538">
        <dgm:presLayoutVars>
          <dgm:chMax val="0"/>
          <dgm:chPref val="0"/>
          <dgm:bulletEnabled val="1"/>
        </dgm:presLayoutVars>
      </dgm:prSet>
      <dgm:spPr/>
    </dgm:pt>
    <dgm:pt modelId="{DECAAE04-A0BF-4E49-A66D-55AF137E8875}" type="pres">
      <dgm:prSet presAssocID="{BEE636D5-14F6-46DC-AE61-3112B4CDFE31}" presName="quad2" presStyleLbl="node1" presStyleIdx="1" presStyleCnt="4" custScaleX="77656" custLinFactNeighborX="-9910" custLinFactNeighborY="98251">
        <dgm:presLayoutVars>
          <dgm:chMax val="0"/>
          <dgm:chPref val="0"/>
          <dgm:bulletEnabled val="1"/>
        </dgm:presLayoutVars>
      </dgm:prSet>
      <dgm:spPr/>
    </dgm:pt>
    <dgm:pt modelId="{8CC959BA-DC33-4599-8D9B-DD865FC5288A}" type="pres">
      <dgm:prSet presAssocID="{BEE636D5-14F6-46DC-AE61-3112B4CDFE31}" presName="quad3" presStyleLbl="node1" presStyleIdx="2" presStyleCnt="4" custScaleX="77559" custLinFactX="100000" custLinFactNeighborX="151861" custLinFactNeighborY="-9441">
        <dgm:presLayoutVars>
          <dgm:chMax val="0"/>
          <dgm:chPref val="0"/>
          <dgm:bulletEnabled val="1"/>
        </dgm:presLayoutVars>
      </dgm:prSet>
      <dgm:spPr/>
    </dgm:pt>
    <dgm:pt modelId="{B4625079-5703-4664-8FD1-089BC7D95919}" type="pres">
      <dgm:prSet presAssocID="{BEE636D5-14F6-46DC-AE61-3112B4CDFE31}" presName="quad4" presStyleLbl="node1" presStyleIdx="3" presStyleCnt="4" custScaleX="77085" custLinFactNeighborX="68167" custLinFactNeighborY="-9441">
        <dgm:presLayoutVars>
          <dgm:chMax val="0"/>
          <dgm:chPref val="0"/>
          <dgm:bulletEnabled val="1"/>
        </dgm:presLayoutVars>
      </dgm:prSet>
      <dgm:spPr/>
    </dgm:pt>
  </dgm:ptLst>
  <dgm:cxnLst>
    <dgm:cxn modelId="{04908707-53B2-47C9-9ABC-A3AA956B2CE5}" srcId="{BEE636D5-14F6-46DC-AE61-3112B4CDFE31}" destId="{80B6CBAB-1186-4AC3-B5CD-6FA481BE47BA}" srcOrd="6" destOrd="0" parTransId="{AC899D49-1237-4C19-99D1-B945FE1F73E6}" sibTransId="{5A038CB4-CDAE-4415-BD11-F5E64F035AFB}"/>
    <dgm:cxn modelId="{0881DF0A-7C96-45E1-8095-EC1BC3F80673}" srcId="{BEE636D5-14F6-46DC-AE61-3112B4CDFE31}" destId="{45065225-81C1-480E-8152-D6302F8CD9CC}" srcOrd="7" destOrd="0" parTransId="{7052EF9B-1821-4DC7-B5A8-4D790C5009F6}" sibTransId="{1C822280-B9B3-4EAA-AA9D-E35D8D3FFD88}"/>
    <dgm:cxn modelId="{71D3FD26-EDB3-442F-8E75-102B6D533E52}" srcId="{BEE636D5-14F6-46DC-AE61-3112B4CDFE31}" destId="{A7DEFA97-734A-4921-AE8B-002E7B7129FF}" srcOrd="4" destOrd="0" parTransId="{CAA4083F-DFF1-4003-AA10-F95B70EF9786}" sibTransId="{890DE8A1-A3BF-4EB5-96CC-192E13F6886E}"/>
    <dgm:cxn modelId="{7D219839-1E18-412C-A107-68236B7A3BA1}" type="presOf" srcId="{28C0D67E-537A-4C0A-AB7E-285971A19BCD}" destId="{8CC959BA-DC33-4599-8D9B-DD865FC5288A}" srcOrd="0" destOrd="0" presId="urn:microsoft.com/office/officeart/2005/8/layout/matrix3"/>
    <dgm:cxn modelId="{BEF4F25F-A1DD-4172-AB76-1FA8C51AC8AC}" srcId="{BEE636D5-14F6-46DC-AE61-3112B4CDFE31}" destId="{523230F6-4041-4421-A8C4-F184D4F220FC}" srcOrd="0" destOrd="0" parTransId="{F3683CDC-A52E-468E-A6D5-186270DE1612}" sibTransId="{5657E30D-F691-408F-B591-252F36360F7F}"/>
    <dgm:cxn modelId="{F4528D68-C3DD-4B9D-AA6D-C147A9704547}" type="presOf" srcId="{BEE636D5-14F6-46DC-AE61-3112B4CDFE31}" destId="{BA27A9CB-26A2-48F9-BB83-86F1CCF7A43D}" srcOrd="0" destOrd="0" presId="urn:microsoft.com/office/officeart/2005/8/layout/matrix3"/>
    <dgm:cxn modelId="{2927486C-870C-43B5-95CE-8667E37B2412}" type="presOf" srcId="{B565690A-9D1C-45CB-824B-9B83B953D8EA}" destId="{DECAAE04-A0BF-4E49-A66D-55AF137E8875}" srcOrd="0" destOrd="0" presId="urn:microsoft.com/office/officeart/2005/8/layout/matrix3"/>
    <dgm:cxn modelId="{43A63E6D-B3D0-49E2-A210-1128A72EA3B3}" type="presOf" srcId="{523230F6-4041-4421-A8C4-F184D4F220FC}" destId="{FA3C6E37-E13E-47CF-BC39-A12AC82286C2}" srcOrd="0" destOrd="0" presId="urn:microsoft.com/office/officeart/2005/8/layout/matrix3"/>
    <dgm:cxn modelId="{BFB1A551-540B-4782-B2B2-DE7078148612}" srcId="{BEE636D5-14F6-46DC-AE61-3112B4CDFE31}" destId="{28C0D67E-537A-4C0A-AB7E-285971A19BCD}" srcOrd="2" destOrd="0" parTransId="{7DABCA1B-7D96-437D-AF85-302707B7BFB5}" sibTransId="{685CF59D-0DB2-40F4-B5E2-8A4032CC89CD}"/>
    <dgm:cxn modelId="{3605C787-2D1F-4E4F-BC2E-C2DB44B8B41D}" srcId="{BEE636D5-14F6-46DC-AE61-3112B4CDFE31}" destId="{B5452263-B42E-4B45-B39D-2603D0499928}" srcOrd="3" destOrd="0" parTransId="{20CD2604-CEEE-4539-8836-848A4ABA0E5C}" sibTransId="{17A3A217-7297-4428-87BA-AD3F7EF393C8}"/>
    <dgm:cxn modelId="{70272BBC-DD73-4041-8312-9429AD139F9A}" srcId="{BEE636D5-14F6-46DC-AE61-3112B4CDFE31}" destId="{C54A6B19-A1AA-4D7A-A7CA-54C038B6828F}" srcOrd="5" destOrd="0" parTransId="{720005D6-BDFA-440B-AD09-2AD6FA185969}" sibTransId="{643D655F-3F25-4F47-AF18-8874A6390D38}"/>
    <dgm:cxn modelId="{DC78AEDC-8209-448A-9EA1-D13FB7F061D3}" srcId="{BEE636D5-14F6-46DC-AE61-3112B4CDFE31}" destId="{B565690A-9D1C-45CB-824B-9B83B953D8EA}" srcOrd="1" destOrd="0" parTransId="{6CCD9DF8-84BC-4EEF-B17E-7E0D03455B03}" sibTransId="{EE726855-E827-43C7-A295-01449A44C446}"/>
    <dgm:cxn modelId="{B91B51EE-339B-4FE9-A1D4-AABA7BC135EC}" type="presOf" srcId="{B5452263-B42E-4B45-B39D-2603D0499928}" destId="{B4625079-5703-4664-8FD1-089BC7D95919}" srcOrd="0" destOrd="0" presId="urn:microsoft.com/office/officeart/2005/8/layout/matrix3"/>
    <dgm:cxn modelId="{683E0AE8-CDA4-4E78-A110-99ED5C025802}" type="presParOf" srcId="{BA27A9CB-26A2-48F9-BB83-86F1CCF7A43D}" destId="{29579758-3ED0-43A3-BDDD-64F4FF22F61E}" srcOrd="0" destOrd="0" presId="urn:microsoft.com/office/officeart/2005/8/layout/matrix3"/>
    <dgm:cxn modelId="{8527140C-3EE6-41EA-843B-593C32510FB1}" type="presParOf" srcId="{BA27A9CB-26A2-48F9-BB83-86F1CCF7A43D}" destId="{FA3C6E37-E13E-47CF-BC39-A12AC82286C2}" srcOrd="1" destOrd="0" presId="urn:microsoft.com/office/officeart/2005/8/layout/matrix3"/>
    <dgm:cxn modelId="{2F512CE2-05A8-4A75-AEE8-AC2F620BE8EF}" type="presParOf" srcId="{BA27A9CB-26A2-48F9-BB83-86F1CCF7A43D}" destId="{DECAAE04-A0BF-4E49-A66D-55AF137E8875}" srcOrd="2" destOrd="0" presId="urn:microsoft.com/office/officeart/2005/8/layout/matrix3"/>
    <dgm:cxn modelId="{F95C4548-1BD7-4E53-82A8-1723E7111625}" type="presParOf" srcId="{BA27A9CB-26A2-48F9-BB83-86F1CCF7A43D}" destId="{8CC959BA-DC33-4599-8D9B-DD865FC5288A}" srcOrd="3" destOrd="0" presId="urn:microsoft.com/office/officeart/2005/8/layout/matrix3"/>
    <dgm:cxn modelId="{AEDCD109-570A-4F78-97D0-02D6F9F6A80C}" type="presParOf" srcId="{BA27A9CB-26A2-48F9-BB83-86F1CCF7A43D}" destId="{B4625079-5703-4664-8FD1-089BC7D95919}"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579758-3ED0-43A3-BDDD-64F4FF22F61E}">
      <dsp:nvSpPr>
        <dsp:cNvPr id="0" name=""/>
        <dsp:cNvSpPr/>
      </dsp:nvSpPr>
      <dsp:spPr>
        <a:xfrm>
          <a:off x="1012584" y="0"/>
          <a:ext cx="5536141" cy="5536141"/>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3C6E37-E13E-47CF-BC39-A12AC82286C2}">
      <dsp:nvSpPr>
        <dsp:cNvPr id="0" name=""/>
        <dsp:cNvSpPr/>
      </dsp:nvSpPr>
      <dsp:spPr>
        <a:xfrm>
          <a:off x="751301" y="1085344"/>
          <a:ext cx="5553386" cy="130398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BE" sz="2300" kern="1200" dirty="0"/>
            <a:t>3 régimes</a:t>
          </a:r>
          <a:endParaRPr lang="en-US" sz="2300" kern="1200" dirty="0"/>
        </a:p>
      </dsp:txBody>
      <dsp:txXfrm>
        <a:off x="814956" y="1148999"/>
        <a:ext cx="5426076" cy="1176675"/>
      </dsp:txXfrm>
    </dsp:sp>
    <dsp:sp modelId="{DECAAE04-A0BF-4E49-A66D-55AF137E8875}">
      <dsp:nvSpPr>
        <dsp:cNvPr id="0" name=""/>
        <dsp:cNvSpPr/>
      </dsp:nvSpPr>
      <dsp:spPr>
        <a:xfrm>
          <a:off x="0" y="2788168"/>
          <a:ext cx="2159094" cy="2159094"/>
        </a:xfrm>
        <a:prstGeom prst="round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BE" sz="2300" kern="1200" dirty="0"/>
            <a:t>I.</a:t>
          </a:r>
        </a:p>
        <a:p>
          <a:pPr marL="0" lvl="0" indent="0" algn="ctr" defTabSz="1022350">
            <a:lnSpc>
              <a:spcPct val="90000"/>
            </a:lnSpc>
            <a:spcBef>
              <a:spcPct val="0"/>
            </a:spcBef>
            <a:spcAft>
              <a:spcPct val="35000"/>
            </a:spcAft>
            <a:buNone/>
          </a:pPr>
          <a:r>
            <a:rPr lang="fr-BE" sz="2300" kern="1200" dirty="0"/>
            <a:t>Régime des salariés</a:t>
          </a:r>
          <a:endParaRPr lang="en-US" sz="2300" kern="1200" dirty="0"/>
        </a:p>
      </dsp:txBody>
      <dsp:txXfrm>
        <a:off x="105398" y="2893566"/>
        <a:ext cx="1948298" cy="1948298"/>
      </dsp:txXfrm>
    </dsp:sp>
    <dsp:sp modelId="{8CC959BA-DC33-4599-8D9B-DD865FC5288A}">
      <dsp:nvSpPr>
        <dsp:cNvPr id="0" name=""/>
        <dsp:cNvSpPr/>
      </dsp:nvSpPr>
      <dsp:spPr>
        <a:xfrm>
          <a:off x="2170636" y="2788174"/>
          <a:ext cx="2159094" cy="215909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BE" sz="2300" kern="1200" dirty="0"/>
            <a:t>II.</a:t>
          </a:r>
        </a:p>
        <a:p>
          <a:pPr marL="0" lvl="0" indent="0" algn="ctr" defTabSz="1022350">
            <a:lnSpc>
              <a:spcPct val="90000"/>
            </a:lnSpc>
            <a:spcBef>
              <a:spcPct val="0"/>
            </a:spcBef>
            <a:spcAft>
              <a:spcPct val="35000"/>
            </a:spcAft>
            <a:buNone/>
          </a:pPr>
          <a:r>
            <a:rPr lang="fr-BE" sz="2300" kern="1200" dirty="0"/>
            <a:t>Régime des indépendants</a:t>
          </a:r>
          <a:endParaRPr lang="en-US" sz="2300" kern="1200" dirty="0"/>
        </a:p>
      </dsp:txBody>
      <dsp:txXfrm>
        <a:off x="2276034" y="2893572"/>
        <a:ext cx="1948298" cy="1948298"/>
      </dsp:txXfrm>
    </dsp:sp>
    <dsp:sp modelId="{B4625079-5703-4664-8FD1-089BC7D95919}">
      <dsp:nvSpPr>
        <dsp:cNvPr id="0" name=""/>
        <dsp:cNvSpPr/>
      </dsp:nvSpPr>
      <dsp:spPr>
        <a:xfrm>
          <a:off x="4231003" y="2788174"/>
          <a:ext cx="2159094" cy="215909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BE" sz="2300" kern="1200" dirty="0"/>
            <a:t>III.</a:t>
          </a:r>
        </a:p>
        <a:p>
          <a:pPr marL="0" lvl="0" indent="0" algn="ctr" defTabSz="1022350">
            <a:lnSpc>
              <a:spcPct val="90000"/>
            </a:lnSpc>
            <a:spcBef>
              <a:spcPct val="0"/>
            </a:spcBef>
            <a:spcAft>
              <a:spcPct val="35000"/>
            </a:spcAft>
            <a:buNone/>
          </a:pPr>
          <a:r>
            <a:rPr lang="fr-BE" sz="2300" kern="1200" dirty="0"/>
            <a:t>Régime des fonctionnaires</a:t>
          </a:r>
          <a:endParaRPr lang="en-US" sz="2300" kern="1200" dirty="0"/>
        </a:p>
      </dsp:txBody>
      <dsp:txXfrm>
        <a:off x="4336401" y="2893572"/>
        <a:ext cx="1948298" cy="19482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579758-3ED0-43A3-BDDD-64F4FF22F61E}">
      <dsp:nvSpPr>
        <dsp:cNvPr id="0" name=""/>
        <dsp:cNvSpPr/>
      </dsp:nvSpPr>
      <dsp:spPr>
        <a:xfrm>
          <a:off x="6205242" y="0"/>
          <a:ext cx="5536141" cy="5536141"/>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3C6E37-E13E-47CF-BC39-A12AC82286C2}">
      <dsp:nvSpPr>
        <dsp:cNvPr id="0" name=""/>
        <dsp:cNvSpPr/>
      </dsp:nvSpPr>
      <dsp:spPr>
        <a:xfrm>
          <a:off x="3191262" y="550493"/>
          <a:ext cx="5355678" cy="126628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BE" sz="4000" kern="1200" dirty="0"/>
            <a:t>ONSS</a:t>
          </a:r>
          <a:endParaRPr lang="en-US" sz="4000" kern="1200" dirty="0"/>
        </a:p>
      </dsp:txBody>
      <dsp:txXfrm>
        <a:off x="3253077" y="612308"/>
        <a:ext cx="5232048" cy="1142657"/>
      </dsp:txXfrm>
    </dsp:sp>
    <dsp:sp modelId="{DECAAE04-A0BF-4E49-A66D-55AF137E8875}">
      <dsp:nvSpPr>
        <dsp:cNvPr id="0" name=""/>
        <dsp:cNvSpPr/>
      </dsp:nvSpPr>
      <dsp:spPr>
        <a:xfrm>
          <a:off x="6517161" y="2647265"/>
          <a:ext cx="1676666" cy="2159094"/>
        </a:xfrm>
        <a:prstGeom prst="round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SFP</a:t>
          </a:r>
        </a:p>
      </dsp:txBody>
      <dsp:txXfrm>
        <a:off x="6599009" y="2729113"/>
        <a:ext cx="1512970" cy="1995398"/>
      </dsp:txXfrm>
    </dsp:sp>
    <dsp:sp modelId="{8CC959BA-DC33-4599-8D9B-DD865FC5288A}">
      <dsp:nvSpPr>
        <dsp:cNvPr id="0" name=""/>
        <dsp:cNvSpPr/>
      </dsp:nvSpPr>
      <dsp:spPr>
        <a:xfrm>
          <a:off x="9844913" y="2647272"/>
          <a:ext cx="1674572" cy="215909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FMP</a:t>
          </a:r>
        </a:p>
      </dsp:txBody>
      <dsp:txXfrm>
        <a:off x="9926659" y="2729018"/>
        <a:ext cx="1511080" cy="1995602"/>
      </dsp:txXfrm>
    </dsp:sp>
    <dsp:sp modelId="{B4625079-5703-4664-8FD1-089BC7D95919}">
      <dsp:nvSpPr>
        <dsp:cNvPr id="0" name=""/>
        <dsp:cNvSpPr/>
      </dsp:nvSpPr>
      <dsp:spPr>
        <a:xfrm>
          <a:off x="8209081" y="2647272"/>
          <a:ext cx="1664338" cy="215909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FAT</a:t>
          </a:r>
        </a:p>
      </dsp:txBody>
      <dsp:txXfrm>
        <a:off x="8290327" y="2728518"/>
        <a:ext cx="1501846" cy="1996602"/>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FA7287-D2F9-4F78-92EA-3DB65F56355A}" type="datetimeFigureOut">
              <a:rPr lang="fr-BE" smtClean="0"/>
              <a:t>13-02-24</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DC6E22-41C6-4F78-9D68-078E9CD188B1}" type="slidenum">
              <a:rPr lang="fr-BE" smtClean="0"/>
              <a:t>‹N°›</a:t>
            </a:fld>
            <a:endParaRPr lang="fr-BE"/>
          </a:p>
        </p:txBody>
      </p:sp>
    </p:spTree>
    <p:extLst>
      <p:ext uri="{BB962C8B-B14F-4D97-AF65-F5344CB8AC3E}">
        <p14:creationId xmlns:p14="http://schemas.microsoft.com/office/powerpoint/2010/main" val="53883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8C227D-B05D-0050-8B8C-2CFCFA65EF3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EB53F594-D26B-473F-40FF-3A6CCE1280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C734AD8B-E867-7AD7-EF35-EA1C4FFF3360}"/>
              </a:ext>
            </a:extLst>
          </p:cNvPr>
          <p:cNvSpPr>
            <a:spLocks noGrp="1"/>
          </p:cNvSpPr>
          <p:nvPr>
            <p:ph type="dt" sz="half" idx="10"/>
          </p:nvPr>
        </p:nvSpPr>
        <p:spPr/>
        <p:txBody>
          <a:bodyPr/>
          <a:lstStyle/>
          <a:p>
            <a:fld id="{0E8AE04B-C234-4BA5-8588-2706F04BF31C}" type="datetime7">
              <a:rPr lang="fr-BE" smtClean="0"/>
              <a:t>févr.-24</a:t>
            </a:fld>
            <a:endParaRPr lang="fr-BE"/>
          </a:p>
        </p:txBody>
      </p:sp>
      <p:sp>
        <p:nvSpPr>
          <p:cNvPr id="5" name="Espace réservé du pied de page 4">
            <a:extLst>
              <a:ext uri="{FF2B5EF4-FFF2-40B4-BE49-F238E27FC236}">
                <a16:creationId xmlns:a16="http://schemas.microsoft.com/office/drawing/2014/main" id="{D809FE76-C741-5CFE-35B7-B6F4991486B7}"/>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56E5FFCD-33D5-2AB8-CC40-68BC3814D6B5}"/>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3777490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3204F-61D9-0877-F5E5-3A017F53C2CF}"/>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73AE6D37-4F0A-BC5F-ED75-A1C34F6FCDF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03D67A7-7379-2080-0C67-6C247A0FC1CB}"/>
              </a:ext>
            </a:extLst>
          </p:cNvPr>
          <p:cNvSpPr>
            <a:spLocks noGrp="1"/>
          </p:cNvSpPr>
          <p:nvPr>
            <p:ph type="dt" sz="half" idx="10"/>
          </p:nvPr>
        </p:nvSpPr>
        <p:spPr/>
        <p:txBody>
          <a:bodyPr/>
          <a:lstStyle/>
          <a:p>
            <a:fld id="{23185B17-BD04-4946-A934-C2F7955C9CFC}" type="datetime7">
              <a:rPr lang="fr-BE" smtClean="0"/>
              <a:t>févr.-24</a:t>
            </a:fld>
            <a:endParaRPr lang="fr-BE"/>
          </a:p>
        </p:txBody>
      </p:sp>
      <p:sp>
        <p:nvSpPr>
          <p:cNvPr id="5" name="Espace réservé du pied de page 4">
            <a:extLst>
              <a:ext uri="{FF2B5EF4-FFF2-40B4-BE49-F238E27FC236}">
                <a16:creationId xmlns:a16="http://schemas.microsoft.com/office/drawing/2014/main" id="{2864D6B7-8C27-F9AF-E2AE-F5845226B0CE}"/>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E0451EFA-B927-AFCD-BC73-0FB2007563F5}"/>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170098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4779EA0-AD59-3660-E32E-1B3EE832C543}"/>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96899AA1-4439-4BB2-D22B-66DECD767F3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5757793-67B7-1030-F9C0-541123B33A75}"/>
              </a:ext>
            </a:extLst>
          </p:cNvPr>
          <p:cNvSpPr>
            <a:spLocks noGrp="1"/>
          </p:cNvSpPr>
          <p:nvPr>
            <p:ph type="dt" sz="half" idx="10"/>
          </p:nvPr>
        </p:nvSpPr>
        <p:spPr/>
        <p:txBody>
          <a:bodyPr/>
          <a:lstStyle/>
          <a:p>
            <a:fld id="{25F55509-85F0-4B2A-B260-DF0B2CED48BC}" type="datetime7">
              <a:rPr lang="fr-BE" smtClean="0"/>
              <a:t>févr.-24</a:t>
            </a:fld>
            <a:endParaRPr lang="fr-BE"/>
          </a:p>
        </p:txBody>
      </p:sp>
      <p:sp>
        <p:nvSpPr>
          <p:cNvPr id="5" name="Espace réservé du pied de page 4">
            <a:extLst>
              <a:ext uri="{FF2B5EF4-FFF2-40B4-BE49-F238E27FC236}">
                <a16:creationId xmlns:a16="http://schemas.microsoft.com/office/drawing/2014/main" id="{B8995198-5CE7-4E27-F859-A232437FB32E}"/>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CC81AEE3-43E7-6B8D-101A-EEE3FF44EA3B}"/>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190466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69E7CE-2413-EE2B-71A0-3277EC3C0F01}"/>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ADD50CA2-2EED-15BD-D851-FE4F4418059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81EDD63-936C-E87A-F7F2-FA8D61C5E063}"/>
              </a:ext>
            </a:extLst>
          </p:cNvPr>
          <p:cNvSpPr>
            <a:spLocks noGrp="1"/>
          </p:cNvSpPr>
          <p:nvPr>
            <p:ph type="dt" sz="half" idx="10"/>
          </p:nvPr>
        </p:nvSpPr>
        <p:spPr/>
        <p:txBody>
          <a:bodyPr/>
          <a:lstStyle/>
          <a:p>
            <a:fld id="{8CEE594A-FA99-49D7-864A-5DBC660A8996}" type="datetime7">
              <a:rPr lang="fr-BE" smtClean="0"/>
              <a:t>févr.-24</a:t>
            </a:fld>
            <a:endParaRPr lang="fr-BE"/>
          </a:p>
        </p:txBody>
      </p:sp>
      <p:sp>
        <p:nvSpPr>
          <p:cNvPr id="5" name="Espace réservé du pied de page 4">
            <a:extLst>
              <a:ext uri="{FF2B5EF4-FFF2-40B4-BE49-F238E27FC236}">
                <a16:creationId xmlns:a16="http://schemas.microsoft.com/office/drawing/2014/main" id="{C9B8B8FB-1309-FF6A-8D43-F4B9889E6DC0}"/>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3872BEC9-F34B-9388-E194-09EE73AF4A32}"/>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861707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77686B-DA9D-C63E-E65A-E559F7D2A71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3B0239B0-9397-2B5C-8ECD-54CBDDA810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01349B2-D8E5-8928-BFB3-DFE00F2D7DB6}"/>
              </a:ext>
            </a:extLst>
          </p:cNvPr>
          <p:cNvSpPr>
            <a:spLocks noGrp="1"/>
          </p:cNvSpPr>
          <p:nvPr>
            <p:ph type="dt" sz="half" idx="10"/>
          </p:nvPr>
        </p:nvSpPr>
        <p:spPr/>
        <p:txBody>
          <a:bodyPr/>
          <a:lstStyle/>
          <a:p>
            <a:fld id="{C1CB79E2-E639-4448-A99C-5CB9E90A9C1F}" type="datetime7">
              <a:rPr lang="fr-BE" smtClean="0"/>
              <a:t>févr.-24</a:t>
            </a:fld>
            <a:endParaRPr lang="fr-BE"/>
          </a:p>
        </p:txBody>
      </p:sp>
      <p:sp>
        <p:nvSpPr>
          <p:cNvPr id="5" name="Espace réservé du pied de page 4">
            <a:extLst>
              <a:ext uri="{FF2B5EF4-FFF2-40B4-BE49-F238E27FC236}">
                <a16:creationId xmlns:a16="http://schemas.microsoft.com/office/drawing/2014/main" id="{56978816-92C4-97D4-950A-AEFB3D3D4771}"/>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E4768475-76B0-462F-65CE-D89C84F4C501}"/>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1301200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4F6DE6-9FC7-55B9-2090-E417D6A0F22F}"/>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23F3C1C5-3C3F-2C62-A1BC-90344AEBAF9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353AD146-73EA-047C-6442-8BACC77E0A3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71AF27EC-E0D5-0570-5754-696502E13461}"/>
              </a:ext>
            </a:extLst>
          </p:cNvPr>
          <p:cNvSpPr>
            <a:spLocks noGrp="1"/>
          </p:cNvSpPr>
          <p:nvPr>
            <p:ph type="dt" sz="half" idx="10"/>
          </p:nvPr>
        </p:nvSpPr>
        <p:spPr/>
        <p:txBody>
          <a:bodyPr/>
          <a:lstStyle/>
          <a:p>
            <a:fld id="{EB5F0FE1-5CC6-416F-82D3-FDA80275A936}" type="datetime7">
              <a:rPr lang="fr-BE" smtClean="0"/>
              <a:t>févr.-24</a:t>
            </a:fld>
            <a:endParaRPr lang="fr-BE"/>
          </a:p>
        </p:txBody>
      </p:sp>
      <p:sp>
        <p:nvSpPr>
          <p:cNvPr id="6" name="Espace réservé du pied de page 5">
            <a:extLst>
              <a:ext uri="{FF2B5EF4-FFF2-40B4-BE49-F238E27FC236}">
                <a16:creationId xmlns:a16="http://schemas.microsoft.com/office/drawing/2014/main" id="{6401A82E-F797-F4DF-B379-DE2594336805}"/>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64A47497-9893-A3F3-2781-1DF307DFEA63}"/>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367292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8CBF3C-39CD-94B1-FDEF-C56DB42DC7DE}"/>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15A09488-576C-9269-D091-047BA32CCA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F25B2EA-18B3-51EE-FEE3-7A2319CBE52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174FED6D-34D3-610F-65E9-605EB5B88A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DCCEB50-61B1-8A3D-1C0E-0457F8DCDDA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7A881F1A-E42B-835D-3BD4-08E45A00DADC}"/>
              </a:ext>
            </a:extLst>
          </p:cNvPr>
          <p:cNvSpPr>
            <a:spLocks noGrp="1"/>
          </p:cNvSpPr>
          <p:nvPr>
            <p:ph type="dt" sz="half" idx="10"/>
          </p:nvPr>
        </p:nvSpPr>
        <p:spPr/>
        <p:txBody>
          <a:bodyPr/>
          <a:lstStyle/>
          <a:p>
            <a:fld id="{01C52E19-5239-4930-A7A8-65856609A2D2}" type="datetime7">
              <a:rPr lang="fr-BE" smtClean="0"/>
              <a:t>févr.-24</a:t>
            </a:fld>
            <a:endParaRPr lang="fr-BE"/>
          </a:p>
        </p:txBody>
      </p:sp>
      <p:sp>
        <p:nvSpPr>
          <p:cNvPr id="8" name="Espace réservé du pied de page 7">
            <a:extLst>
              <a:ext uri="{FF2B5EF4-FFF2-40B4-BE49-F238E27FC236}">
                <a16:creationId xmlns:a16="http://schemas.microsoft.com/office/drawing/2014/main" id="{28228DF2-4E0C-78DE-7181-DB1B928AA538}"/>
              </a:ext>
            </a:extLst>
          </p:cNvPr>
          <p:cNvSpPr>
            <a:spLocks noGrp="1"/>
          </p:cNvSpPr>
          <p:nvPr>
            <p:ph type="ftr" sz="quarter" idx="11"/>
          </p:nvPr>
        </p:nvSpPr>
        <p:spPr/>
        <p:txBody>
          <a:bodyPr/>
          <a:lstStyle/>
          <a:p>
            <a:r>
              <a:rPr lang="fr-BE"/>
              <a:t>(c) SOS Burnout Belgique</a:t>
            </a:r>
          </a:p>
        </p:txBody>
      </p:sp>
      <p:sp>
        <p:nvSpPr>
          <p:cNvPr id="9" name="Espace réservé du numéro de diapositive 8">
            <a:extLst>
              <a:ext uri="{FF2B5EF4-FFF2-40B4-BE49-F238E27FC236}">
                <a16:creationId xmlns:a16="http://schemas.microsoft.com/office/drawing/2014/main" id="{779EDCEA-4220-29A0-A542-3522387A509E}"/>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1150488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FCB992-01AB-5840-CF6D-18D7BAC866CB}"/>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807390D3-994E-F765-1692-E54C599AD7BD}"/>
              </a:ext>
            </a:extLst>
          </p:cNvPr>
          <p:cNvSpPr>
            <a:spLocks noGrp="1"/>
          </p:cNvSpPr>
          <p:nvPr>
            <p:ph type="dt" sz="half" idx="10"/>
          </p:nvPr>
        </p:nvSpPr>
        <p:spPr/>
        <p:txBody>
          <a:bodyPr/>
          <a:lstStyle/>
          <a:p>
            <a:fld id="{1EBD3259-671F-4A2C-B5A2-35BFFFD98C8D}" type="datetime7">
              <a:rPr lang="fr-BE" smtClean="0"/>
              <a:t>févr.-24</a:t>
            </a:fld>
            <a:endParaRPr lang="fr-BE"/>
          </a:p>
        </p:txBody>
      </p:sp>
      <p:sp>
        <p:nvSpPr>
          <p:cNvPr id="4" name="Espace réservé du pied de page 3">
            <a:extLst>
              <a:ext uri="{FF2B5EF4-FFF2-40B4-BE49-F238E27FC236}">
                <a16:creationId xmlns:a16="http://schemas.microsoft.com/office/drawing/2014/main" id="{DBDD3846-35A7-D6F6-6223-55D92065F38C}"/>
              </a:ext>
            </a:extLst>
          </p:cNvPr>
          <p:cNvSpPr>
            <a:spLocks noGrp="1"/>
          </p:cNvSpPr>
          <p:nvPr>
            <p:ph type="ftr" sz="quarter" idx="11"/>
          </p:nvPr>
        </p:nvSpPr>
        <p:spPr/>
        <p:txBody>
          <a:bodyPr/>
          <a:lstStyle/>
          <a:p>
            <a:r>
              <a:rPr lang="fr-BE"/>
              <a:t>(c) SOS Burnout Belgique</a:t>
            </a:r>
          </a:p>
        </p:txBody>
      </p:sp>
      <p:sp>
        <p:nvSpPr>
          <p:cNvPr id="5" name="Espace réservé du numéro de diapositive 4">
            <a:extLst>
              <a:ext uri="{FF2B5EF4-FFF2-40B4-BE49-F238E27FC236}">
                <a16:creationId xmlns:a16="http://schemas.microsoft.com/office/drawing/2014/main" id="{A5641EAE-1AFC-A5C6-6FE9-695B77EE6D32}"/>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761564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787FA4F-4FD2-48E0-ECE2-287195316847}"/>
              </a:ext>
            </a:extLst>
          </p:cNvPr>
          <p:cNvSpPr>
            <a:spLocks noGrp="1"/>
          </p:cNvSpPr>
          <p:nvPr>
            <p:ph type="dt" sz="half" idx="10"/>
          </p:nvPr>
        </p:nvSpPr>
        <p:spPr/>
        <p:txBody>
          <a:bodyPr/>
          <a:lstStyle/>
          <a:p>
            <a:fld id="{D22E7CB7-0100-43C7-9255-6D818EDAE281}" type="datetime7">
              <a:rPr lang="fr-BE" smtClean="0"/>
              <a:t>févr.-24</a:t>
            </a:fld>
            <a:endParaRPr lang="fr-BE"/>
          </a:p>
        </p:txBody>
      </p:sp>
      <p:sp>
        <p:nvSpPr>
          <p:cNvPr id="3" name="Espace réservé du pied de page 2">
            <a:extLst>
              <a:ext uri="{FF2B5EF4-FFF2-40B4-BE49-F238E27FC236}">
                <a16:creationId xmlns:a16="http://schemas.microsoft.com/office/drawing/2014/main" id="{BA5DF443-664F-B542-2B2D-347A77BD5C16}"/>
              </a:ext>
            </a:extLst>
          </p:cNvPr>
          <p:cNvSpPr>
            <a:spLocks noGrp="1"/>
          </p:cNvSpPr>
          <p:nvPr>
            <p:ph type="ftr" sz="quarter" idx="11"/>
          </p:nvPr>
        </p:nvSpPr>
        <p:spPr/>
        <p:txBody>
          <a:bodyPr/>
          <a:lstStyle/>
          <a:p>
            <a:r>
              <a:rPr lang="fr-BE"/>
              <a:t>(c) SOS Burnout Belgique</a:t>
            </a:r>
          </a:p>
        </p:txBody>
      </p:sp>
      <p:sp>
        <p:nvSpPr>
          <p:cNvPr id="4" name="Espace réservé du numéro de diapositive 3">
            <a:extLst>
              <a:ext uri="{FF2B5EF4-FFF2-40B4-BE49-F238E27FC236}">
                <a16:creationId xmlns:a16="http://schemas.microsoft.com/office/drawing/2014/main" id="{C5CF5EF3-8A98-88B3-05B3-2C6B21F92E7B}"/>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3885727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D96636-A17F-4F1D-1EEE-47C15A4BFCD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C94C9F00-9281-3FB5-7DFD-8EB8983169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A45E852B-8853-CED6-3BC4-EBF2D9B6FD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8D4073A-D98F-513A-E9C2-FDC50A3CE484}"/>
              </a:ext>
            </a:extLst>
          </p:cNvPr>
          <p:cNvSpPr>
            <a:spLocks noGrp="1"/>
          </p:cNvSpPr>
          <p:nvPr>
            <p:ph type="dt" sz="half" idx="10"/>
          </p:nvPr>
        </p:nvSpPr>
        <p:spPr/>
        <p:txBody>
          <a:bodyPr/>
          <a:lstStyle/>
          <a:p>
            <a:fld id="{359D055A-7FAC-4A98-A08E-466C8AC20D19}" type="datetime7">
              <a:rPr lang="fr-BE" smtClean="0"/>
              <a:t>févr.-24</a:t>
            </a:fld>
            <a:endParaRPr lang="fr-BE"/>
          </a:p>
        </p:txBody>
      </p:sp>
      <p:sp>
        <p:nvSpPr>
          <p:cNvPr id="6" name="Espace réservé du pied de page 5">
            <a:extLst>
              <a:ext uri="{FF2B5EF4-FFF2-40B4-BE49-F238E27FC236}">
                <a16:creationId xmlns:a16="http://schemas.microsoft.com/office/drawing/2014/main" id="{6E342601-32E7-2C80-0134-DED01D434622}"/>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091F0211-33EA-73BA-1414-5BFA8353DD3D}"/>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2045898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B7C9B8-0831-4F29-E5FC-37B456AB866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F3A498A7-9769-A69A-B78F-41DC7897E1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E1534F62-D563-CB6C-C805-A95B168E36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23D1D34-821E-181E-21A4-81F972C9EC14}"/>
              </a:ext>
            </a:extLst>
          </p:cNvPr>
          <p:cNvSpPr>
            <a:spLocks noGrp="1"/>
          </p:cNvSpPr>
          <p:nvPr>
            <p:ph type="dt" sz="half" idx="10"/>
          </p:nvPr>
        </p:nvSpPr>
        <p:spPr/>
        <p:txBody>
          <a:bodyPr/>
          <a:lstStyle/>
          <a:p>
            <a:fld id="{090C6C37-BB39-43F0-9CD7-9EA2DA005942}" type="datetime7">
              <a:rPr lang="fr-BE" smtClean="0"/>
              <a:t>févr.-24</a:t>
            </a:fld>
            <a:endParaRPr lang="fr-BE"/>
          </a:p>
        </p:txBody>
      </p:sp>
      <p:sp>
        <p:nvSpPr>
          <p:cNvPr id="6" name="Espace réservé du pied de page 5">
            <a:extLst>
              <a:ext uri="{FF2B5EF4-FFF2-40B4-BE49-F238E27FC236}">
                <a16:creationId xmlns:a16="http://schemas.microsoft.com/office/drawing/2014/main" id="{89E15B85-4BBA-285B-9DE2-A7DB34810CC0}"/>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E6003407-3342-2F1E-5DC4-582B1304540F}"/>
              </a:ext>
            </a:extLst>
          </p:cNvPr>
          <p:cNvSpPr>
            <a:spLocks noGrp="1"/>
          </p:cNvSpPr>
          <p:nvPr>
            <p:ph type="sldNum" sz="quarter" idx="12"/>
          </p:nvPr>
        </p:nvSpPr>
        <p:spPr/>
        <p:txBody>
          <a:bodyPr/>
          <a:lstStyle/>
          <a:p>
            <a:fld id="{563C767C-E708-4EB4-8FB3-BA0A75841201}" type="slidenum">
              <a:rPr lang="fr-BE" smtClean="0"/>
              <a:t>‹N°›</a:t>
            </a:fld>
            <a:endParaRPr lang="fr-BE"/>
          </a:p>
        </p:txBody>
      </p:sp>
    </p:spTree>
    <p:extLst>
      <p:ext uri="{BB962C8B-B14F-4D97-AF65-F5344CB8AC3E}">
        <p14:creationId xmlns:p14="http://schemas.microsoft.com/office/powerpoint/2010/main" val="868114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6C8E24A-722D-494D-393A-B3B307B4FA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12B59872-6FBA-5C20-338E-88A18F953B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9D3A323-04BF-658E-2ABC-2EDE632361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DF4926-4E9B-455D-A4EA-E56CD35CCD38}" type="datetime7">
              <a:rPr lang="fr-BE" smtClean="0"/>
              <a:t>févr.-24</a:t>
            </a:fld>
            <a:endParaRPr lang="fr-BE"/>
          </a:p>
        </p:txBody>
      </p:sp>
      <p:sp>
        <p:nvSpPr>
          <p:cNvPr id="5" name="Espace réservé du pied de page 4">
            <a:extLst>
              <a:ext uri="{FF2B5EF4-FFF2-40B4-BE49-F238E27FC236}">
                <a16:creationId xmlns:a16="http://schemas.microsoft.com/office/drawing/2014/main" id="{3E7433D2-1FEB-016A-92CF-D6FF7732F5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BE"/>
              <a:t>(c) SOS Burnout Belgique</a:t>
            </a:r>
          </a:p>
        </p:txBody>
      </p:sp>
      <p:sp>
        <p:nvSpPr>
          <p:cNvPr id="6" name="Espace réservé du numéro de diapositive 5">
            <a:extLst>
              <a:ext uri="{FF2B5EF4-FFF2-40B4-BE49-F238E27FC236}">
                <a16:creationId xmlns:a16="http://schemas.microsoft.com/office/drawing/2014/main" id="{66371C8E-03D8-97AE-1F0B-6622E5A23C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3C767C-E708-4EB4-8FB3-BA0A75841201}" type="slidenum">
              <a:rPr lang="fr-BE" smtClean="0"/>
              <a:t>‹N°›</a:t>
            </a:fld>
            <a:endParaRPr lang="fr-BE"/>
          </a:p>
        </p:txBody>
      </p:sp>
    </p:spTree>
    <p:extLst>
      <p:ext uri="{BB962C8B-B14F-4D97-AF65-F5344CB8AC3E}">
        <p14:creationId xmlns:p14="http://schemas.microsoft.com/office/powerpoint/2010/main" val="4229491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socialsecurity.be/citizen/fr/a-propos-de-la-securite-sociale" TargetMode="External"/><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openxmlformats.org/officeDocument/2006/relationships/image" Target="../media/image7.png"/><Relationship Id="rId5" Type="http://schemas.openxmlformats.org/officeDocument/2006/relationships/diagramColors" Target="../diagrams/colors2.xml"/><Relationship Id="rId10" Type="http://schemas.openxmlformats.org/officeDocument/2006/relationships/image" Target="../media/image6.png"/><Relationship Id="rId4" Type="http://schemas.openxmlformats.org/officeDocument/2006/relationships/diagramQuickStyle" Target="../diagrams/quickStyle2.xml"/><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hyperlink" Target="https://www.inami.fgov.be/fr" TargetMode="External"/><Relationship Id="rId7" Type="http://schemas.openxmlformats.org/officeDocument/2006/relationships/hyperlink" Target="https://www.onem.be/a-propos-de-l-onem" TargetMode="Externa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4.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hyperlink" Target="https://www.famifed.be/" TargetMode="External"/><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6.png"/><Relationship Id="rId4" Type="http://schemas.openxmlformats.org/officeDocument/2006/relationships/hyperlink" Target="https://www.onva.be/fr"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sfpd.fgov.be/fr" TargetMode="External"/><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hyperlink" Target="https://www.ksz-bcss.fgov.be/fr/dwh/institutiondesc/institutions-description/fonds-des-accidents-du-travail.html" TargetMode="Externa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www.ksz-bcss.fgov.be/fr/dwh/institutiondesc/institutions-description/fonds-des-maladies-professionnelles.html" TargetMode="Externa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36B612-7D7E-3E51-7E0C-F3641356F676}"/>
              </a:ext>
            </a:extLst>
          </p:cNvPr>
          <p:cNvSpPr>
            <a:spLocks noGrp="1"/>
          </p:cNvSpPr>
          <p:nvPr>
            <p:ph type="subTitle" idx="1"/>
          </p:nvPr>
        </p:nvSpPr>
        <p:spPr>
          <a:xfrm>
            <a:off x="625734" y="2923029"/>
            <a:ext cx="4188862" cy="1760596"/>
          </a:xfrm>
        </p:spPr>
        <p:txBody>
          <a:bodyPr>
            <a:normAutofit/>
          </a:bodyPr>
          <a:lstStyle/>
          <a:p>
            <a:pPr algn="l"/>
            <a:r>
              <a:rPr lang="fr-BE" dirty="0"/>
              <a:t>La </a:t>
            </a:r>
            <a:r>
              <a:rPr lang="fr-BE" b="1" dirty="0">
                <a:solidFill>
                  <a:srgbClr val="008080"/>
                </a:solidFill>
              </a:rPr>
              <a:t>sécurité sociale </a:t>
            </a:r>
            <a:r>
              <a:rPr lang="fr-BE" dirty="0"/>
              <a:t>en Belgique</a:t>
            </a:r>
          </a:p>
        </p:txBody>
      </p:sp>
      <p:pic>
        <p:nvPicPr>
          <p:cNvPr id="5" name="Image 4">
            <a:extLst>
              <a:ext uri="{FF2B5EF4-FFF2-40B4-BE49-F238E27FC236}">
                <a16:creationId xmlns:a16="http://schemas.microsoft.com/office/drawing/2014/main" id="{6B33917C-3CB0-CD6D-85C6-25A6CAFE32E5}"/>
              </a:ext>
            </a:extLst>
          </p:cNvPr>
          <p:cNvPicPr>
            <a:picLocks noChangeAspect="1"/>
          </p:cNvPicPr>
          <p:nvPr/>
        </p:nvPicPr>
        <p:blipFill rotWithShape="1">
          <a:blip r:embed="rId2"/>
          <a:srcRect r="2" b="781"/>
          <a:stretch/>
        </p:blipFill>
        <p:spPr>
          <a:xfrm>
            <a:off x="5349241" y="0"/>
            <a:ext cx="6842759" cy="6857990"/>
          </a:xfrm>
          <a:prstGeom prst="rect">
            <a:avLst/>
          </a:prstGeom>
        </p:spPr>
      </p:pic>
      <p:sp>
        <p:nvSpPr>
          <p:cNvPr id="2" name="Espace réservé du pied de page 1">
            <a:extLst>
              <a:ext uri="{FF2B5EF4-FFF2-40B4-BE49-F238E27FC236}">
                <a16:creationId xmlns:a16="http://schemas.microsoft.com/office/drawing/2014/main" id="{F637FD37-AFB2-F8DA-55D7-2268562D6D2D}"/>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639730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FC46D5-EB22-799C-EB8A-E1BC2E429E47}"/>
              </a:ext>
            </a:extLst>
          </p:cNvPr>
          <p:cNvSpPr>
            <a:spLocks noGrp="1"/>
          </p:cNvSpPr>
          <p:nvPr>
            <p:ph type="title"/>
          </p:nvPr>
        </p:nvSpPr>
        <p:spPr>
          <a:xfrm>
            <a:off x="838200" y="3402817"/>
            <a:ext cx="10515600" cy="1290875"/>
          </a:xfrm>
        </p:spPr>
        <p:txBody>
          <a:bodyPr>
            <a:normAutofit fontScale="90000"/>
          </a:bodyPr>
          <a:lstStyle/>
          <a:p>
            <a:r>
              <a:rPr lang="fr-FR" sz="2000" b="1" i="0" dirty="0">
                <a:solidFill>
                  <a:schemeClr val="accent2">
                    <a:lumMod val="75000"/>
                  </a:schemeClr>
                </a:solidFill>
                <a:effectLst/>
                <a:latin typeface="Century Gothic" panose="020B0502020202020204" pitchFamily="34" charset="0"/>
              </a:rPr>
              <a:t>L’INASTI</a:t>
            </a:r>
            <a:r>
              <a:rPr lang="fr-FR" sz="1400" b="0" i="0" dirty="0">
                <a:effectLst/>
                <a:latin typeface="Montserrat" panose="00000500000000000000" pitchFamily="2" charset="0"/>
              </a:rPr>
              <a:t> (</a:t>
            </a:r>
            <a:r>
              <a:rPr lang="fr-FR" sz="2000" b="0" i="0" dirty="0">
                <a:effectLst/>
                <a:latin typeface="Century Gothic" panose="020B0502020202020204" pitchFamily="34" charset="0"/>
              </a:rPr>
              <a:t>Institut national d'assurances sociales pour travailleurs indépendants) gère la caisse d'assurance sociale pour indépendants à laquelle les indépendants doivent s’affilier pour bénéficier de la sécurité </a:t>
            </a:r>
            <a:r>
              <a:rPr lang="fr-FR" sz="2000" dirty="0">
                <a:latin typeface="Century Gothic" panose="020B0502020202020204" pitchFamily="34" charset="0"/>
              </a:rPr>
              <a:t>sociale. </a:t>
            </a:r>
            <a:br>
              <a:rPr lang="fr-FR" sz="2000" dirty="0">
                <a:latin typeface="Century Gothic" panose="020B0502020202020204" pitchFamily="34" charset="0"/>
              </a:rPr>
            </a:br>
            <a:br>
              <a:rPr lang="fr-FR" sz="2000" dirty="0">
                <a:latin typeface="Century Gothic" panose="020B0502020202020204" pitchFamily="34" charset="0"/>
              </a:rPr>
            </a:br>
            <a:r>
              <a:rPr lang="fr-FR" sz="2000" dirty="0">
                <a:latin typeface="Century Gothic" panose="020B0502020202020204" pitchFamily="34" charset="0"/>
              </a:rPr>
              <a:t>Les indépendants sont assurés </a:t>
            </a:r>
            <a:r>
              <a:rPr lang="fr-FR" sz="2000" b="0" i="0" dirty="0">
                <a:effectLst/>
                <a:latin typeface="Century Gothic" panose="020B0502020202020204" pitchFamily="34" charset="0"/>
              </a:rPr>
              <a:t>couverts contre les mêmes risques que les salariés, </a:t>
            </a:r>
            <a:r>
              <a:rPr lang="fr-FR" sz="2000" b="1" i="0" dirty="0">
                <a:effectLst/>
                <a:latin typeface="Century Gothic" panose="020B0502020202020204" pitchFamily="34" charset="0"/>
              </a:rPr>
              <a:t>à l'exception</a:t>
            </a:r>
            <a:r>
              <a:rPr lang="fr-FR" sz="2000" b="0" i="0" dirty="0">
                <a:effectLst/>
                <a:latin typeface="Century Gothic" panose="020B0502020202020204" pitchFamily="34" charset="0"/>
              </a:rPr>
              <a:t> des accidents du travail, des maladies professionnelles et du chômage.</a:t>
            </a:r>
            <a:br>
              <a:rPr lang="fr-FR" sz="2000" dirty="0">
                <a:latin typeface="Century Gothic" panose="020B0502020202020204" pitchFamily="34" charset="0"/>
              </a:rPr>
            </a:br>
            <a:endParaRPr lang="fr-BE" sz="2000" dirty="0">
              <a:latin typeface="Century Gothic" panose="020B0502020202020204" pitchFamily="34" charset="0"/>
            </a:endParaRPr>
          </a:p>
        </p:txBody>
      </p:sp>
      <p:sp>
        <p:nvSpPr>
          <p:cNvPr id="4" name="Espace réservé du pied de page 3">
            <a:extLst>
              <a:ext uri="{FF2B5EF4-FFF2-40B4-BE49-F238E27FC236}">
                <a16:creationId xmlns:a16="http://schemas.microsoft.com/office/drawing/2014/main" id="{3D8C4DF6-4697-80BD-16B9-2BD95972C4A4}"/>
              </a:ext>
            </a:extLst>
          </p:cNvPr>
          <p:cNvSpPr>
            <a:spLocks noGrp="1"/>
          </p:cNvSpPr>
          <p:nvPr>
            <p:ph type="ftr" sz="quarter" idx="11"/>
          </p:nvPr>
        </p:nvSpPr>
        <p:spPr/>
        <p:txBody>
          <a:bodyPr/>
          <a:lstStyle/>
          <a:p>
            <a:r>
              <a:rPr lang="fr-BE" dirty="0"/>
              <a:t>© SOS Burnout Belgique</a:t>
            </a:r>
          </a:p>
        </p:txBody>
      </p:sp>
      <p:grpSp>
        <p:nvGrpSpPr>
          <p:cNvPr id="5" name="Groupe 4">
            <a:extLst>
              <a:ext uri="{FF2B5EF4-FFF2-40B4-BE49-F238E27FC236}">
                <a16:creationId xmlns:a16="http://schemas.microsoft.com/office/drawing/2014/main" id="{D169C313-DDAC-1090-83A4-A367D9BEB2D9}"/>
              </a:ext>
            </a:extLst>
          </p:cNvPr>
          <p:cNvGrpSpPr/>
          <p:nvPr/>
        </p:nvGrpSpPr>
        <p:grpSpPr>
          <a:xfrm>
            <a:off x="500436" y="380694"/>
            <a:ext cx="3334446" cy="2159094"/>
            <a:chOff x="2425843" y="2788174"/>
            <a:chExt cx="2159094" cy="2159094"/>
          </a:xfrm>
        </p:grpSpPr>
        <p:sp>
          <p:nvSpPr>
            <p:cNvPr id="6" name="Rectangle : coins arrondis 5">
              <a:extLst>
                <a:ext uri="{FF2B5EF4-FFF2-40B4-BE49-F238E27FC236}">
                  <a16:creationId xmlns:a16="http://schemas.microsoft.com/office/drawing/2014/main" id="{581190D5-11E9-8CAF-C455-2E72601071EA}"/>
                </a:ext>
              </a:extLst>
            </p:cNvPr>
            <p:cNvSpPr/>
            <p:nvPr/>
          </p:nvSpPr>
          <p:spPr>
            <a:xfrm>
              <a:off x="2425843" y="2788174"/>
              <a:ext cx="2159094" cy="2159094"/>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fr-BE"/>
            </a:p>
          </p:txBody>
        </p:sp>
        <p:sp>
          <p:nvSpPr>
            <p:cNvPr id="7" name="Rectangle : coins arrondis 4">
              <a:extLst>
                <a:ext uri="{FF2B5EF4-FFF2-40B4-BE49-F238E27FC236}">
                  <a16:creationId xmlns:a16="http://schemas.microsoft.com/office/drawing/2014/main" id="{877B68E9-3EA6-FD88-7CF0-DDCE02C03A3A}"/>
                </a:ext>
              </a:extLst>
            </p:cNvPr>
            <p:cNvSpPr txBox="1"/>
            <p:nvPr/>
          </p:nvSpPr>
          <p:spPr>
            <a:xfrm>
              <a:off x="2531241" y="2893572"/>
              <a:ext cx="1948298" cy="19482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BE" sz="2300" kern="1200" dirty="0"/>
                <a:t>II. Régime des indépendants</a:t>
              </a:r>
              <a:endParaRPr lang="en-US" sz="2300" kern="1200" dirty="0"/>
            </a:p>
          </p:txBody>
        </p:sp>
      </p:grpSp>
    </p:spTree>
    <p:extLst>
      <p:ext uri="{BB962C8B-B14F-4D97-AF65-F5344CB8AC3E}">
        <p14:creationId xmlns:p14="http://schemas.microsoft.com/office/powerpoint/2010/main" val="3390662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C009A99E-F03C-00CF-4C89-87B34DD82C1D}"/>
              </a:ext>
            </a:extLst>
          </p:cNvPr>
          <p:cNvSpPr>
            <a:spLocks noGrp="1"/>
          </p:cNvSpPr>
          <p:nvPr>
            <p:ph type="subTitle" idx="1"/>
          </p:nvPr>
        </p:nvSpPr>
        <p:spPr>
          <a:xfrm>
            <a:off x="936171" y="3200821"/>
            <a:ext cx="9784701" cy="1655762"/>
          </a:xfrm>
        </p:spPr>
        <p:txBody>
          <a:bodyPr>
            <a:normAutofit fontScale="77500" lnSpcReduction="20000"/>
          </a:bodyPr>
          <a:lstStyle/>
          <a:p>
            <a:pPr algn="l"/>
            <a:r>
              <a:rPr lang="fr-FR" sz="2600" b="1" dirty="0">
                <a:solidFill>
                  <a:schemeClr val="accent2">
                    <a:lumMod val="75000"/>
                  </a:schemeClr>
                </a:solidFill>
                <a:latin typeface="Century Gothic" panose="020B0502020202020204" pitchFamily="34" charset="0"/>
              </a:rPr>
              <a:t>L’</a:t>
            </a:r>
            <a:r>
              <a:rPr lang="fr-FR" sz="2600" b="1" i="0" dirty="0">
                <a:solidFill>
                  <a:schemeClr val="accent2">
                    <a:lumMod val="75000"/>
                  </a:schemeClr>
                </a:solidFill>
                <a:effectLst/>
                <a:latin typeface="Century Gothic" panose="020B0502020202020204" pitchFamily="34" charset="0"/>
              </a:rPr>
              <a:t>employeur</a:t>
            </a:r>
            <a:r>
              <a:rPr lang="fr-FR" sz="2600" dirty="0">
                <a:solidFill>
                  <a:srgbClr val="212529"/>
                </a:solidFill>
                <a:latin typeface="Century Gothic" panose="020B0502020202020204" pitchFamily="34" charset="0"/>
              </a:rPr>
              <a:t>, pouvoir public, </a:t>
            </a:r>
            <a:r>
              <a:rPr lang="fr-FR" sz="2600" b="0" i="0" dirty="0">
                <a:solidFill>
                  <a:srgbClr val="212529"/>
                </a:solidFill>
                <a:effectLst/>
                <a:latin typeface="Century Gothic" panose="020B0502020202020204" pitchFamily="34" charset="0"/>
              </a:rPr>
              <a:t>est lui-même responsable de la perception et du paiement des cotisations des fonctionnaires </a:t>
            </a:r>
            <a:r>
              <a:rPr lang="fr-FR" sz="2600" b="1" i="0" u="sng" dirty="0">
                <a:solidFill>
                  <a:srgbClr val="212529"/>
                </a:solidFill>
                <a:effectLst/>
                <a:latin typeface="Century Gothic" panose="020B0502020202020204" pitchFamily="34" charset="0"/>
              </a:rPr>
              <a:t>nommés</a:t>
            </a:r>
            <a:r>
              <a:rPr lang="fr-FR" sz="2600" b="1" i="0" dirty="0">
                <a:solidFill>
                  <a:srgbClr val="212529"/>
                </a:solidFill>
                <a:effectLst/>
                <a:latin typeface="Century Gothic" panose="020B0502020202020204" pitchFamily="34" charset="0"/>
              </a:rPr>
              <a:t>,  </a:t>
            </a:r>
            <a:r>
              <a:rPr lang="fr-FR" sz="2600" b="0" i="0" dirty="0">
                <a:solidFill>
                  <a:srgbClr val="212529"/>
                </a:solidFill>
                <a:effectLst/>
                <a:latin typeface="Century Gothic" panose="020B0502020202020204" pitchFamily="34" charset="0"/>
              </a:rPr>
              <a:t>excepté les cotisations pour les soins de santé, qui ressortent du régime ordinaire des travailleurs salariés ( INAMI).</a:t>
            </a:r>
          </a:p>
          <a:p>
            <a:pPr algn="l"/>
            <a:endParaRPr lang="fr-FR" sz="2600" dirty="0">
              <a:solidFill>
                <a:srgbClr val="212529"/>
              </a:solidFill>
              <a:latin typeface="Century Gothic" panose="020B0502020202020204" pitchFamily="34" charset="0"/>
            </a:endParaRPr>
          </a:p>
          <a:p>
            <a:pPr algn="l"/>
            <a:r>
              <a:rPr lang="fr-FR" sz="2600" b="0" i="0" dirty="0">
                <a:solidFill>
                  <a:srgbClr val="212529"/>
                </a:solidFill>
                <a:effectLst/>
                <a:latin typeface="Century Gothic" panose="020B0502020202020204" pitchFamily="34" charset="0"/>
              </a:rPr>
              <a:t>Les employés non nommés du pouvoirs publics dépendent du régime salarié.</a:t>
            </a:r>
          </a:p>
          <a:p>
            <a:endParaRPr lang="fr-BE" dirty="0"/>
          </a:p>
        </p:txBody>
      </p:sp>
      <p:sp>
        <p:nvSpPr>
          <p:cNvPr id="5" name="Espace réservé du pied de page 4">
            <a:extLst>
              <a:ext uri="{FF2B5EF4-FFF2-40B4-BE49-F238E27FC236}">
                <a16:creationId xmlns:a16="http://schemas.microsoft.com/office/drawing/2014/main" id="{81B6053C-CC48-F4A9-7796-6CFABE4EC567}"/>
              </a:ext>
            </a:extLst>
          </p:cNvPr>
          <p:cNvSpPr>
            <a:spLocks noGrp="1"/>
          </p:cNvSpPr>
          <p:nvPr>
            <p:ph type="ftr" sz="quarter" idx="11"/>
          </p:nvPr>
        </p:nvSpPr>
        <p:spPr/>
        <p:txBody>
          <a:bodyPr/>
          <a:lstStyle/>
          <a:p>
            <a:r>
              <a:rPr lang="fr-BE" dirty="0"/>
              <a:t>© SOS Burnout Belgique</a:t>
            </a:r>
          </a:p>
        </p:txBody>
      </p:sp>
      <p:grpSp>
        <p:nvGrpSpPr>
          <p:cNvPr id="6" name="Groupe 5">
            <a:extLst>
              <a:ext uri="{FF2B5EF4-FFF2-40B4-BE49-F238E27FC236}">
                <a16:creationId xmlns:a16="http://schemas.microsoft.com/office/drawing/2014/main" id="{B66D475C-D6CF-10B9-D2D7-DEAB01C93889}"/>
              </a:ext>
            </a:extLst>
          </p:cNvPr>
          <p:cNvGrpSpPr/>
          <p:nvPr/>
        </p:nvGrpSpPr>
        <p:grpSpPr>
          <a:xfrm>
            <a:off x="575081" y="278058"/>
            <a:ext cx="3894281" cy="2159094"/>
            <a:chOff x="4741417" y="2788174"/>
            <a:chExt cx="2159094" cy="2159094"/>
          </a:xfrm>
        </p:grpSpPr>
        <p:sp>
          <p:nvSpPr>
            <p:cNvPr id="7" name="Rectangle : coins arrondis 6">
              <a:extLst>
                <a:ext uri="{FF2B5EF4-FFF2-40B4-BE49-F238E27FC236}">
                  <a16:creationId xmlns:a16="http://schemas.microsoft.com/office/drawing/2014/main" id="{7FB23886-1789-4267-BADD-4751F52C5958}"/>
                </a:ext>
              </a:extLst>
            </p:cNvPr>
            <p:cNvSpPr/>
            <p:nvPr/>
          </p:nvSpPr>
          <p:spPr>
            <a:xfrm>
              <a:off x="4741417" y="2788174"/>
              <a:ext cx="2159094" cy="2159094"/>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fr-BE"/>
            </a:p>
          </p:txBody>
        </p:sp>
        <p:sp>
          <p:nvSpPr>
            <p:cNvPr id="8" name="Rectangle : coins arrondis 4">
              <a:extLst>
                <a:ext uri="{FF2B5EF4-FFF2-40B4-BE49-F238E27FC236}">
                  <a16:creationId xmlns:a16="http://schemas.microsoft.com/office/drawing/2014/main" id="{0E8B42CD-9975-270E-93D2-48F32B00514E}"/>
                </a:ext>
              </a:extLst>
            </p:cNvPr>
            <p:cNvSpPr txBox="1"/>
            <p:nvPr/>
          </p:nvSpPr>
          <p:spPr>
            <a:xfrm>
              <a:off x="4846815" y="2893572"/>
              <a:ext cx="1948298" cy="19482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BE" sz="2300" kern="1200" dirty="0"/>
                <a:t>III. Régime des fonctionnaires</a:t>
              </a:r>
              <a:endParaRPr lang="en-US" sz="2300" kern="1200" dirty="0"/>
            </a:p>
          </p:txBody>
        </p:sp>
      </p:grpSp>
    </p:spTree>
    <p:extLst>
      <p:ext uri="{BB962C8B-B14F-4D97-AF65-F5344CB8AC3E}">
        <p14:creationId xmlns:p14="http://schemas.microsoft.com/office/powerpoint/2010/main" val="1589953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21" y="-87180"/>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609288" y="1371600"/>
            <a:ext cx="10214222" cy="651729"/>
          </a:xfrm>
        </p:spPr>
        <p:txBody>
          <a:bodyPr vert="horz" lIns="91440" tIns="45720" rIns="91440" bIns="45720" rtlCol="0" anchor="b">
            <a:normAutofit fontScale="90000"/>
          </a:bodyPr>
          <a:lstStyle/>
          <a:p>
            <a:r>
              <a:rPr lang="en-US" sz="3600" b="1" dirty="0"/>
              <a:t>Pour aller plus loin, </a:t>
            </a:r>
            <a:r>
              <a:rPr lang="en-US" sz="3600" b="1" dirty="0" err="1"/>
              <a:t>consultez</a:t>
            </a:r>
            <a:r>
              <a:rPr lang="en-US" sz="3600" b="1" dirty="0"/>
              <a:t> le site de la </a:t>
            </a:r>
            <a:r>
              <a:rPr lang="en-US" sz="3600" b="1" dirty="0" err="1"/>
              <a:t>Sécurité</a:t>
            </a:r>
            <a:r>
              <a:rPr lang="en-US" sz="3600" b="1" dirty="0"/>
              <a:t> </a:t>
            </a:r>
            <a:r>
              <a:rPr lang="en-US" sz="3600" b="1" dirty="0" err="1"/>
              <a:t>Sociale</a:t>
            </a:r>
            <a:r>
              <a:rPr lang="en-US" sz="3600" b="1" dirty="0"/>
              <a:t>  </a:t>
            </a:r>
            <a:r>
              <a:rPr lang="fr-FR" sz="3600" dirty="0">
                <a:hlinkClick r:id="rId3"/>
              </a:rPr>
              <a:t>ICI</a:t>
            </a:r>
            <a:endParaRPr lang="en-US" sz="3600" b="1" dirty="0">
              <a:latin typeface="+mn-lt"/>
            </a:endParaRPr>
          </a:p>
        </p:txBody>
      </p:sp>
      <p:sp>
        <p:nvSpPr>
          <p:cNvPr id="3" name="Espace réservé de la date 2">
            <a:extLst>
              <a:ext uri="{FF2B5EF4-FFF2-40B4-BE49-F238E27FC236}">
                <a16:creationId xmlns:a16="http://schemas.microsoft.com/office/drawing/2014/main" id="{755EFE1D-1688-6785-C3F0-F1FCAD2ADBA2}"/>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defRPr/>
            </a:pPr>
            <a:fld id="{14E8A921-998B-4D51-B367-A0730ABC85E7}" type="datetime6">
              <a:rPr lang="en-US">
                <a:solidFill>
                  <a:srgbClr val="FFFFFF"/>
                </a:solidFill>
                <a:latin typeface="Calibri" panose="020F0502020204030204"/>
              </a:rPr>
              <a:pPr>
                <a:spcAft>
                  <a:spcPts val="600"/>
                </a:spcAft>
                <a:defRPr/>
              </a:pPr>
              <a:t>February 24</a:t>
            </a:fld>
            <a:endParaRPr lang="en-US" dirty="0">
              <a:solidFill>
                <a:srgbClr val="FFFFFF"/>
              </a:solidFill>
              <a:latin typeface="Calibri" panose="020F0502020204030204"/>
            </a:endParaRPr>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dirty="0">
                <a:solidFill>
                  <a:srgbClr val="FFFFFF"/>
                </a:solidFill>
                <a:latin typeface="Calibri" panose="020F0502020204030204"/>
                <a:ea typeface="+mn-ea"/>
                <a:cs typeface="+mn-cs"/>
              </a:rPr>
              <a:t>© SOS BURNOUT BELGIQUE                 </a:t>
            </a:r>
          </a:p>
        </p:txBody>
      </p:sp>
    </p:spTree>
    <p:extLst>
      <p:ext uri="{BB962C8B-B14F-4D97-AF65-F5344CB8AC3E}">
        <p14:creationId xmlns:p14="http://schemas.microsoft.com/office/powerpoint/2010/main" val="2849097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Gratuit Ampoule Photos">
            <a:extLst>
              <a:ext uri="{FF2B5EF4-FFF2-40B4-BE49-F238E27FC236}">
                <a16:creationId xmlns:a16="http://schemas.microsoft.com/office/drawing/2014/main" id="{AB78663E-EC24-EAD0-766A-791BF952236A}"/>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l="5220" r="5591"/>
          <a:stretch/>
        </p:blipFill>
        <p:spPr bwMode="auto">
          <a:xfrm>
            <a:off x="20"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F84FFFB-750A-034E-5D61-CFBA2160354A}"/>
              </a:ext>
            </a:extLst>
          </p:cNvPr>
          <p:cNvSpPr>
            <a:spLocks noGrp="1"/>
          </p:cNvSpPr>
          <p:nvPr>
            <p:ph idx="1"/>
          </p:nvPr>
        </p:nvSpPr>
        <p:spPr>
          <a:xfrm>
            <a:off x="6345837" y="2141649"/>
            <a:ext cx="5270775" cy="3843666"/>
          </a:xfrm>
        </p:spPr>
        <p:txBody>
          <a:bodyPr>
            <a:normAutofit/>
          </a:bodyPr>
          <a:lstStyle/>
          <a:p>
            <a:pPr marL="0" indent="0">
              <a:buNone/>
            </a:pPr>
            <a:r>
              <a:rPr lang="fr-FR" sz="2000" b="0" i="0" dirty="0">
                <a:effectLst/>
                <a:latin typeface="Century Gothic" panose="020B0502020202020204" pitchFamily="34" charset="0"/>
              </a:rPr>
              <a:t>Notre système de sécurité sociale comprend trois régimes et sept branches.</a:t>
            </a:r>
          </a:p>
          <a:p>
            <a:pPr marL="0" indent="0">
              <a:buNone/>
            </a:pPr>
            <a:r>
              <a:rPr lang="fr-FR" sz="2000" b="0" i="0" dirty="0">
                <a:effectLst/>
                <a:latin typeface="Century Gothic" panose="020B0502020202020204" pitchFamily="34" charset="0"/>
              </a:rPr>
              <a:t>Il repose sur le </a:t>
            </a:r>
            <a:r>
              <a:rPr lang="fr-FR" sz="2000" b="1" i="0" dirty="0">
                <a:effectLst/>
                <a:latin typeface="Century Gothic" panose="020B0502020202020204" pitchFamily="34" charset="0"/>
              </a:rPr>
              <a:t>principe de solidarité</a:t>
            </a:r>
            <a:r>
              <a:rPr lang="fr-FR" sz="2000" b="0" i="0" dirty="0">
                <a:effectLst/>
                <a:latin typeface="Century Gothic" panose="020B0502020202020204" pitchFamily="34" charset="0"/>
              </a:rPr>
              <a:t>, garantissant ainsi une protection pour tous et jouant un rôle de </a:t>
            </a:r>
            <a:r>
              <a:rPr lang="fr-FR" sz="2000" b="1" i="0" dirty="0">
                <a:effectLst/>
                <a:latin typeface="Century Gothic" panose="020B0502020202020204" pitchFamily="34" charset="0"/>
              </a:rPr>
              <a:t>filet de sécurité</a:t>
            </a:r>
            <a:r>
              <a:rPr lang="fr-FR" sz="2000" b="0" i="0" dirty="0">
                <a:effectLst/>
                <a:latin typeface="Century Gothic" panose="020B0502020202020204" pitchFamily="34" charset="0"/>
              </a:rPr>
              <a:t>.</a:t>
            </a:r>
          </a:p>
          <a:p>
            <a:pPr marL="0" indent="0">
              <a:buNone/>
            </a:pPr>
            <a:endParaRPr lang="fr-FR" sz="2000" b="0" i="0" dirty="0">
              <a:effectLst/>
              <a:latin typeface="Roboto" panose="02000000000000000000" pitchFamily="2" charset="0"/>
            </a:endParaRPr>
          </a:p>
          <a:p>
            <a:pPr marL="0" indent="0">
              <a:buNone/>
            </a:pPr>
            <a:endParaRPr lang="fr-FR" sz="2000" i="0" dirty="0">
              <a:effectLst/>
              <a:latin typeface="Open Sans" panose="020B0606030504020204" pitchFamily="34" charset="0"/>
            </a:endParaRPr>
          </a:p>
          <a:p>
            <a:pPr marL="0" indent="0">
              <a:buNone/>
            </a:pPr>
            <a:endParaRPr lang="fr-FR" sz="2000" b="0" i="0" dirty="0">
              <a:effectLst/>
              <a:latin typeface="Open Sans" panose="020B0606030504020204" pitchFamily="34" charset="0"/>
            </a:endParaRPr>
          </a:p>
          <a:p>
            <a:endParaRPr lang="fr-BE" sz="2000" dirty="0"/>
          </a:p>
        </p:txBody>
      </p:sp>
      <p:sp>
        <p:nvSpPr>
          <p:cNvPr id="5" name="Espace réservé du pied de page 4">
            <a:extLst>
              <a:ext uri="{FF2B5EF4-FFF2-40B4-BE49-F238E27FC236}">
                <a16:creationId xmlns:a16="http://schemas.microsoft.com/office/drawing/2014/main" id="{99D0B065-33DE-F4BD-62F1-9AB02A0B9C87}"/>
              </a:ext>
            </a:extLst>
          </p:cNvPr>
          <p:cNvSpPr>
            <a:spLocks noGrp="1"/>
          </p:cNvSpPr>
          <p:nvPr>
            <p:ph type="ftr" sz="quarter" idx="11"/>
          </p:nvPr>
        </p:nvSpPr>
        <p:spPr>
          <a:xfrm>
            <a:off x="4038600" y="6356350"/>
            <a:ext cx="4114800" cy="365125"/>
          </a:xfrm>
        </p:spPr>
        <p:txBody>
          <a:bodyPr>
            <a:normAutofit/>
          </a:bodyPr>
          <a:lstStyle/>
          <a:p>
            <a:pPr>
              <a:spcAft>
                <a:spcPts val="600"/>
              </a:spcAft>
            </a:pPr>
            <a:r>
              <a:rPr lang="fr-BE" dirty="0"/>
              <a:t>© SOS Burnout Belgique</a:t>
            </a:r>
            <a:endParaRPr lang="fr-BE"/>
          </a:p>
        </p:txBody>
      </p:sp>
    </p:spTree>
    <p:extLst>
      <p:ext uri="{BB962C8B-B14F-4D97-AF65-F5344CB8AC3E}">
        <p14:creationId xmlns:p14="http://schemas.microsoft.com/office/powerpoint/2010/main" val="4096401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Espace réservé du contenu 6">
            <a:extLst>
              <a:ext uri="{FF2B5EF4-FFF2-40B4-BE49-F238E27FC236}">
                <a16:creationId xmlns:a16="http://schemas.microsoft.com/office/drawing/2014/main" id="{786F7722-99EF-093A-1F58-97FFC15A910D}"/>
              </a:ext>
            </a:extLst>
          </p:cNvPr>
          <p:cNvGraphicFramePr>
            <a:graphicFrameLocks noGrp="1"/>
          </p:cNvGraphicFramePr>
          <p:nvPr>
            <p:ph idx="1"/>
            <p:extLst>
              <p:ext uri="{D42A27DB-BD31-4B8C-83A1-F6EECF244321}">
                <p14:modId xmlns:p14="http://schemas.microsoft.com/office/powerpoint/2010/main" val="3311962588"/>
              </p:ext>
            </p:extLst>
          </p:nvPr>
        </p:nvGraphicFramePr>
        <p:xfrm>
          <a:off x="2697919" y="454210"/>
          <a:ext cx="6390098"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Espace réservé du pied de page 1">
            <a:extLst>
              <a:ext uri="{FF2B5EF4-FFF2-40B4-BE49-F238E27FC236}">
                <a16:creationId xmlns:a16="http://schemas.microsoft.com/office/drawing/2014/main" id="{965C5C4E-2A9F-0F63-5B62-96FBA860C766}"/>
              </a:ext>
            </a:extLst>
          </p:cNvPr>
          <p:cNvSpPr>
            <a:spLocks noGrp="1"/>
          </p:cNvSpPr>
          <p:nvPr>
            <p:ph type="ftr" sz="quarter" idx="11"/>
          </p:nvPr>
        </p:nvSpPr>
        <p:spPr/>
        <p:txBody>
          <a:bodyPr/>
          <a:lstStyle/>
          <a:p>
            <a:r>
              <a:rPr lang="fr-FR" dirty="0"/>
              <a:t>© SOS Burnout Belgique</a:t>
            </a:r>
            <a:endParaRPr lang="fr-BE" dirty="0"/>
          </a:p>
        </p:txBody>
      </p:sp>
    </p:spTree>
    <p:extLst>
      <p:ext uri="{BB962C8B-B14F-4D97-AF65-F5344CB8AC3E}">
        <p14:creationId xmlns:p14="http://schemas.microsoft.com/office/powerpoint/2010/main" val="3655479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C0327A-5E3B-E953-514B-39AE3CC58C2D}"/>
              </a:ext>
            </a:extLst>
          </p:cNvPr>
          <p:cNvSpPr>
            <a:spLocks noGrp="1"/>
          </p:cNvSpPr>
          <p:nvPr>
            <p:ph type="title"/>
          </p:nvPr>
        </p:nvSpPr>
        <p:spPr>
          <a:xfrm>
            <a:off x="906276" y="3023119"/>
            <a:ext cx="11028784" cy="1619125"/>
          </a:xfrm>
        </p:spPr>
        <p:txBody>
          <a:bodyPr>
            <a:noAutofit/>
          </a:bodyPr>
          <a:lstStyle/>
          <a:p>
            <a:r>
              <a:rPr lang="fr-FR" sz="1600" dirty="0">
                <a:solidFill>
                  <a:srgbClr val="212529"/>
                </a:solidFill>
                <a:latin typeface="Open Sans" panose="020B0606030504020204" pitchFamily="34" charset="0"/>
              </a:rPr>
              <a:t>C</a:t>
            </a:r>
            <a:r>
              <a:rPr lang="fr-FR" sz="1600" b="0" i="0" dirty="0">
                <a:solidFill>
                  <a:srgbClr val="212529"/>
                </a:solidFill>
                <a:effectLst/>
                <a:latin typeface="Open Sans" panose="020B0606030504020204" pitchFamily="34" charset="0"/>
              </a:rPr>
              <a:t>'est l'</a:t>
            </a:r>
            <a:r>
              <a:rPr lang="fr-FR" sz="1600" b="1" i="0" dirty="0">
                <a:solidFill>
                  <a:schemeClr val="accent2">
                    <a:lumMod val="75000"/>
                  </a:schemeClr>
                </a:solidFill>
                <a:effectLst/>
                <a:latin typeface="Open Sans" panose="020B0606030504020204" pitchFamily="34" charset="0"/>
              </a:rPr>
              <a:t>ONSS</a:t>
            </a:r>
            <a:r>
              <a:rPr lang="fr-FR" sz="1600" b="0" i="0" dirty="0">
                <a:solidFill>
                  <a:srgbClr val="212529"/>
                </a:solidFill>
                <a:effectLst/>
                <a:latin typeface="Open Sans" panose="020B0606030504020204" pitchFamily="34" charset="0"/>
              </a:rPr>
              <a:t> (Office national de sécurité sociale) qui chapôte les 7 branches de la sécurité sociale dans le régime salarié.</a:t>
            </a:r>
            <a:br>
              <a:rPr lang="fr-FR" sz="1600" b="0" i="0" dirty="0">
                <a:solidFill>
                  <a:srgbClr val="212529"/>
                </a:solidFill>
                <a:effectLst/>
                <a:latin typeface="Open Sans" panose="020B0606030504020204" pitchFamily="34" charset="0"/>
              </a:rPr>
            </a:br>
            <a:br>
              <a:rPr lang="fr-FR" sz="1600" b="0" i="0" dirty="0">
                <a:solidFill>
                  <a:srgbClr val="212529"/>
                </a:solidFill>
                <a:effectLst/>
                <a:latin typeface="Open Sans" panose="020B0606030504020204" pitchFamily="34" charset="0"/>
              </a:rPr>
            </a:br>
            <a:r>
              <a:rPr lang="fr-FR" sz="1600" dirty="0">
                <a:solidFill>
                  <a:srgbClr val="212529"/>
                </a:solidFill>
                <a:latin typeface="Open Sans" panose="020B0606030504020204" pitchFamily="34" charset="0"/>
              </a:rPr>
              <a:t>Elle </a:t>
            </a:r>
            <a:r>
              <a:rPr lang="fr-FR" sz="1600" b="0" i="0" dirty="0">
                <a:solidFill>
                  <a:srgbClr val="212529"/>
                </a:solidFill>
                <a:effectLst/>
                <a:latin typeface="Open Sans" panose="020B0606030504020204" pitchFamily="34" charset="0"/>
              </a:rPr>
              <a:t>perçoit les cotisations des travailleurs, de l’Etat et celles des employeurs.</a:t>
            </a:r>
            <a:br>
              <a:rPr lang="fr-FR" sz="1600" b="0" i="0" dirty="0">
                <a:solidFill>
                  <a:srgbClr val="212529"/>
                </a:solidFill>
                <a:effectLst/>
                <a:latin typeface="Open Sans" panose="020B0606030504020204" pitchFamily="34" charset="0"/>
              </a:rPr>
            </a:br>
            <a:br>
              <a:rPr lang="fr-FR" sz="1600" b="0" i="0" dirty="0">
                <a:solidFill>
                  <a:srgbClr val="212529"/>
                </a:solidFill>
                <a:effectLst/>
                <a:latin typeface="Open Sans" panose="020B0606030504020204" pitchFamily="34" charset="0"/>
              </a:rPr>
            </a:br>
            <a:r>
              <a:rPr lang="fr-FR" sz="1600" b="0" i="0" dirty="0">
                <a:solidFill>
                  <a:srgbClr val="212529"/>
                </a:solidFill>
                <a:effectLst/>
                <a:latin typeface="Open Sans" panose="020B0606030504020204" pitchFamily="34" charset="0"/>
              </a:rPr>
              <a:t>Le versement des allocations aux travailleurs s'effectue par l'intermédiaire d'organismes de paiement que l'on appelle des organismes parastataux. ( INAMI/ONEM/ ONVA/FAMIFED/SFP/FAT/FMP)</a:t>
            </a:r>
            <a:endParaRPr lang="fr-BE" sz="1600" dirty="0"/>
          </a:p>
        </p:txBody>
      </p:sp>
      <p:sp>
        <p:nvSpPr>
          <p:cNvPr id="4" name="Espace réservé du pied de page 3">
            <a:extLst>
              <a:ext uri="{FF2B5EF4-FFF2-40B4-BE49-F238E27FC236}">
                <a16:creationId xmlns:a16="http://schemas.microsoft.com/office/drawing/2014/main" id="{8E5DA432-8D69-01EF-9307-8A23CB84B561}"/>
              </a:ext>
            </a:extLst>
          </p:cNvPr>
          <p:cNvSpPr>
            <a:spLocks noGrp="1"/>
          </p:cNvSpPr>
          <p:nvPr>
            <p:ph type="ftr" sz="quarter" idx="11"/>
          </p:nvPr>
        </p:nvSpPr>
        <p:spPr/>
        <p:txBody>
          <a:bodyPr/>
          <a:lstStyle/>
          <a:p>
            <a:r>
              <a:rPr lang="fr-BE" dirty="0"/>
              <a:t>©SOS Burnout Belgique</a:t>
            </a:r>
          </a:p>
        </p:txBody>
      </p:sp>
      <p:grpSp>
        <p:nvGrpSpPr>
          <p:cNvPr id="5" name="Groupe 4">
            <a:extLst>
              <a:ext uri="{FF2B5EF4-FFF2-40B4-BE49-F238E27FC236}">
                <a16:creationId xmlns:a16="http://schemas.microsoft.com/office/drawing/2014/main" id="{802A54D3-81DF-42AA-F29A-EA5A6482432A}"/>
              </a:ext>
            </a:extLst>
          </p:cNvPr>
          <p:cNvGrpSpPr/>
          <p:nvPr/>
        </p:nvGrpSpPr>
        <p:grpSpPr>
          <a:xfrm>
            <a:off x="724372" y="172710"/>
            <a:ext cx="3726330" cy="2159094"/>
            <a:chOff x="172035" y="2788168"/>
            <a:chExt cx="2159094" cy="2159094"/>
          </a:xfrm>
        </p:grpSpPr>
        <p:sp>
          <p:nvSpPr>
            <p:cNvPr id="6" name="Rectangle : coins arrondis 5">
              <a:extLst>
                <a:ext uri="{FF2B5EF4-FFF2-40B4-BE49-F238E27FC236}">
                  <a16:creationId xmlns:a16="http://schemas.microsoft.com/office/drawing/2014/main" id="{E8B2C928-DF49-165D-A5BD-30C625F3C785}"/>
                </a:ext>
              </a:extLst>
            </p:cNvPr>
            <p:cNvSpPr/>
            <p:nvPr/>
          </p:nvSpPr>
          <p:spPr>
            <a:xfrm>
              <a:off x="172035" y="2788168"/>
              <a:ext cx="2159094" cy="2159094"/>
            </a:xfrm>
            <a:prstGeom prst="roundRect">
              <a:avLst/>
            </a:prstGeom>
            <a:solidFill>
              <a:schemeClr val="accent6"/>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a:lstStyle/>
            <a:p>
              <a:endParaRPr lang="fr-BE"/>
            </a:p>
          </p:txBody>
        </p:sp>
        <p:sp>
          <p:nvSpPr>
            <p:cNvPr id="7" name="Rectangle : coins arrondis 4">
              <a:extLst>
                <a:ext uri="{FF2B5EF4-FFF2-40B4-BE49-F238E27FC236}">
                  <a16:creationId xmlns:a16="http://schemas.microsoft.com/office/drawing/2014/main" id="{1C4C7641-CBA2-8B93-C14A-1E8B6F3A8B1D}"/>
                </a:ext>
              </a:extLst>
            </p:cNvPr>
            <p:cNvSpPr txBox="1"/>
            <p:nvPr/>
          </p:nvSpPr>
          <p:spPr>
            <a:xfrm>
              <a:off x="277433" y="2893566"/>
              <a:ext cx="1948298" cy="19482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BE" sz="2300" kern="1200" dirty="0"/>
                <a:t>I. Régime des salariés</a:t>
              </a:r>
              <a:endParaRPr lang="en-US" sz="2300" kern="1200" dirty="0"/>
            </a:p>
          </p:txBody>
        </p:sp>
      </p:grpSp>
    </p:spTree>
    <p:extLst>
      <p:ext uri="{BB962C8B-B14F-4D97-AF65-F5344CB8AC3E}">
        <p14:creationId xmlns:p14="http://schemas.microsoft.com/office/powerpoint/2010/main" val="1996249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8988D-3177-5781-E8A4-E2860683AEC4}"/>
            </a:ext>
          </a:extLst>
        </p:cNvPr>
        <p:cNvGrpSpPr/>
        <p:nvPr/>
      </p:nvGrpSpPr>
      <p:grpSpPr>
        <a:xfrm>
          <a:off x="0" y="0"/>
          <a:ext cx="0" cy="0"/>
          <a:chOff x="0" y="0"/>
          <a:chExt cx="0" cy="0"/>
        </a:xfrm>
      </p:grpSpPr>
      <p:sp>
        <p:nvSpPr>
          <p:cNvPr id="3" name="Losange 2">
            <a:extLst>
              <a:ext uri="{FF2B5EF4-FFF2-40B4-BE49-F238E27FC236}">
                <a16:creationId xmlns:a16="http://schemas.microsoft.com/office/drawing/2014/main" id="{E8FA0410-2D91-4E56-121B-AD202C28354B}"/>
              </a:ext>
            </a:extLst>
          </p:cNvPr>
          <p:cNvSpPr/>
          <p:nvPr/>
        </p:nvSpPr>
        <p:spPr>
          <a:xfrm>
            <a:off x="860175" y="660929"/>
            <a:ext cx="5536141" cy="5536141"/>
          </a:xfrm>
          <a:prstGeom prst="diamond">
            <a:avLst/>
          </a:pr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fr-BE"/>
          </a:p>
        </p:txBody>
      </p:sp>
      <p:graphicFrame>
        <p:nvGraphicFramePr>
          <p:cNvPr id="10" name="Espace réservé du contenu 6">
            <a:extLst>
              <a:ext uri="{FF2B5EF4-FFF2-40B4-BE49-F238E27FC236}">
                <a16:creationId xmlns:a16="http://schemas.microsoft.com/office/drawing/2014/main" id="{58AB415F-465A-09BB-8222-D97D5EA29A80}"/>
              </a:ext>
            </a:extLst>
          </p:cNvPr>
          <p:cNvGraphicFramePr>
            <a:graphicFrameLocks noGrp="1"/>
          </p:cNvGraphicFramePr>
          <p:nvPr>
            <p:ph idx="1"/>
            <p:extLst>
              <p:ext uri="{D42A27DB-BD31-4B8C-83A1-F6EECF244321}">
                <p14:modId xmlns:p14="http://schemas.microsoft.com/office/powerpoint/2010/main" val="3169253635"/>
              </p:ext>
            </p:extLst>
          </p:nvPr>
        </p:nvGraphicFramePr>
        <p:xfrm>
          <a:off x="225308" y="556847"/>
          <a:ext cx="11741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Espace réservé du pied de page 1">
            <a:extLst>
              <a:ext uri="{FF2B5EF4-FFF2-40B4-BE49-F238E27FC236}">
                <a16:creationId xmlns:a16="http://schemas.microsoft.com/office/drawing/2014/main" id="{04B36247-AE53-F7B6-33DD-3C31B5CDC482}"/>
              </a:ext>
            </a:extLst>
          </p:cNvPr>
          <p:cNvSpPr>
            <a:spLocks noGrp="1"/>
          </p:cNvSpPr>
          <p:nvPr>
            <p:ph type="ftr" sz="quarter" idx="11"/>
          </p:nvPr>
        </p:nvSpPr>
        <p:spPr/>
        <p:txBody>
          <a:bodyPr/>
          <a:lstStyle/>
          <a:p>
            <a:r>
              <a:rPr lang="fr-FR" dirty="0"/>
              <a:t>© SOS Burnout Belgique</a:t>
            </a:r>
            <a:endParaRPr lang="fr-BE" dirty="0"/>
          </a:p>
        </p:txBody>
      </p:sp>
      <p:pic>
        <p:nvPicPr>
          <p:cNvPr id="5" name="Image 4">
            <a:extLst>
              <a:ext uri="{FF2B5EF4-FFF2-40B4-BE49-F238E27FC236}">
                <a16:creationId xmlns:a16="http://schemas.microsoft.com/office/drawing/2014/main" id="{2BC26E3F-23FC-1A4A-25B2-AEF8DC173ABB}"/>
              </a:ext>
            </a:extLst>
          </p:cNvPr>
          <p:cNvPicPr>
            <a:picLocks noChangeAspect="1"/>
          </p:cNvPicPr>
          <p:nvPr/>
        </p:nvPicPr>
        <p:blipFill>
          <a:blip r:embed="rId7"/>
          <a:stretch>
            <a:fillRect/>
          </a:stretch>
        </p:blipFill>
        <p:spPr>
          <a:xfrm>
            <a:off x="447210" y="3204116"/>
            <a:ext cx="1537831" cy="2164268"/>
          </a:xfrm>
          <a:prstGeom prst="rect">
            <a:avLst/>
          </a:prstGeom>
        </p:spPr>
      </p:pic>
      <p:pic>
        <p:nvPicPr>
          <p:cNvPr id="7" name="Image 6">
            <a:extLst>
              <a:ext uri="{FF2B5EF4-FFF2-40B4-BE49-F238E27FC236}">
                <a16:creationId xmlns:a16="http://schemas.microsoft.com/office/drawing/2014/main" id="{49E241BD-7FC2-A7A3-FBE4-80D9AF7F68D6}"/>
              </a:ext>
            </a:extLst>
          </p:cNvPr>
          <p:cNvPicPr>
            <a:picLocks noChangeAspect="1"/>
          </p:cNvPicPr>
          <p:nvPr/>
        </p:nvPicPr>
        <p:blipFill>
          <a:blip r:embed="rId8"/>
          <a:stretch>
            <a:fillRect/>
          </a:stretch>
        </p:blipFill>
        <p:spPr>
          <a:xfrm>
            <a:off x="1945603" y="3204116"/>
            <a:ext cx="1682642" cy="2164268"/>
          </a:xfrm>
          <a:prstGeom prst="rect">
            <a:avLst/>
          </a:prstGeom>
        </p:spPr>
      </p:pic>
      <p:pic>
        <p:nvPicPr>
          <p:cNvPr id="13" name="Image 12">
            <a:extLst>
              <a:ext uri="{FF2B5EF4-FFF2-40B4-BE49-F238E27FC236}">
                <a16:creationId xmlns:a16="http://schemas.microsoft.com/office/drawing/2014/main" id="{4870502E-384B-BB8A-35A6-52E4D6014D07}"/>
              </a:ext>
            </a:extLst>
          </p:cNvPr>
          <p:cNvPicPr>
            <a:picLocks noChangeAspect="1"/>
          </p:cNvPicPr>
          <p:nvPr/>
        </p:nvPicPr>
        <p:blipFill>
          <a:blip r:embed="rId9"/>
          <a:stretch>
            <a:fillRect/>
          </a:stretch>
        </p:blipFill>
        <p:spPr>
          <a:xfrm>
            <a:off x="3522872" y="3204116"/>
            <a:ext cx="1670449" cy="2164268"/>
          </a:xfrm>
          <a:prstGeom prst="rect">
            <a:avLst/>
          </a:prstGeom>
        </p:spPr>
      </p:pic>
      <p:pic>
        <p:nvPicPr>
          <p:cNvPr id="20" name="Image 19">
            <a:extLst>
              <a:ext uri="{FF2B5EF4-FFF2-40B4-BE49-F238E27FC236}">
                <a16:creationId xmlns:a16="http://schemas.microsoft.com/office/drawing/2014/main" id="{ECA19886-D017-28C7-F630-7D416CBA58CA}"/>
              </a:ext>
            </a:extLst>
          </p:cNvPr>
          <p:cNvPicPr>
            <a:picLocks noChangeAspect="1"/>
          </p:cNvPicPr>
          <p:nvPr/>
        </p:nvPicPr>
        <p:blipFill>
          <a:blip r:embed="rId10"/>
          <a:stretch>
            <a:fillRect/>
          </a:stretch>
        </p:blipFill>
        <p:spPr>
          <a:xfrm>
            <a:off x="5132736" y="3204116"/>
            <a:ext cx="1676545" cy="2164268"/>
          </a:xfrm>
          <a:prstGeom prst="rect">
            <a:avLst/>
          </a:prstGeom>
        </p:spPr>
      </p:pic>
      <p:pic>
        <p:nvPicPr>
          <p:cNvPr id="22" name="Image 21">
            <a:extLst>
              <a:ext uri="{FF2B5EF4-FFF2-40B4-BE49-F238E27FC236}">
                <a16:creationId xmlns:a16="http://schemas.microsoft.com/office/drawing/2014/main" id="{452D5BF2-FB74-52E7-52E4-35C3C8E200E3}"/>
              </a:ext>
            </a:extLst>
          </p:cNvPr>
          <p:cNvPicPr>
            <a:picLocks noChangeAspect="1"/>
          </p:cNvPicPr>
          <p:nvPr/>
        </p:nvPicPr>
        <p:blipFill>
          <a:blip r:embed="rId11"/>
          <a:stretch>
            <a:fillRect/>
          </a:stretch>
        </p:blipFill>
        <p:spPr>
          <a:xfrm>
            <a:off x="4179955" y="2356473"/>
            <a:ext cx="3582105" cy="847643"/>
          </a:xfrm>
          <a:prstGeom prst="rect">
            <a:avLst/>
          </a:prstGeom>
        </p:spPr>
      </p:pic>
    </p:spTree>
    <p:extLst>
      <p:ext uri="{BB962C8B-B14F-4D97-AF65-F5344CB8AC3E}">
        <p14:creationId xmlns:p14="http://schemas.microsoft.com/office/powerpoint/2010/main" val="2609146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4A425F8F-7494-B5C5-1C2A-6C8E29F721CB}"/>
              </a:ext>
            </a:extLst>
          </p:cNvPr>
          <p:cNvSpPr>
            <a:spLocks noGrp="1"/>
          </p:cNvSpPr>
          <p:nvPr>
            <p:ph type="ftr" sz="quarter" idx="11"/>
          </p:nvPr>
        </p:nvSpPr>
        <p:spPr/>
        <p:txBody>
          <a:bodyPr/>
          <a:lstStyle/>
          <a:p>
            <a:r>
              <a:rPr lang="fr-BE" dirty="0"/>
              <a:t>©SOS Burnout Belgique</a:t>
            </a:r>
          </a:p>
        </p:txBody>
      </p:sp>
      <p:pic>
        <p:nvPicPr>
          <p:cNvPr id="4" name="Image 3">
            <a:extLst>
              <a:ext uri="{FF2B5EF4-FFF2-40B4-BE49-F238E27FC236}">
                <a16:creationId xmlns:a16="http://schemas.microsoft.com/office/drawing/2014/main" id="{58ACADFA-2C9F-5C24-8C92-DDAFADD835B9}"/>
              </a:ext>
            </a:extLst>
          </p:cNvPr>
          <p:cNvPicPr>
            <a:picLocks noChangeAspect="1"/>
          </p:cNvPicPr>
          <p:nvPr/>
        </p:nvPicPr>
        <p:blipFill>
          <a:blip r:embed="rId2"/>
          <a:stretch>
            <a:fillRect/>
          </a:stretch>
        </p:blipFill>
        <p:spPr>
          <a:xfrm>
            <a:off x="671969" y="499016"/>
            <a:ext cx="1183561" cy="1665686"/>
          </a:xfrm>
          <a:prstGeom prst="rect">
            <a:avLst/>
          </a:prstGeom>
        </p:spPr>
      </p:pic>
      <p:sp>
        <p:nvSpPr>
          <p:cNvPr id="6" name="ZoneTexte 5">
            <a:extLst>
              <a:ext uri="{FF2B5EF4-FFF2-40B4-BE49-F238E27FC236}">
                <a16:creationId xmlns:a16="http://schemas.microsoft.com/office/drawing/2014/main" id="{F277C07F-7104-1C90-1842-3C313D4EF074}"/>
              </a:ext>
            </a:extLst>
          </p:cNvPr>
          <p:cNvSpPr txBox="1"/>
          <p:nvPr/>
        </p:nvSpPr>
        <p:spPr>
          <a:xfrm>
            <a:off x="2057400" y="631763"/>
            <a:ext cx="6096000" cy="369332"/>
          </a:xfrm>
          <a:prstGeom prst="rect">
            <a:avLst/>
          </a:prstGeom>
          <a:noFill/>
        </p:spPr>
        <p:txBody>
          <a:bodyPr wrap="square">
            <a:spAutoFit/>
          </a:bodyPr>
          <a:lstStyle/>
          <a:p>
            <a:r>
              <a:rPr lang="fr-BE" b="0" i="0" u="none" strike="noStrike" dirty="0">
                <a:solidFill>
                  <a:srgbClr val="02819B"/>
                </a:solidFill>
                <a:effectLst/>
                <a:latin typeface="Open Sans" panose="020B0606030504020204" pitchFamily="34" charset="0"/>
                <a:hlinkClick r:id="rId3"/>
              </a:rPr>
              <a:t>l'Institut National d'Assurance Maladie-Invalidité</a:t>
            </a:r>
            <a:endParaRPr lang="fr-BE" dirty="0"/>
          </a:p>
        </p:txBody>
      </p:sp>
      <p:pic>
        <p:nvPicPr>
          <p:cNvPr id="8" name="Image 7">
            <a:extLst>
              <a:ext uri="{FF2B5EF4-FFF2-40B4-BE49-F238E27FC236}">
                <a16:creationId xmlns:a16="http://schemas.microsoft.com/office/drawing/2014/main" id="{CCB44937-0C5A-3A17-0476-46A1412C1F01}"/>
              </a:ext>
            </a:extLst>
          </p:cNvPr>
          <p:cNvPicPr>
            <a:picLocks noChangeAspect="1"/>
          </p:cNvPicPr>
          <p:nvPr/>
        </p:nvPicPr>
        <p:blipFill>
          <a:blip r:embed="rId4"/>
          <a:stretch>
            <a:fillRect/>
          </a:stretch>
        </p:blipFill>
        <p:spPr>
          <a:xfrm>
            <a:off x="9685299" y="353746"/>
            <a:ext cx="1375458" cy="1177619"/>
          </a:xfrm>
          <a:prstGeom prst="rect">
            <a:avLst/>
          </a:prstGeom>
        </p:spPr>
      </p:pic>
      <p:sp>
        <p:nvSpPr>
          <p:cNvPr id="10" name="ZoneTexte 9">
            <a:extLst>
              <a:ext uri="{FF2B5EF4-FFF2-40B4-BE49-F238E27FC236}">
                <a16:creationId xmlns:a16="http://schemas.microsoft.com/office/drawing/2014/main" id="{96D90DB3-D770-77A2-6A32-D851525278FC}"/>
              </a:ext>
            </a:extLst>
          </p:cNvPr>
          <p:cNvSpPr txBox="1"/>
          <p:nvPr/>
        </p:nvSpPr>
        <p:spPr>
          <a:xfrm>
            <a:off x="2366864" y="1093399"/>
            <a:ext cx="7943461" cy="2585323"/>
          </a:xfrm>
          <a:prstGeom prst="rect">
            <a:avLst/>
          </a:prstGeom>
          <a:noFill/>
        </p:spPr>
        <p:txBody>
          <a:bodyPr wrap="square">
            <a:spAutoFit/>
          </a:bodyPr>
          <a:lstStyle/>
          <a:p>
            <a:pPr algn="l"/>
            <a:r>
              <a:rPr lang="fr-FR" b="0" i="0" dirty="0">
                <a:solidFill>
                  <a:srgbClr val="2D3235"/>
                </a:solidFill>
                <a:effectLst/>
                <a:latin typeface="Century Gothic" panose="020B0502020202020204" pitchFamily="34" charset="0"/>
              </a:rPr>
              <a:t>L'INAMI remplit une double mission :</a:t>
            </a:r>
          </a:p>
          <a:p>
            <a:pPr algn="l"/>
            <a:endParaRPr lang="fr-FR" b="0" i="0" dirty="0">
              <a:solidFill>
                <a:srgbClr val="2D3235"/>
              </a:solidFill>
              <a:effectLst/>
              <a:latin typeface="Century Gothic" panose="020B0502020202020204" pitchFamily="34" charset="0"/>
            </a:endParaRPr>
          </a:p>
          <a:p>
            <a:pPr algn="l">
              <a:buFont typeface="Arial" panose="020B0604020202020204" pitchFamily="34" charset="0"/>
              <a:buChar char="•"/>
            </a:pPr>
            <a:r>
              <a:rPr lang="fr-FR" b="0" i="0" dirty="0">
                <a:solidFill>
                  <a:srgbClr val="2D3235"/>
                </a:solidFill>
                <a:effectLst/>
                <a:latin typeface="Century Gothic" panose="020B0502020202020204" pitchFamily="34" charset="0"/>
              </a:rPr>
              <a:t>Veiller à ce que chaque assuré social, quelle que soit sa situation, ait effectivement accès aux </a:t>
            </a:r>
            <a:r>
              <a:rPr lang="fr-FR" b="1" i="0" dirty="0">
                <a:solidFill>
                  <a:srgbClr val="2D3235"/>
                </a:solidFill>
                <a:effectLst/>
                <a:latin typeface="Century Gothic" panose="020B0502020202020204" pitchFamily="34" charset="0"/>
              </a:rPr>
              <a:t>soins de santé </a:t>
            </a:r>
            <a:r>
              <a:rPr lang="fr-FR" b="0" i="0" dirty="0">
                <a:solidFill>
                  <a:srgbClr val="2D3235"/>
                </a:solidFill>
                <a:effectLst/>
                <a:latin typeface="Century Gothic" panose="020B0502020202020204" pitchFamily="34" charset="0"/>
              </a:rPr>
              <a:t>de qualité qui sont nécessaires (accessibilité) et obtienne un remboursement. </a:t>
            </a:r>
          </a:p>
          <a:p>
            <a:pPr algn="l">
              <a:buFont typeface="Arial" panose="020B0604020202020204" pitchFamily="34" charset="0"/>
              <a:buChar char="•"/>
            </a:pPr>
            <a:endParaRPr lang="fr-FR" b="0" i="0" dirty="0">
              <a:solidFill>
                <a:srgbClr val="2D3235"/>
              </a:solidFill>
              <a:effectLst/>
              <a:latin typeface="Century Gothic" panose="020B0502020202020204" pitchFamily="34" charset="0"/>
            </a:endParaRPr>
          </a:p>
          <a:p>
            <a:pPr algn="l">
              <a:buFont typeface="Arial" panose="020B0604020202020204" pitchFamily="34" charset="0"/>
              <a:buChar char="•"/>
            </a:pPr>
            <a:r>
              <a:rPr lang="fr-FR" dirty="0">
                <a:solidFill>
                  <a:srgbClr val="2D3235"/>
                </a:solidFill>
                <a:latin typeface="Century Gothic" panose="020B0502020202020204" pitchFamily="34" charset="0"/>
              </a:rPr>
              <a:t>Veiller</a:t>
            </a:r>
            <a:r>
              <a:rPr lang="fr-FR" b="0" i="0" dirty="0">
                <a:solidFill>
                  <a:srgbClr val="2D3235"/>
                </a:solidFill>
                <a:effectLst/>
                <a:latin typeface="Century Gothic" panose="020B0502020202020204" pitchFamily="34" charset="0"/>
              </a:rPr>
              <a:t> à ce que les assurés sociaux, travailleurs salariés et indépendants, reçoivent un </a:t>
            </a:r>
            <a:r>
              <a:rPr lang="fr-FR" b="1" i="0" dirty="0">
                <a:solidFill>
                  <a:srgbClr val="2D3235"/>
                </a:solidFill>
                <a:effectLst/>
                <a:latin typeface="Century Gothic" panose="020B0502020202020204" pitchFamily="34" charset="0"/>
              </a:rPr>
              <a:t>revenu de remplacement </a:t>
            </a:r>
            <a:r>
              <a:rPr lang="fr-FR" b="0" i="0" dirty="0">
                <a:solidFill>
                  <a:srgbClr val="2D3235"/>
                </a:solidFill>
                <a:effectLst/>
                <a:latin typeface="Century Gothic" panose="020B0502020202020204" pitchFamily="34" charset="0"/>
              </a:rPr>
              <a:t>adéquat en cas d'incapacité de travail ou de maternité/paternité. </a:t>
            </a:r>
          </a:p>
        </p:txBody>
      </p:sp>
      <p:pic>
        <p:nvPicPr>
          <p:cNvPr id="11" name="Image 10">
            <a:extLst>
              <a:ext uri="{FF2B5EF4-FFF2-40B4-BE49-F238E27FC236}">
                <a16:creationId xmlns:a16="http://schemas.microsoft.com/office/drawing/2014/main" id="{169BB44E-8BB7-3853-516D-641B8FD2A946}"/>
              </a:ext>
            </a:extLst>
          </p:cNvPr>
          <p:cNvPicPr>
            <a:picLocks noChangeAspect="1"/>
          </p:cNvPicPr>
          <p:nvPr/>
        </p:nvPicPr>
        <p:blipFill>
          <a:blip r:embed="rId5"/>
          <a:stretch>
            <a:fillRect/>
          </a:stretch>
        </p:blipFill>
        <p:spPr>
          <a:xfrm>
            <a:off x="671969" y="4177259"/>
            <a:ext cx="1295012" cy="1665686"/>
          </a:xfrm>
          <a:prstGeom prst="rect">
            <a:avLst/>
          </a:prstGeom>
        </p:spPr>
      </p:pic>
      <p:pic>
        <p:nvPicPr>
          <p:cNvPr id="12" name="Image 11">
            <a:extLst>
              <a:ext uri="{FF2B5EF4-FFF2-40B4-BE49-F238E27FC236}">
                <a16:creationId xmlns:a16="http://schemas.microsoft.com/office/drawing/2014/main" id="{A2D4A795-307D-352D-1FE8-30C2EDED44F5}"/>
              </a:ext>
            </a:extLst>
          </p:cNvPr>
          <p:cNvPicPr>
            <a:picLocks noChangeAspect="1"/>
          </p:cNvPicPr>
          <p:nvPr/>
        </p:nvPicPr>
        <p:blipFill>
          <a:blip r:embed="rId6"/>
          <a:stretch>
            <a:fillRect/>
          </a:stretch>
        </p:blipFill>
        <p:spPr>
          <a:xfrm>
            <a:off x="9559893" y="4215995"/>
            <a:ext cx="1500864" cy="1110640"/>
          </a:xfrm>
          <a:prstGeom prst="rect">
            <a:avLst/>
          </a:prstGeom>
        </p:spPr>
      </p:pic>
      <p:sp>
        <p:nvSpPr>
          <p:cNvPr id="14" name="Rectangle 1">
            <a:extLst>
              <a:ext uri="{FF2B5EF4-FFF2-40B4-BE49-F238E27FC236}">
                <a16:creationId xmlns:a16="http://schemas.microsoft.com/office/drawing/2014/main" id="{4C333036-49BC-CC30-4C63-131F8CFEEC02}"/>
              </a:ext>
            </a:extLst>
          </p:cNvPr>
          <p:cNvSpPr>
            <a:spLocks noChangeArrowheads="1"/>
          </p:cNvSpPr>
          <p:nvPr/>
        </p:nvSpPr>
        <p:spPr bwMode="auto">
          <a:xfrm rot="10800000" flipV="1">
            <a:off x="2366863" y="4555871"/>
            <a:ext cx="698559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0" i="0" u="none" strike="noStrike" cap="none" normalizeH="0" baseline="0" dirty="0">
                <a:ln>
                  <a:noFill/>
                </a:ln>
                <a:solidFill>
                  <a:srgbClr val="312F3B"/>
                </a:solidFill>
                <a:effectLst/>
                <a:latin typeface="Century Gothic" panose="020B0502020202020204" pitchFamily="34" charset="0"/>
              </a:rPr>
              <a:t>L’ONEM gère le système d’assurance-chômage ainsi que certaines mesures pour l’emploi. Il est aussi compétent pour le système d’</a:t>
            </a:r>
            <a:r>
              <a:rPr kumimoji="0" lang="fr-FR" altLang="fr-FR" b="0" i="0" u="none" strike="noStrike" cap="none" normalizeH="0" baseline="0" dirty="0">
                <a:ln>
                  <a:noFill/>
                </a:ln>
                <a:solidFill>
                  <a:schemeClr val="tx1"/>
                </a:solidFill>
                <a:effectLst/>
                <a:latin typeface="Century Gothic" panose="020B0502020202020204" pitchFamily="34" charset="0"/>
              </a:rPr>
              <a:t>interruption de carrière</a:t>
            </a:r>
            <a:r>
              <a:rPr kumimoji="0" lang="fr-FR" altLang="fr-FR" b="0" i="0" u="none" strike="noStrike" cap="none" normalizeH="0" baseline="0" dirty="0">
                <a:ln>
                  <a:noFill/>
                </a:ln>
                <a:solidFill>
                  <a:srgbClr val="312F3B"/>
                </a:solidFill>
                <a:effectLst/>
                <a:latin typeface="Century Gothic" panose="020B0502020202020204" pitchFamily="34" charset="0"/>
              </a:rPr>
              <a:t> et de </a:t>
            </a:r>
            <a:r>
              <a:rPr kumimoji="0" lang="fr-FR" altLang="fr-FR" b="0" i="0" u="none" strike="noStrike" cap="none" normalizeH="0" baseline="0" dirty="0">
                <a:ln>
                  <a:noFill/>
                </a:ln>
                <a:solidFill>
                  <a:schemeClr val="tx1"/>
                </a:solidFill>
                <a:effectLst/>
                <a:latin typeface="Century Gothic" panose="020B0502020202020204" pitchFamily="34" charset="0"/>
              </a:rPr>
              <a:t>crédit-temps </a:t>
            </a:r>
          </a:p>
        </p:txBody>
      </p:sp>
      <p:sp>
        <p:nvSpPr>
          <p:cNvPr id="24" name="ZoneTexte 23">
            <a:extLst>
              <a:ext uri="{FF2B5EF4-FFF2-40B4-BE49-F238E27FC236}">
                <a16:creationId xmlns:a16="http://schemas.microsoft.com/office/drawing/2014/main" id="{3134D455-34F4-E6EE-57EF-3E3387767353}"/>
              </a:ext>
            </a:extLst>
          </p:cNvPr>
          <p:cNvSpPr txBox="1"/>
          <p:nvPr/>
        </p:nvSpPr>
        <p:spPr>
          <a:xfrm>
            <a:off x="2366863" y="4031329"/>
            <a:ext cx="6096000" cy="369332"/>
          </a:xfrm>
          <a:prstGeom prst="rect">
            <a:avLst/>
          </a:prstGeom>
          <a:noFill/>
        </p:spPr>
        <p:txBody>
          <a:bodyPr wrap="square">
            <a:spAutoFit/>
          </a:bodyPr>
          <a:lstStyle/>
          <a:p>
            <a:r>
              <a:rPr lang="fr-BE" dirty="0">
                <a:hlinkClick r:id="rId7"/>
              </a:rPr>
              <a:t>l'Office National de </a:t>
            </a:r>
            <a:r>
              <a:rPr lang="fr-BE" dirty="0" err="1">
                <a:hlinkClick r:id="rId7"/>
              </a:rPr>
              <a:t>l'EMploi</a:t>
            </a:r>
            <a:endParaRPr lang="fr-BE" dirty="0"/>
          </a:p>
        </p:txBody>
      </p:sp>
    </p:spTree>
    <p:extLst>
      <p:ext uri="{BB962C8B-B14F-4D97-AF65-F5344CB8AC3E}">
        <p14:creationId xmlns:p14="http://schemas.microsoft.com/office/powerpoint/2010/main" val="49276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A968B773-0038-AD78-1143-D89A2164CEDF}"/>
              </a:ext>
            </a:extLst>
          </p:cNvPr>
          <p:cNvSpPr>
            <a:spLocks noGrp="1"/>
          </p:cNvSpPr>
          <p:nvPr>
            <p:ph type="ftr" sz="quarter" idx="11"/>
          </p:nvPr>
        </p:nvSpPr>
        <p:spPr/>
        <p:txBody>
          <a:bodyPr/>
          <a:lstStyle/>
          <a:p>
            <a:r>
              <a:rPr lang="fr-BE" dirty="0"/>
              <a:t>© SOS Burnout Belgique</a:t>
            </a:r>
          </a:p>
        </p:txBody>
      </p:sp>
      <p:pic>
        <p:nvPicPr>
          <p:cNvPr id="5" name="Image 4">
            <a:extLst>
              <a:ext uri="{FF2B5EF4-FFF2-40B4-BE49-F238E27FC236}">
                <a16:creationId xmlns:a16="http://schemas.microsoft.com/office/drawing/2014/main" id="{807D326A-4C73-26DC-A6A1-2D6F676D12FD}"/>
              </a:ext>
            </a:extLst>
          </p:cNvPr>
          <p:cNvPicPr>
            <a:picLocks noChangeAspect="1"/>
          </p:cNvPicPr>
          <p:nvPr/>
        </p:nvPicPr>
        <p:blipFill>
          <a:blip r:embed="rId2"/>
          <a:stretch>
            <a:fillRect/>
          </a:stretch>
        </p:blipFill>
        <p:spPr>
          <a:xfrm>
            <a:off x="9652633" y="694396"/>
            <a:ext cx="929721" cy="670618"/>
          </a:xfrm>
          <a:prstGeom prst="rect">
            <a:avLst/>
          </a:prstGeom>
        </p:spPr>
      </p:pic>
      <p:pic>
        <p:nvPicPr>
          <p:cNvPr id="6" name="Image 5">
            <a:extLst>
              <a:ext uri="{FF2B5EF4-FFF2-40B4-BE49-F238E27FC236}">
                <a16:creationId xmlns:a16="http://schemas.microsoft.com/office/drawing/2014/main" id="{E6D7A1DB-B98F-9648-09FF-819A85FC9CF7}"/>
              </a:ext>
            </a:extLst>
          </p:cNvPr>
          <p:cNvPicPr>
            <a:picLocks noChangeAspect="1"/>
          </p:cNvPicPr>
          <p:nvPr/>
        </p:nvPicPr>
        <p:blipFill>
          <a:blip r:embed="rId3"/>
          <a:stretch>
            <a:fillRect/>
          </a:stretch>
        </p:blipFill>
        <p:spPr>
          <a:xfrm>
            <a:off x="639713" y="339618"/>
            <a:ext cx="1670449" cy="2164268"/>
          </a:xfrm>
          <a:prstGeom prst="rect">
            <a:avLst/>
          </a:prstGeom>
        </p:spPr>
      </p:pic>
      <p:sp>
        <p:nvSpPr>
          <p:cNvPr id="8" name="ZoneTexte 7">
            <a:extLst>
              <a:ext uri="{FF2B5EF4-FFF2-40B4-BE49-F238E27FC236}">
                <a16:creationId xmlns:a16="http://schemas.microsoft.com/office/drawing/2014/main" id="{99353757-A4CF-83BF-76FE-02948B73B1B1}"/>
              </a:ext>
            </a:extLst>
          </p:cNvPr>
          <p:cNvSpPr txBox="1"/>
          <p:nvPr/>
        </p:nvSpPr>
        <p:spPr>
          <a:xfrm>
            <a:off x="2703546" y="381802"/>
            <a:ext cx="6097554" cy="369332"/>
          </a:xfrm>
          <a:prstGeom prst="rect">
            <a:avLst/>
          </a:prstGeom>
          <a:noFill/>
        </p:spPr>
        <p:txBody>
          <a:bodyPr wrap="square">
            <a:spAutoFit/>
          </a:bodyPr>
          <a:lstStyle/>
          <a:p>
            <a:r>
              <a:rPr lang="fr-FR" dirty="0">
                <a:hlinkClick r:id="rId4"/>
              </a:rPr>
              <a:t>l'Office National des Vacances Annuelles</a:t>
            </a:r>
            <a:endParaRPr lang="fr-BE" dirty="0"/>
          </a:p>
        </p:txBody>
      </p:sp>
      <p:sp>
        <p:nvSpPr>
          <p:cNvPr id="12" name="ZoneTexte 11">
            <a:extLst>
              <a:ext uri="{FF2B5EF4-FFF2-40B4-BE49-F238E27FC236}">
                <a16:creationId xmlns:a16="http://schemas.microsoft.com/office/drawing/2014/main" id="{583A37B8-9321-C8BD-96C3-63F36DE3B8C6}"/>
              </a:ext>
            </a:extLst>
          </p:cNvPr>
          <p:cNvSpPr txBox="1"/>
          <p:nvPr/>
        </p:nvSpPr>
        <p:spPr>
          <a:xfrm>
            <a:off x="2778191" y="1098586"/>
            <a:ext cx="6097554" cy="646331"/>
          </a:xfrm>
          <a:prstGeom prst="rect">
            <a:avLst/>
          </a:prstGeom>
          <a:noFill/>
        </p:spPr>
        <p:txBody>
          <a:bodyPr wrap="square">
            <a:spAutoFit/>
          </a:bodyPr>
          <a:lstStyle/>
          <a:p>
            <a:r>
              <a:rPr lang="fr-FR" b="0" i="0" dirty="0">
                <a:solidFill>
                  <a:srgbClr val="5B5B5B"/>
                </a:solidFill>
                <a:effectLst/>
                <a:latin typeface="Century Gothic" panose="020B0502020202020204" pitchFamily="34" charset="0"/>
              </a:rPr>
              <a:t>L’ONVA est chargée de gérer et contrôler le secteur des vacances annuelles des ouvriers et des artistes.</a:t>
            </a:r>
            <a:endParaRPr lang="fr-BE" dirty="0">
              <a:latin typeface="Century Gothic" panose="020B0502020202020204" pitchFamily="34" charset="0"/>
            </a:endParaRPr>
          </a:p>
        </p:txBody>
      </p:sp>
      <p:pic>
        <p:nvPicPr>
          <p:cNvPr id="13" name="Image 12">
            <a:extLst>
              <a:ext uri="{FF2B5EF4-FFF2-40B4-BE49-F238E27FC236}">
                <a16:creationId xmlns:a16="http://schemas.microsoft.com/office/drawing/2014/main" id="{1623478E-D6B0-CBA5-69A8-DA476EF234BD}"/>
              </a:ext>
            </a:extLst>
          </p:cNvPr>
          <p:cNvPicPr>
            <a:picLocks noChangeAspect="1"/>
          </p:cNvPicPr>
          <p:nvPr/>
        </p:nvPicPr>
        <p:blipFill>
          <a:blip r:embed="rId5"/>
          <a:stretch>
            <a:fillRect/>
          </a:stretch>
        </p:blipFill>
        <p:spPr>
          <a:xfrm>
            <a:off x="639713" y="3568010"/>
            <a:ext cx="1676545" cy="2164268"/>
          </a:xfrm>
          <a:prstGeom prst="rect">
            <a:avLst/>
          </a:prstGeom>
        </p:spPr>
      </p:pic>
      <p:pic>
        <p:nvPicPr>
          <p:cNvPr id="15" name="Image 14">
            <a:extLst>
              <a:ext uri="{FF2B5EF4-FFF2-40B4-BE49-F238E27FC236}">
                <a16:creationId xmlns:a16="http://schemas.microsoft.com/office/drawing/2014/main" id="{D080EB0C-AED7-24EA-BC98-CB8DF08F19F3}"/>
              </a:ext>
            </a:extLst>
          </p:cNvPr>
          <p:cNvPicPr>
            <a:picLocks noChangeAspect="1"/>
          </p:cNvPicPr>
          <p:nvPr/>
        </p:nvPicPr>
        <p:blipFill>
          <a:blip r:embed="rId6"/>
          <a:stretch>
            <a:fillRect/>
          </a:stretch>
        </p:blipFill>
        <p:spPr>
          <a:xfrm>
            <a:off x="9324945" y="3742929"/>
            <a:ext cx="1257409" cy="1051651"/>
          </a:xfrm>
          <a:prstGeom prst="rect">
            <a:avLst/>
          </a:prstGeom>
        </p:spPr>
      </p:pic>
      <p:sp>
        <p:nvSpPr>
          <p:cNvPr id="19" name="ZoneTexte 18">
            <a:extLst>
              <a:ext uri="{FF2B5EF4-FFF2-40B4-BE49-F238E27FC236}">
                <a16:creationId xmlns:a16="http://schemas.microsoft.com/office/drawing/2014/main" id="{511122DA-B473-A6DC-898B-28F7C65EE86F}"/>
              </a:ext>
            </a:extLst>
          </p:cNvPr>
          <p:cNvSpPr txBox="1"/>
          <p:nvPr/>
        </p:nvSpPr>
        <p:spPr>
          <a:xfrm>
            <a:off x="2973355" y="3496635"/>
            <a:ext cx="6096000" cy="369332"/>
          </a:xfrm>
          <a:prstGeom prst="rect">
            <a:avLst/>
          </a:prstGeom>
          <a:noFill/>
        </p:spPr>
        <p:txBody>
          <a:bodyPr wrap="square">
            <a:spAutoFit/>
          </a:bodyPr>
          <a:lstStyle/>
          <a:p>
            <a:r>
              <a:rPr lang="fr-FR" dirty="0">
                <a:hlinkClick r:id="rId7"/>
              </a:rPr>
              <a:t>Agence fédérales pour les allocations familiales</a:t>
            </a:r>
            <a:endParaRPr lang="fr-BE" dirty="0"/>
          </a:p>
        </p:txBody>
      </p:sp>
      <p:sp>
        <p:nvSpPr>
          <p:cNvPr id="21" name="ZoneTexte 20">
            <a:extLst>
              <a:ext uri="{FF2B5EF4-FFF2-40B4-BE49-F238E27FC236}">
                <a16:creationId xmlns:a16="http://schemas.microsoft.com/office/drawing/2014/main" id="{77040346-4E2D-096F-F488-21C49D2C31EA}"/>
              </a:ext>
            </a:extLst>
          </p:cNvPr>
          <p:cNvSpPr txBox="1"/>
          <p:nvPr/>
        </p:nvSpPr>
        <p:spPr>
          <a:xfrm>
            <a:off x="2911153" y="4194415"/>
            <a:ext cx="6097554" cy="1200329"/>
          </a:xfrm>
          <a:prstGeom prst="rect">
            <a:avLst/>
          </a:prstGeom>
          <a:noFill/>
        </p:spPr>
        <p:txBody>
          <a:bodyPr wrap="square">
            <a:spAutoFit/>
          </a:bodyPr>
          <a:lstStyle/>
          <a:p>
            <a:r>
              <a:rPr lang="fr-FR" b="0" i="0" dirty="0">
                <a:solidFill>
                  <a:srgbClr val="000000"/>
                </a:solidFill>
                <a:effectLst/>
                <a:latin typeface="Open Sans" panose="020B0606030504020204" pitchFamily="34" charset="0"/>
              </a:rPr>
              <a:t> </a:t>
            </a:r>
            <a:r>
              <a:rPr lang="fr-FR" b="0" i="0" dirty="0">
                <a:solidFill>
                  <a:srgbClr val="000000"/>
                </a:solidFill>
                <a:effectLst/>
                <a:latin typeface="Century Gothic" panose="020B0502020202020204" pitchFamily="34" charset="0"/>
              </a:rPr>
              <a:t>Elle a pour mission de garantir la continuité du paiement des allocations familiales pour les familles dont elle gère le dossier et d’accompagner ces familles dans leurs démarches. </a:t>
            </a:r>
            <a:endParaRPr lang="fr-BE" dirty="0">
              <a:latin typeface="Century Gothic" panose="020B0502020202020204" pitchFamily="34" charset="0"/>
            </a:endParaRPr>
          </a:p>
        </p:txBody>
      </p:sp>
    </p:spTree>
    <p:extLst>
      <p:ext uri="{BB962C8B-B14F-4D97-AF65-F5344CB8AC3E}">
        <p14:creationId xmlns:p14="http://schemas.microsoft.com/office/powerpoint/2010/main" val="2384861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4CB75316-9529-2781-3B32-5D7E3B9750EF}"/>
              </a:ext>
            </a:extLst>
          </p:cNvPr>
          <p:cNvSpPr>
            <a:spLocks noGrp="1"/>
          </p:cNvSpPr>
          <p:nvPr>
            <p:ph type="ftr" sz="quarter" idx="11"/>
          </p:nvPr>
        </p:nvSpPr>
        <p:spPr/>
        <p:txBody>
          <a:bodyPr/>
          <a:lstStyle/>
          <a:p>
            <a:r>
              <a:rPr lang="fr-BE" dirty="0"/>
              <a:t>© SOS Burnout Belgique</a:t>
            </a:r>
          </a:p>
        </p:txBody>
      </p:sp>
      <p:grpSp>
        <p:nvGrpSpPr>
          <p:cNvPr id="4" name="Groupe 3">
            <a:extLst>
              <a:ext uri="{FF2B5EF4-FFF2-40B4-BE49-F238E27FC236}">
                <a16:creationId xmlns:a16="http://schemas.microsoft.com/office/drawing/2014/main" id="{C8CA8284-56B7-6CCD-8BDA-5D02FC10FCB6}"/>
              </a:ext>
            </a:extLst>
          </p:cNvPr>
          <p:cNvGrpSpPr/>
          <p:nvPr/>
        </p:nvGrpSpPr>
        <p:grpSpPr>
          <a:xfrm>
            <a:off x="648345" y="371363"/>
            <a:ext cx="1676666" cy="2159094"/>
            <a:chOff x="6517161" y="2647265"/>
            <a:chExt cx="1676666" cy="2159094"/>
          </a:xfrm>
        </p:grpSpPr>
        <p:sp>
          <p:nvSpPr>
            <p:cNvPr id="5" name="Rectangle : coins arrondis 4">
              <a:extLst>
                <a:ext uri="{FF2B5EF4-FFF2-40B4-BE49-F238E27FC236}">
                  <a16:creationId xmlns:a16="http://schemas.microsoft.com/office/drawing/2014/main" id="{65DE9D72-D33B-1861-411A-4EE7C9A07171}"/>
                </a:ext>
              </a:extLst>
            </p:cNvPr>
            <p:cNvSpPr/>
            <p:nvPr/>
          </p:nvSpPr>
          <p:spPr>
            <a:xfrm>
              <a:off x="6517161" y="2647265"/>
              <a:ext cx="1676666" cy="2159094"/>
            </a:xfrm>
            <a:prstGeom prst="roundRect">
              <a:avLst/>
            </a:prstGeom>
            <a:solidFill>
              <a:schemeClr val="accent6"/>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a:lstStyle/>
            <a:p>
              <a:endParaRPr lang="fr-BE"/>
            </a:p>
          </p:txBody>
        </p:sp>
        <p:sp>
          <p:nvSpPr>
            <p:cNvPr id="6" name="Rectangle : coins arrondis 4">
              <a:extLst>
                <a:ext uri="{FF2B5EF4-FFF2-40B4-BE49-F238E27FC236}">
                  <a16:creationId xmlns:a16="http://schemas.microsoft.com/office/drawing/2014/main" id="{D20E09E4-1C66-6AA4-2766-154EADA7399B}"/>
                </a:ext>
              </a:extLst>
            </p:cNvPr>
            <p:cNvSpPr txBox="1"/>
            <p:nvPr/>
          </p:nvSpPr>
          <p:spPr>
            <a:xfrm>
              <a:off x="6599009" y="2729113"/>
              <a:ext cx="1512970" cy="1995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dirty="0"/>
                <a:t>SF</a:t>
              </a:r>
              <a:r>
                <a:rPr lang="en-US" sz="4800" kern="1200" dirty="0"/>
                <a:t>P</a:t>
              </a:r>
            </a:p>
          </p:txBody>
        </p:sp>
      </p:grpSp>
      <p:pic>
        <p:nvPicPr>
          <p:cNvPr id="8" name="Image 7">
            <a:extLst>
              <a:ext uri="{FF2B5EF4-FFF2-40B4-BE49-F238E27FC236}">
                <a16:creationId xmlns:a16="http://schemas.microsoft.com/office/drawing/2014/main" id="{F677382A-8DB8-8436-5F78-03A43F987A7E}"/>
              </a:ext>
            </a:extLst>
          </p:cNvPr>
          <p:cNvPicPr>
            <a:picLocks noChangeAspect="1"/>
          </p:cNvPicPr>
          <p:nvPr/>
        </p:nvPicPr>
        <p:blipFill>
          <a:blip r:embed="rId2"/>
          <a:stretch>
            <a:fillRect/>
          </a:stretch>
        </p:blipFill>
        <p:spPr>
          <a:xfrm>
            <a:off x="9571929" y="453211"/>
            <a:ext cx="949965" cy="776413"/>
          </a:xfrm>
          <a:prstGeom prst="rect">
            <a:avLst/>
          </a:prstGeom>
        </p:spPr>
      </p:pic>
      <p:sp>
        <p:nvSpPr>
          <p:cNvPr id="10" name="ZoneTexte 9">
            <a:extLst>
              <a:ext uri="{FF2B5EF4-FFF2-40B4-BE49-F238E27FC236}">
                <a16:creationId xmlns:a16="http://schemas.microsoft.com/office/drawing/2014/main" id="{69567F75-5163-5607-B0BD-4DACB24CA858}"/>
              </a:ext>
            </a:extLst>
          </p:cNvPr>
          <p:cNvSpPr txBox="1"/>
          <p:nvPr/>
        </p:nvSpPr>
        <p:spPr>
          <a:xfrm>
            <a:off x="2628900" y="472085"/>
            <a:ext cx="6097554" cy="369332"/>
          </a:xfrm>
          <a:prstGeom prst="rect">
            <a:avLst/>
          </a:prstGeom>
          <a:noFill/>
        </p:spPr>
        <p:txBody>
          <a:bodyPr wrap="square">
            <a:spAutoFit/>
          </a:bodyPr>
          <a:lstStyle/>
          <a:p>
            <a:r>
              <a:rPr lang="fr-FR" dirty="0">
                <a:hlinkClick r:id="rId3"/>
              </a:rPr>
              <a:t>Le Service fédéral des Pensions</a:t>
            </a:r>
            <a:endParaRPr lang="fr-BE" dirty="0"/>
          </a:p>
        </p:txBody>
      </p:sp>
      <p:sp>
        <p:nvSpPr>
          <p:cNvPr id="12" name="ZoneTexte 11">
            <a:extLst>
              <a:ext uri="{FF2B5EF4-FFF2-40B4-BE49-F238E27FC236}">
                <a16:creationId xmlns:a16="http://schemas.microsoft.com/office/drawing/2014/main" id="{071D660C-C784-41CC-AB89-48F2EFFD5E2E}"/>
              </a:ext>
            </a:extLst>
          </p:cNvPr>
          <p:cNvSpPr txBox="1"/>
          <p:nvPr/>
        </p:nvSpPr>
        <p:spPr>
          <a:xfrm>
            <a:off x="2703545" y="1025108"/>
            <a:ext cx="6097554" cy="1754326"/>
          </a:xfrm>
          <a:prstGeom prst="rect">
            <a:avLst/>
          </a:prstGeom>
          <a:noFill/>
        </p:spPr>
        <p:txBody>
          <a:bodyPr wrap="square">
            <a:spAutoFit/>
          </a:bodyPr>
          <a:lstStyle/>
          <a:p>
            <a:r>
              <a:rPr lang="fr-FR" i="0" dirty="0">
                <a:solidFill>
                  <a:srgbClr val="000000"/>
                </a:solidFill>
                <a:effectLst/>
                <a:latin typeface="Century Gothic" panose="020B0502020202020204" pitchFamily="34" charset="0"/>
              </a:rPr>
              <a:t>Le SPF assure 4 fonctions :</a:t>
            </a:r>
          </a:p>
          <a:p>
            <a:r>
              <a:rPr lang="fr-FR" dirty="0">
                <a:solidFill>
                  <a:srgbClr val="000000"/>
                </a:solidFill>
                <a:latin typeface="Century Gothic" panose="020B0502020202020204" pitchFamily="34" charset="0"/>
              </a:rPr>
              <a:t>- Informer et conseiller sur votre( future) pension;</a:t>
            </a:r>
          </a:p>
          <a:p>
            <a:r>
              <a:rPr lang="fr-FR" dirty="0">
                <a:solidFill>
                  <a:srgbClr val="000000"/>
                </a:solidFill>
                <a:latin typeface="Century Gothic" panose="020B0502020202020204" pitchFamily="34" charset="0"/>
              </a:rPr>
              <a:t>- Déterminer et octroyer les droits de pension</a:t>
            </a:r>
          </a:p>
          <a:p>
            <a:r>
              <a:rPr lang="fr-FR" i="0" dirty="0">
                <a:solidFill>
                  <a:srgbClr val="000000"/>
                </a:solidFill>
                <a:effectLst/>
                <a:latin typeface="Century Gothic" panose="020B0502020202020204" pitchFamily="34" charset="0"/>
              </a:rPr>
              <a:t>- Payer les pensions, rentes et indemnités ainsi que la GRAPA;</a:t>
            </a:r>
          </a:p>
          <a:p>
            <a:r>
              <a:rPr lang="fr-FR" dirty="0">
                <a:solidFill>
                  <a:srgbClr val="000000"/>
                </a:solidFill>
                <a:latin typeface="Century Gothic" panose="020B0502020202020204" pitchFamily="34" charset="0"/>
              </a:rPr>
              <a:t>- Soutenir la prise de décision politique.</a:t>
            </a:r>
            <a:endParaRPr lang="fr-FR" i="0" dirty="0">
              <a:solidFill>
                <a:srgbClr val="000000"/>
              </a:solidFill>
              <a:effectLst/>
              <a:latin typeface="Century Gothic" panose="020B0502020202020204" pitchFamily="34" charset="0"/>
            </a:endParaRPr>
          </a:p>
        </p:txBody>
      </p:sp>
      <p:grpSp>
        <p:nvGrpSpPr>
          <p:cNvPr id="13" name="Groupe 12">
            <a:extLst>
              <a:ext uri="{FF2B5EF4-FFF2-40B4-BE49-F238E27FC236}">
                <a16:creationId xmlns:a16="http://schemas.microsoft.com/office/drawing/2014/main" id="{BAB609BB-AA7F-97D5-3C7F-50137BF47163}"/>
              </a:ext>
            </a:extLst>
          </p:cNvPr>
          <p:cNvGrpSpPr/>
          <p:nvPr/>
        </p:nvGrpSpPr>
        <p:grpSpPr>
          <a:xfrm>
            <a:off x="730193" y="3870343"/>
            <a:ext cx="1664338" cy="2159094"/>
            <a:chOff x="8209081" y="2647272"/>
            <a:chExt cx="1664338" cy="2159094"/>
          </a:xfrm>
        </p:grpSpPr>
        <p:sp>
          <p:nvSpPr>
            <p:cNvPr id="14" name="Rectangle : coins arrondis 13">
              <a:extLst>
                <a:ext uri="{FF2B5EF4-FFF2-40B4-BE49-F238E27FC236}">
                  <a16:creationId xmlns:a16="http://schemas.microsoft.com/office/drawing/2014/main" id="{93E7A6B3-BBF8-3F18-65C0-A1AAC2F77E66}"/>
                </a:ext>
              </a:extLst>
            </p:cNvPr>
            <p:cNvSpPr/>
            <p:nvPr/>
          </p:nvSpPr>
          <p:spPr>
            <a:xfrm>
              <a:off x="8209081" y="2647272"/>
              <a:ext cx="1664338" cy="2159094"/>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fr-BE"/>
            </a:p>
          </p:txBody>
        </p:sp>
        <p:sp>
          <p:nvSpPr>
            <p:cNvPr id="15" name="Rectangle : coins arrondis 4">
              <a:extLst>
                <a:ext uri="{FF2B5EF4-FFF2-40B4-BE49-F238E27FC236}">
                  <a16:creationId xmlns:a16="http://schemas.microsoft.com/office/drawing/2014/main" id="{7CB14CE4-3815-22B5-460E-8C9200D3E922}"/>
                </a:ext>
              </a:extLst>
            </p:cNvPr>
            <p:cNvSpPr txBox="1"/>
            <p:nvPr/>
          </p:nvSpPr>
          <p:spPr>
            <a:xfrm>
              <a:off x="8290327" y="2728518"/>
              <a:ext cx="1501846" cy="19966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FAT</a:t>
              </a:r>
            </a:p>
          </p:txBody>
        </p:sp>
      </p:grpSp>
      <p:pic>
        <p:nvPicPr>
          <p:cNvPr id="17" name="Image 16">
            <a:extLst>
              <a:ext uri="{FF2B5EF4-FFF2-40B4-BE49-F238E27FC236}">
                <a16:creationId xmlns:a16="http://schemas.microsoft.com/office/drawing/2014/main" id="{7E313B2B-2EE9-0E77-7969-1753CAC3BAB0}"/>
              </a:ext>
            </a:extLst>
          </p:cNvPr>
          <p:cNvPicPr>
            <a:picLocks noChangeAspect="1"/>
          </p:cNvPicPr>
          <p:nvPr/>
        </p:nvPicPr>
        <p:blipFill>
          <a:blip r:embed="rId4"/>
          <a:stretch>
            <a:fillRect/>
          </a:stretch>
        </p:blipFill>
        <p:spPr>
          <a:xfrm>
            <a:off x="9571929" y="3884968"/>
            <a:ext cx="1337646" cy="1064922"/>
          </a:xfrm>
          <a:prstGeom prst="rect">
            <a:avLst/>
          </a:prstGeom>
        </p:spPr>
      </p:pic>
      <p:sp>
        <p:nvSpPr>
          <p:cNvPr id="19" name="ZoneTexte 18">
            <a:extLst>
              <a:ext uri="{FF2B5EF4-FFF2-40B4-BE49-F238E27FC236}">
                <a16:creationId xmlns:a16="http://schemas.microsoft.com/office/drawing/2014/main" id="{7A983CAE-8517-A6FB-CC89-BB23731D8592}"/>
              </a:ext>
            </a:extLst>
          </p:cNvPr>
          <p:cNvSpPr txBox="1"/>
          <p:nvPr/>
        </p:nvSpPr>
        <p:spPr>
          <a:xfrm>
            <a:off x="2853984" y="4453471"/>
            <a:ext cx="6096000" cy="646331"/>
          </a:xfrm>
          <a:prstGeom prst="rect">
            <a:avLst/>
          </a:prstGeom>
          <a:noFill/>
        </p:spPr>
        <p:txBody>
          <a:bodyPr wrap="square">
            <a:spAutoFit/>
          </a:bodyPr>
          <a:lstStyle/>
          <a:p>
            <a:r>
              <a:rPr lang="fr-FR" b="0" i="0" dirty="0">
                <a:solidFill>
                  <a:srgbClr val="2E3031"/>
                </a:solidFill>
                <a:effectLst/>
                <a:latin typeface="Arial" panose="020B0604020202020204" pitchFamily="34" charset="0"/>
              </a:rPr>
              <a:t>Ses missions portent sur les accidents intervenant sur le lieu ou le chemin du travail pour les travailleurs</a:t>
            </a:r>
            <a:endParaRPr lang="fr-BE" dirty="0"/>
          </a:p>
        </p:txBody>
      </p:sp>
      <p:sp>
        <p:nvSpPr>
          <p:cNvPr id="21" name="ZoneTexte 20">
            <a:extLst>
              <a:ext uri="{FF2B5EF4-FFF2-40B4-BE49-F238E27FC236}">
                <a16:creationId xmlns:a16="http://schemas.microsoft.com/office/drawing/2014/main" id="{CF4AF93E-E50D-72B2-11E3-D07CF1F89D5C}"/>
              </a:ext>
            </a:extLst>
          </p:cNvPr>
          <p:cNvSpPr txBox="1"/>
          <p:nvPr/>
        </p:nvSpPr>
        <p:spPr>
          <a:xfrm>
            <a:off x="2853984" y="3766923"/>
            <a:ext cx="6097554" cy="369332"/>
          </a:xfrm>
          <a:prstGeom prst="rect">
            <a:avLst/>
          </a:prstGeom>
          <a:noFill/>
        </p:spPr>
        <p:txBody>
          <a:bodyPr wrap="square">
            <a:spAutoFit/>
          </a:bodyPr>
          <a:lstStyle/>
          <a:p>
            <a:r>
              <a:rPr lang="fr-FR" dirty="0">
                <a:hlinkClick r:id="rId5"/>
              </a:rPr>
              <a:t>Le Fonds des Accidents du Travail </a:t>
            </a:r>
            <a:endParaRPr lang="fr-BE" dirty="0"/>
          </a:p>
        </p:txBody>
      </p:sp>
    </p:spTree>
    <p:extLst>
      <p:ext uri="{BB962C8B-B14F-4D97-AF65-F5344CB8AC3E}">
        <p14:creationId xmlns:p14="http://schemas.microsoft.com/office/powerpoint/2010/main" val="825895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166A1A51-223C-9653-AA07-34C08806FDF1}"/>
              </a:ext>
            </a:extLst>
          </p:cNvPr>
          <p:cNvSpPr>
            <a:spLocks noGrp="1"/>
          </p:cNvSpPr>
          <p:nvPr>
            <p:ph type="ftr" sz="quarter" idx="11"/>
          </p:nvPr>
        </p:nvSpPr>
        <p:spPr/>
        <p:txBody>
          <a:bodyPr/>
          <a:lstStyle/>
          <a:p>
            <a:r>
              <a:rPr lang="fr-BE" dirty="0"/>
              <a:t>© SOS Burnout Belgique</a:t>
            </a:r>
          </a:p>
        </p:txBody>
      </p:sp>
      <p:grpSp>
        <p:nvGrpSpPr>
          <p:cNvPr id="4" name="Groupe 3">
            <a:extLst>
              <a:ext uri="{FF2B5EF4-FFF2-40B4-BE49-F238E27FC236}">
                <a16:creationId xmlns:a16="http://schemas.microsoft.com/office/drawing/2014/main" id="{2E9A4E7C-83BC-49C1-0CE6-4B84514D7836}"/>
              </a:ext>
            </a:extLst>
          </p:cNvPr>
          <p:cNvGrpSpPr/>
          <p:nvPr/>
        </p:nvGrpSpPr>
        <p:grpSpPr>
          <a:xfrm>
            <a:off x="658722" y="362032"/>
            <a:ext cx="1674572" cy="2159094"/>
            <a:chOff x="9844913" y="2647272"/>
            <a:chExt cx="1674572" cy="2159094"/>
          </a:xfrm>
        </p:grpSpPr>
        <p:sp>
          <p:nvSpPr>
            <p:cNvPr id="5" name="Rectangle : coins arrondis 4">
              <a:extLst>
                <a:ext uri="{FF2B5EF4-FFF2-40B4-BE49-F238E27FC236}">
                  <a16:creationId xmlns:a16="http://schemas.microsoft.com/office/drawing/2014/main" id="{720E01A6-4C54-315C-D577-2E7A8FA9FD82}"/>
                </a:ext>
              </a:extLst>
            </p:cNvPr>
            <p:cNvSpPr/>
            <p:nvPr/>
          </p:nvSpPr>
          <p:spPr>
            <a:xfrm>
              <a:off x="9844913" y="2647272"/>
              <a:ext cx="1674572" cy="2159094"/>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fr-BE"/>
            </a:p>
          </p:txBody>
        </p:sp>
        <p:sp>
          <p:nvSpPr>
            <p:cNvPr id="6" name="Rectangle : coins arrondis 4">
              <a:extLst>
                <a:ext uri="{FF2B5EF4-FFF2-40B4-BE49-F238E27FC236}">
                  <a16:creationId xmlns:a16="http://schemas.microsoft.com/office/drawing/2014/main" id="{24B9DEA4-420F-7C98-435A-2F85134DCD30}"/>
                </a:ext>
              </a:extLst>
            </p:cNvPr>
            <p:cNvSpPr txBox="1"/>
            <p:nvPr/>
          </p:nvSpPr>
          <p:spPr>
            <a:xfrm>
              <a:off x="9926659" y="2729018"/>
              <a:ext cx="1511080" cy="19956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FMP</a:t>
              </a:r>
            </a:p>
          </p:txBody>
        </p:sp>
      </p:grpSp>
      <p:sp>
        <p:nvSpPr>
          <p:cNvPr id="8" name="ZoneTexte 7">
            <a:extLst>
              <a:ext uri="{FF2B5EF4-FFF2-40B4-BE49-F238E27FC236}">
                <a16:creationId xmlns:a16="http://schemas.microsoft.com/office/drawing/2014/main" id="{0CE90A5C-EC1D-D466-DB6D-358E9FAA2167}"/>
              </a:ext>
            </a:extLst>
          </p:cNvPr>
          <p:cNvSpPr txBox="1"/>
          <p:nvPr/>
        </p:nvSpPr>
        <p:spPr>
          <a:xfrm>
            <a:off x="2526264" y="443778"/>
            <a:ext cx="6097554" cy="369332"/>
          </a:xfrm>
          <a:prstGeom prst="rect">
            <a:avLst/>
          </a:prstGeom>
          <a:noFill/>
        </p:spPr>
        <p:txBody>
          <a:bodyPr wrap="square">
            <a:spAutoFit/>
          </a:bodyPr>
          <a:lstStyle/>
          <a:p>
            <a:r>
              <a:rPr lang="fr-FR" dirty="0">
                <a:hlinkClick r:id="rId2"/>
              </a:rPr>
              <a:t>Le Fonds des Maladies Professionnelles</a:t>
            </a:r>
            <a:endParaRPr lang="fr-BE" dirty="0"/>
          </a:p>
        </p:txBody>
      </p:sp>
      <p:pic>
        <p:nvPicPr>
          <p:cNvPr id="10" name="Image 9">
            <a:extLst>
              <a:ext uri="{FF2B5EF4-FFF2-40B4-BE49-F238E27FC236}">
                <a16:creationId xmlns:a16="http://schemas.microsoft.com/office/drawing/2014/main" id="{AB30FCA9-7AE0-EF1C-6429-4A8A123B5008}"/>
              </a:ext>
            </a:extLst>
          </p:cNvPr>
          <p:cNvPicPr>
            <a:picLocks noChangeAspect="1"/>
          </p:cNvPicPr>
          <p:nvPr/>
        </p:nvPicPr>
        <p:blipFill>
          <a:blip r:embed="rId3"/>
          <a:stretch>
            <a:fillRect/>
          </a:stretch>
        </p:blipFill>
        <p:spPr>
          <a:xfrm>
            <a:off x="8153400" y="443778"/>
            <a:ext cx="1732514" cy="1118259"/>
          </a:xfrm>
          <a:prstGeom prst="rect">
            <a:avLst/>
          </a:prstGeom>
        </p:spPr>
      </p:pic>
      <p:sp>
        <p:nvSpPr>
          <p:cNvPr id="12" name="ZoneTexte 11">
            <a:extLst>
              <a:ext uri="{FF2B5EF4-FFF2-40B4-BE49-F238E27FC236}">
                <a16:creationId xmlns:a16="http://schemas.microsoft.com/office/drawing/2014/main" id="{C58316CF-8159-CD09-AFF2-218B55659D54}"/>
              </a:ext>
            </a:extLst>
          </p:cNvPr>
          <p:cNvSpPr txBox="1"/>
          <p:nvPr/>
        </p:nvSpPr>
        <p:spPr>
          <a:xfrm>
            <a:off x="2527818" y="959182"/>
            <a:ext cx="6096000" cy="1754326"/>
          </a:xfrm>
          <a:prstGeom prst="rect">
            <a:avLst/>
          </a:prstGeom>
          <a:noFill/>
        </p:spPr>
        <p:txBody>
          <a:bodyPr wrap="square">
            <a:spAutoFit/>
          </a:bodyPr>
          <a:lstStyle/>
          <a:p>
            <a:r>
              <a:rPr lang="fr-FR" b="0" i="0" dirty="0">
                <a:solidFill>
                  <a:srgbClr val="2E3031"/>
                </a:solidFill>
                <a:effectLst/>
                <a:latin typeface="Century Gothic" panose="020B0502020202020204" pitchFamily="34" charset="0"/>
              </a:rPr>
              <a:t>Les missions du FMP portent sur les maladies liées à une activité </a:t>
            </a:r>
            <a:r>
              <a:rPr lang="fr-FR" dirty="0">
                <a:solidFill>
                  <a:srgbClr val="2E3031"/>
                </a:solidFill>
                <a:latin typeface="Century Gothic" panose="020B0502020202020204" pitchFamily="34" charset="0"/>
              </a:rPr>
              <a:t>professionnelle. Il </a:t>
            </a:r>
            <a:r>
              <a:rPr lang="fr-FR" b="0" i="0" dirty="0">
                <a:solidFill>
                  <a:srgbClr val="2E3031"/>
                </a:solidFill>
                <a:effectLst/>
                <a:latin typeface="Century Gothic" panose="020B0502020202020204" pitchFamily="34" charset="0"/>
              </a:rPr>
              <a:t>indemnise directement les personnes reconnues comme atteintes d’une maladie professionnelle. Il est également chargé de prévenir les risques de maladie auprès des entreprises et des travailleurs.</a:t>
            </a:r>
            <a:endParaRPr lang="fr-BE" dirty="0">
              <a:latin typeface="Century Gothic" panose="020B0502020202020204" pitchFamily="34" charset="0"/>
            </a:endParaRPr>
          </a:p>
        </p:txBody>
      </p:sp>
      <p:sp>
        <p:nvSpPr>
          <p:cNvPr id="14" name="ZoneTexte 13">
            <a:extLst>
              <a:ext uri="{FF2B5EF4-FFF2-40B4-BE49-F238E27FC236}">
                <a16:creationId xmlns:a16="http://schemas.microsoft.com/office/drawing/2014/main" id="{6BFD7DDC-7340-B6C4-7E8E-6E7CB6550EA0}"/>
              </a:ext>
            </a:extLst>
          </p:cNvPr>
          <p:cNvSpPr txBox="1"/>
          <p:nvPr/>
        </p:nvSpPr>
        <p:spPr>
          <a:xfrm>
            <a:off x="3047223" y="4144493"/>
            <a:ext cx="6097554" cy="1200329"/>
          </a:xfrm>
          <a:prstGeom prst="rect">
            <a:avLst/>
          </a:prstGeom>
          <a:noFill/>
        </p:spPr>
        <p:txBody>
          <a:bodyPr wrap="square">
            <a:spAutoFit/>
          </a:bodyPr>
          <a:lstStyle/>
          <a:p>
            <a:r>
              <a:rPr lang="fr-FR" dirty="0">
                <a:solidFill>
                  <a:srgbClr val="2E3031"/>
                </a:solidFill>
                <a:latin typeface="Arial" panose="020B0604020202020204" pitchFamily="34" charset="0"/>
              </a:rPr>
              <a:t>D</a:t>
            </a:r>
            <a:r>
              <a:rPr lang="fr-FR" b="0" i="0" dirty="0">
                <a:solidFill>
                  <a:srgbClr val="2E3031"/>
                </a:solidFill>
                <a:effectLst/>
                <a:latin typeface="Arial" panose="020B0604020202020204" pitchFamily="34" charset="0"/>
              </a:rPr>
              <a:t>epuis 2017 le Fonds des Accidents de travail </a:t>
            </a:r>
            <a:r>
              <a:rPr lang="fr-FR" dirty="0">
                <a:solidFill>
                  <a:srgbClr val="2E3031"/>
                </a:solidFill>
                <a:latin typeface="Arial" panose="020B0604020202020204" pitchFamily="34" charset="0"/>
              </a:rPr>
              <a:t>s’est associé </a:t>
            </a:r>
            <a:r>
              <a:rPr lang="fr-FR" b="0" i="0" dirty="0">
                <a:solidFill>
                  <a:srgbClr val="2E3031"/>
                </a:solidFill>
                <a:effectLst/>
                <a:latin typeface="Arial" panose="020B0604020202020204" pitchFamily="34" charset="0"/>
              </a:rPr>
              <a:t>avec le Fonds des Maladies Professionnelles sous le nom de </a:t>
            </a:r>
            <a:r>
              <a:rPr lang="fr-FR" b="0" i="0" dirty="0" err="1">
                <a:solidFill>
                  <a:srgbClr val="2E3031"/>
                </a:solidFill>
                <a:effectLst/>
                <a:latin typeface="Arial" panose="020B0604020202020204" pitchFamily="34" charset="0"/>
              </a:rPr>
              <a:t>Fedris</a:t>
            </a:r>
            <a:r>
              <a:rPr lang="fr-FR" b="0" i="0" dirty="0">
                <a:solidFill>
                  <a:srgbClr val="2E3031"/>
                </a:solidFill>
                <a:effectLst/>
                <a:latin typeface="Arial" panose="020B0604020202020204" pitchFamily="34" charset="0"/>
              </a:rPr>
              <a:t> ( Agence Fédérale Des Risques professionnels) </a:t>
            </a:r>
            <a:endParaRPr lang="fr-BE" dirty="0"/>
          </a:p>
        </p:txBody>
      </p:sp>
      <p:pic>
        <p:nvPicPr>
          <p:cNvPr id="17" name="Image 16">
            <a:extLst>
              <a:ext uri="{FF2B5EF4-FFF2-40B4-BE49-F238E27FC236}">
                <a16:creationId xmlns:a16="http://schemas.microsoft.com/office/drawing/2014/main" id="{30EDBA5B-2F25-DBDD-9538-4CF34E6305F1}"/>
              </a:ext>
            </a:extLst>
          </p:cNvPr>
          <p:cNvPicPr>
            <a:picLocks noChangeAspect="1"/>
          </p:cNvPicPr>
          <p:nvPr/>
        </p:nvPicPr>
        <p:blipFill>
          <a:blip r:embed="rId4"/>
          <a:stretch>
            <a:fillRect/>
          </a:stretch>
        </p:blipFill>
        <p:spPr>
          <a:xfrm>
            <a:off x="718918" y="3784035"/>
            <a:ext cx="1807346" cy="2572315"/>
          </a:xfrm>
          <a:prstGeom prst="rect">
            <a:avLst/>
          </a:prstGeom>
        </p:spPr>
      </p:pic>
      <p:pic>
        <p:nvPicPr>
          <p:cNvPr id="19" name="Image 18">
            <a:extLst>
              <a:ext uri="{FF2B5EF4-FFF2-40B4-BE49-F238E27FC236}">
                <a16:creationId xmlns:a16="http://schemas.microsoft.com/office/drawing/2014/main" id="{2D2317A5-E11C-0CAA-939B-0096206C8387}"/>
              </a:ext>
            </a:extLst>
          </p:cNvPr>
          <p:cNvPicPr>
            <a:picLocks noChangeAspect="1"/>
          </p:cNvPicPr>
          <p:nvPr/>
        </p:nvPicPr>
        <p:blipFill>
          <a:blip r:embed="rId5"/>
          <a:stretch>
            <a:fillRect/>
          </a:stretch>
        </p:blipFill>
        <p:spPr>
          <a:xfrm>
            <a:off x="7584281" y="5209787"/>
            <a:ext cx="2453853" cy="861135"/>
          </a:xfrm>
          <a:prstGeom prst="rect">
            <a:avLst/>
          </a:prstGeom>
        </p:spPr>
      </p:pic>
    </p:spTree>
    <p:extLst>
      <p:ext uri="{BB962C8B-B14F-4D97-AF65-F5344CB8AC3E}">
        <p14:creationId xmlns:p14="http://schemas.microsoft.com/office/powerpoint/2010/main" val="291044706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36AD1E-2959-49FA-B6F0-802A3E2DD9BE}">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customXml/itemProps2.xml><?xml version="1.0" encoding="utf-8"?>
<ds:datastoreItem xmlns:ds="http://schemas.openxmlformats.org/officeDocument/2006/customXml" ds:itemID="{E0D0053E-1224-4090-8716-0DD3EAED1D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4912D01-94FB-48E3-9EA7-18AB5E4951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722</TotalTime>
  <Words>641</Words>
  <Application>Microsoft Office PowerPoint</Application>
  <PresentationFormat>Grand écran</PresentationFormat>
  <Paragraphs>64</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Arial</vt:lpstr>
      <vt:lpstr>Calibri</vt:lpstr>
      <vt:lpstr>Calibri Light</vt:lpstr>
      <vt:lpstr>Century Gothic</vt:lpstr>
      <vt:lpstr>Montserrat</vt:lpstr>
      <vt:lpstr>Open Sans</vt:lpstr>
      <vt:lpstr>Roboto</vt:lpstr>
      <vt:lpstr>Thème Office</vt:lpstr>
      <vt:lpstr>Présentation PowerPoint</vt:lpstr>
      <vt:lpstr>Présentation PowerPoint</vt:lpstr>
      <vt:lpstr>Présentation PowerPoint</vt:lpstr>
      <vt:lpstr>C'est l'ONSS (Office national de sécurité sociale) qui chapôte les 7 branches de la sécurité sociale dans le régime salarié.  Elle perçoit les cotisations des travailleurs, de l’Etat et celles des employeurs.  Le versement des allocations aux travailleurs s'effectue par l'intermédiaire d'organismes de paiement que l'on appelle des organismes parastataux. ( INAMI/ONEM/ ONVA/FAMIFED/SFP/FAT/FMP)</vt:lpstr>
      <vt:lpstr>Présentation PowerPoint</vt:lpstr>
      <vt:lpstr>Présentation PowerPoint</vt:lpstr>
      <vt:lpstr>Présentation PowerPoint</vt:lpstr>
      <vt:lpstr>Présentation PowerPoint</vt:lpstr>
      <vt:lpstr>Présentation PowerPoint</vt:lpstr>
      <vt:lpstr>L’INASTI (Institut national d'assurances sociales pour travailleurs indépendants) gère la caisse d'assurance sociale pour indépendants à laquelle les indépendants doivent s’affilier pour bénéficier de la sécurité sociale.   Les indépendants sont assurés couverts contre les mêmes risques que les salariés, à l'exception des accidents du travail, des maladies professionnelles et du chômage. </vt:lpstr>
      <vt:lpstr>Présentation PowerPoint</vt:lpstr>
      <vt:lpstr>Pour aller plus loin, consultez le site de la Sécurité Sociale  ICI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avantages complémentaires des mutuelles</dc:title>
  <dc:creator>Sylvie LEJEUNE</dc:creator>
  <cp:lastModifiedBy>Sylvie LEJEUNE</cp:lastModifiedBy>
  <cp:revision>4</cp:revision>
  <dcterms:created xsi:type="dcterms:W3CDTF">2023-10-16T06:45:55Z</dcterms:created>
  <dcterms:modified xsi:type="dcterms:W3CDTF">2024-02-13T10:36:38Z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