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7"/>
  </p:notesMasterIdLst>
  <p:sldIdLst>
    <p:sldId id="256" r:id="rId4"/>
    <p:sldId id="276" r:id="rId5"/>
    <p:sldId id="275"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9E1C5B-FAD2-466C-9271-4974C978E1CA}" v="19" dt="2024-01-30T14:12:53.0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Master" Target="slideMasters/slideMaster1.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 Id="rId14"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859E1C5B-FAD2-466C-9271-4974C978E1CA}"/>
    <pc:docChg chg="custSel addSld delSld modSld sldOrd">
      <pc:chgData name="Sylvie LEJEUNE" userId="8823c1f8-2503-4ab2-8aed-e0bf3dc10a1a" providerId="ADAL" clId="{859E1C5B-FAD2-466C-9271-4974C978E1CA}" dt="2024-01-30T14:14:18.396" v="143" actId="20577"/>
      <pc:docMkLst>
        <pc:docMk/>
      </pc:docMkLst>
      <pc:sldChg chg="modSp mod">
        <pc:chgData name="Sylvie LEJEUNE" userId="8823c1f8-2503-4ab2-8aed-e0bf3dc10a1a" providerId="ADAL" clId="{859E1C5B-FAD2-466C-9271-4974C978E1CA}" dt="2023-11-30T13:31:29.593" v="27" actId="20577"/>
        <pc:sldMkLst>
          <pc:docMk/>
          <pc:sldMk cId="3081654501" sldId="256"/>
        </pc:sldMkLst>
        <pc:spChg chg="mod">
          <ac:chgData name="Sylvie LEJEUNE" userId="8823c1f8-2503-4ab2-8aed-e0bf3dc10a1a" providerId="ADAL" clId="{859E1C5B-FAD2-466C-9271-4974C978E1CA}" dt="2023-11-30T13:31:29.593" v="27" actId="20577"/>
          <ac:spMkLst>
            <pc:docMk/>
            <pc:sldMk cId="3081654501" sldId="256"/>
            <ac:spMk id="2" creationId="{62FFEE47-EF0B-D515-52FE-F951E4548836}"/>
          </ac:spMkLst>
        </pc:spChg>
      </pc:sldChg>
      <pc:sldChg chg="del">
        <pc:chgData name="Sylvie LEJEUNE" userId="8823c1f8-2503-4ab2-8aed-e0bf3dc10a1a" providerId="ADAL" clId="{859E1C5B-FAD2-466C-9271-4974C978E1CA}" dt="2023-11-30T13:34:30.172" v="28" actId="2696"/>
        <pc:sldMkLst>
          <pc:docMk/>
          <pc:sldMk cId="2974620879" sldId="274"/>
        </pc:sldMkLst>
      </pc:sldChg>
      <pc:sldChg chg="addSp delSp modSp add del mod setBg">
        <pc:chgData name="Sylvie LEJEUNE" userId="8823c1f8-2503-4ab2-8aed-e0bf3dc10a1a" providerId="ADAL" clId="{859E1C5B-FAD2-466C-9271-4974C978E1CA}" dt="2024-01-30T14:13:19.296" v="135" actId="207"/>
        <pc:sldMkLst>
          <pc:docMk/>
          <pc:sldMk cId="1656407220" sldId="275"/>
        </pc:sldMkLst>
        <pc:spChg chg="mod">
          <ac:chgData name="Sylvie LEJEUNE" userId="8823c1f8-2503-4ab2-8aed-e0bf3dc10a1a" providerId="ADAL" clId="{859E1C5B-FAD2-466C-9271-4974C978E1CA}" dt="2024-01-30T14:13:19.296" v="135" actId="207"/>
          <ac:spMkLst>
            <pc:docMk/>
            <pc:sldMk cId="1656407220" sldId="275"/>
            <ac:spMk id="2" creationId="{E22C3209-88E6-AD0D-0921-BD40064013E2}"/>
          </ac:spMkLst>
        </pc:spChg>
        <pc:spChg chg="mod ord">
          <ac:chgData name="Sylvie LEJEUNE" userId="8823c1f8-2503-4ab2-8aed-e0bf3dc10a1a" providerId="ADAL" clId="{859E1C5B-FAD2-466C-9271-4974C978E1CA}" dt="2024-01-30T14:08:46.057" v="59" actId="26606"/>
          <ac:spMkLst>
            <pc:docMk/>
            <pc:sldMk cId="1656407220" sldId="275"/>
            <ac:spMk id="4" creationId="{18A4A75C-E33E-6F73-CB16-44ADCBD2E71E}"/>
          </ac:spMkLst>
        </pc:spChg>
        <pc:spChg chg="add">
          <ac:chgData name="Sylvie LEJEUNE" userId="8823c1f8-2503-4ab2-8aed-e0bf3dc10a1a" providerId="ADAL" clId="{859E1C5B-FAD2-466C-9271-4974C978E1CA}" dt="2024-01-30T14:08:46.057" v="59" actId="26606"/>
          <ac:spMkLst>
            <pc:docMk/>
            <pc:sldMk cId="1656407220" sldId="275"/>
            <ac:spMk id="1031" creationId="{7D9D36D6-2AC5-46A1-A849-4C82D5264A3A}"/>
          </ac:spMkLst>
        </pc:spChg>
        <pc:picChg chg="add mod">
          <ac:chgData name="Sylvie LEJEUNE" userId="8823c1f8-2503-4ab2-8aed-e0bf3dc10a1a" providerId="ADAL" clId="{859E1C5B-FAD2-466C-9271-4974C978E1CA}" dt="2024-01-30T14:12:53.076" v="131" actId="1076"/>
          <ac:picMkLst>
            <pc:docMk/>
            <pc:sldMk cId="1656407220" sldId="275"/>
            <ac:picMk id="3" creationId="{0A4C88DB-EF4E-0B70-E9B0-B4F65C891F8C}"/>
          </ac:picMkLst>
        </pc:picChg>
        <pc:picChg chg="del">
          <ac:chgData name="Sylvie LEJEUNE" userId="8823c1f8-2503-4ab2-8aed-e0bf3dc10a1a" providerId="ADAL" clId="{859E1C5B-FAD2-466C-9271-4974C978E1CA}" dt="2024-01-30T14:05:13.727" v="56" actId="478"/>
          <ac:picMkLst>
            <pc:docMk/>
            <pc:sldMk cId="1656407220" sldId="275"/>
            <ac:picMk id="5" creationId="{0953C03E-6F03-9602-860C-9E4757C2B9E3}"/>
          </ac:picMkLst>
        </pc:picChg>
        <pc:picChg chg="add del mod">
          <ac:chgData name="Sylvie LEJEUNE" userId="8823c1f8-2503-4ab2-8aed-e0bf3dc10a1a" providerId="ADAL" clId="{859E1C5B-FAD2-466C-9271-4974C978E1CA}" dt="2024-01-30T14:12:23.016" v="123" actId="478"/>
          <ac:picMkLst>
            <pc:docMk/>
            <pc:sldMk cId="1656407220" sldId="275"/>
            <ac:picMk id="1026" creationId="{EE38D3CB-9A71-A9AC-C3C3-B6A0EC9E33BF}"/>
          </ac:picMkLst>
        </pc:picChg>
      </pc:sldChg>
      <pc:sldChg chg="addSp delSp modSp mod ord">
        <pc:chgData name="Sylvie LEJEUNE" userId="8823c1f8-2503-4ab2-8aed-e0bf3dc10a1a" providerId="ADAL" clId="{859E1C5B-FAD2-466C-9271-4974C978E1CA}" dt="2024-01-30T14:14:18.396" v="143" actId="20577"/>
        <pc:sldMkLst>
          <pc:docMk/>
          <pc:sldMk cId="2429436365" sldId="276"/>
        </pc:sldMkLst>
        <pc:spChg chg="mod">
          <ac:chgData name="Sylvie LEJEUNE" userId="8823c1f8-2503-4ab2-8aed-e0bf3dc10a1a" providerId="ADAL" clId="{859E1C5B-FAD2-466C-9271-4974C978E1CA}" dt="2024-01-30T14:14:18.396" v="143" actId="20577"/>
          <ac:spMkLst>
            <pc:docMk/>
            <pc:sldMk cId="2429436365" sldId="276"/>
            <ac:spMk id="2" creationId="{1AB37E02-5C34-47FF-66A5-013A87064EDC}"/>
          </ac:spMkLst>
        </pc:spChg>
        <pc:spChg chg="add mod">
          <ac:chgData name="Sylvie LEJEUNE" userId="8823c1f8-2503-4ab2-8aed-e0bf3dc10a1a" providerId="ADAL" clId="{859E1C5B-FAD2-466C-9271-4974C978E1CA}" dt="2023-11-30T13:34:37.522" v="29"/>
          <ac:spMkLst>
            <pc:docMk/>
            <pc:sldMk cId="2429436365" sldId="276"/>
            <ac:spMk id="5" creationId="{9D4EBB65-BD51-F6BA-8075-038CC0F85AFB}"/>
          </ac:spMkLst>
        </pc:spChg>
        <pc:picChg chg="add mod">
          <ac:chgData name="Sylvie LEJEUNE" userId="8823c1f8-2503-4ab2-8aed-e0bf3dc10a1a" providerId="ADAL" clId="{859E1C5B-FAD2-466C-9271-4974C978E1CA}" dt="2024-01-30T14:12:44.698" v="129" actId="14100"/>
          <ac:picMkLst>
            <pc:docMk/>
            <pc:sldMk cId="2429436365" sldId="276"/>
            <ac:picMk id="6" creationId="{A58B6E7C-6E11-95A9-F766-029170A719E7}"/>
          </ac:picMkLst>
        </pc:picChg>
        <pc:picChg chg="del mod">
          <ac:chgData name="Sylvie LEJEUNE" userId="8823c1f8-2503-4ab2-8aed-e0bf3dc10a1a" providerId="ADAL" clId="{859E1C5B-FAD2-466C-9271-4974C978E1CA}" dt="2024-01-30T14:12:20.556" v="122" actId="478"/>
          <ac:picMkLst>
            <pc:docMk/>
            <pc:sldMk cId="2429436365" sldId="276"/>
            <ac:picMk id="3074" creationId="{4724952B-4181-2A65-E7A9-DF3A7F4AF516}"/>
          </ac:picMkLst>
        </pc:picChg>
      </pc:sldChg>
      <pc:sldChg chg="del">
        <pc:chgData name="Sylvie LEJEUNE" userId="8823c1f8-2503-4ab2-8aed-e0bf3dc10a1a" providerId="ADAL" clId="{859E1C5B-FAD2-466C-9271-4974C978E1CA}" dt="2023-11-30T13:34:30.172" v="28" actId="2696"/>
        <pc:sldMkLst>
          <pc:docMk/>
          <pc:sldMk cId="1677665176" sldId="27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FA7287-D2F9-4F78-92EA-3DB65F56355A}" type="datetimeFigureOut">
              <a:rPr lang="fr-BE" smtClean="0"/>
              <a:t>30-01-24</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DC6E22-41C6-4F78-9D68-078E9CD188B1}" type="slidenum">
              <a:rPr lang="fr-BE" smtClean="0"/>
              <a:t>‹N°›</a:t>
            </a:fld>
            <a:endParaRPr lang="fr-BE"/>
          </a:p>
        </p:txBody>
      </p:sp>
    </p:spTree>
    <p:extLst>
      <p:ext uri="{BB962C8B-B14F-4D97-AF65-F5344CB8AC3E}">
        <p14:creationId xmlns:p14="http://schemas.microsoft.com/office/powerpoint/2010/main" val="53883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8C227D-B05D-0050-8B8C-2CFCFA65EF3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EB53F594-D26B-473F-40FF-3A6CCE1280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C734AD8B-E867-7AD7-EF35-EA1C4FFF3360}"/>
              </a:ext>
            </a:extLst>
          </p:cNvPr>
          <p:cNvSpPr>
            <a:spLocks noGrp="1"/>
          </p:cNvSpPr>
          <p:nvPr>
            <p:ph type="dt" sz="half" idx="10"/>
          </p:nvPr>
        </p:nvSpPr>
        <p:spPr/>
        <p:txBody>
          <a:bodyPr/>
          <a:lstStyle/>
          <a:p>
            <a:fld id="{0E8AE04B-C234-4BA5-8588-2706F04BF31C}" type="datetime7">
              <a:rPr lang="fr-BE" smtClean="0"/>
              <a:t>janv.-24</a:t>
            </a:fld>
            <a:endParaRPr lang="fr-BE"/>
          </a:p>
        </p:txBody>
      </p:sp>
      <p:sp>
        <p:nvSpPr>
          <p:cNvPr id="5" name="Espace réservé du pied de page 4">
            <a:extLst>
              <a:ext uri="{FF2B5EF4-FFF2-40B4-BE49-F238E27FC236}">
                <a16:creationId xmlns:a16="http://schemas.microsoft.com/office/drawing/2014/main" id="{D809FE76-C741-5CFE-35B7-B6F4991486B7}"/>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56E5FFCD-33D5-2AB8-CC40-68BC3814D6B5}"/>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3777490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3204F-61D9-0877-F5E5-3A017F53C2CF}"/>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73AE6D37-4F0A-BC5F-ED75-A1C34F6FCDF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03D67A7-7379-2080-0C67-6C247A0FC1CB}"/>
              </a:ext>
            </a:extLst>
          </p:cNvPr>
          <p:cNvSpPr>
            <a:spLocks noGrp="1"/>
          </p:cNvSpPr>
          <p:nvPr>
            <p:ph type="dt" sz="half" idx="10"/>
          </p:nvPr>
        </p:nvSpPr>
        <p:spPr/>
        <p:txBody>
          <a:bodyPr/>
          <a:lstStyle/>
          <a:p>
            <a:fld id="{23185B17-BD04-4946-A934-C2F7955C9CFC}" type="datetime7">
              <a:rPr lang="fr-BE" smtClean="0"/>
              <a:t>janv.-24</a:t>
            </a:fld>
            <a:endParaRPr lang="fr-BE"/>
          </a:p>
        </p:txBody>
      </p:sp>
      <p:sp>
        <p:nvSpPr>
          <p:cNvPr id="5" name="Espace réservé du pied de page 4">
            <a:extLst>
              <a:ext uri="{FF2B5EF4-FFF2-40B4-BE49-F238E27FC236}">
                <a16:creationId xmlns:a16="http://schemas.microsoft.com/office/drawing/2014/main" id="{2864D6B7-8C27-F9AF-E2AE-F5845226B0CE}"/>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E0451EFA-B927-AFCD-BC73-0FB2007563F5}"/>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170098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4779EA0-AD59-3660-E32E-1B3EE832C543}"/>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96899AA1-4439-4BB2-D22B-66DECD767F3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5757793-67B7-1030-F9C0-541123B33A75}"/>
              </a:ext>
            </a:extLst>
          </p:cNvPr>
          <p:cNvSpPr>
            <a:spLocks noGrp="1"/>
          </p:cNvSpPr>
          <p:nvPr>
            <p:ph type="dt" sz="half" idx="10"/>
          </p:nvPr>
        </p:nvSpPr>
        <p:spPr/>
        <p:txBody>
          <a:bodyPr/>
          <a:lstStyle/>
          <a:p>
            <a:fld id="{25F55509-85F0-4B2A-B260-DF0B2CED48BC}" type="datetime7">
              <a:rPr lang="fr-BE" smtClean="0"/>
              <a:t>janv.-24</a:t>
            </a:fld>
            <a:endParaRPr lang="fr-BE"/>
          </a:p>
        </p:txBody>
      </p:sp>
      <p:sp>
        <p:nvSpPr>
          <p:cNvPr id="5" name="Espace réservé du pied de page 4">
            <a:extLst>
              <a:ext uri="{FF2B5EF4-FFF2-40B4-BE49-F238E27FC236}">
                <a16:creationId xmlns:a16="http://schemas.microsoft.com/office/drawing/2014/main" id="{B8995198-5CE7-4E27-F859-A232437FB32E}"/>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CC81AEE3-43E7-6B8D-101A-EEE3FF44EA3B}"/>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190466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69E7CE-2413-EE2B-71A0-3277EC3C0F01}"/>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ADD50CA2-2EED-15BD-D851-FE4F4418059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81EDD63-936C-E87A-F7F2-FA8D61C5E063}"/>
              </a:ext>
            </a:extLst>
          </p:cNvPr>
          <p:cNvSpPr>
            <a:spLocks noGrp="1"/>
          </p:cNvSpPr>
          <p:nvPr>
            <p:ph type="dt" sz="half" idx="10"/>
          </p:nvPr>
        </p:nvSpPr>
        <p:spPr/>
        <p:txBody>
          <a:bodyPr/>
          <a:lstStyle/>
          <a:p>
            <a:fld id="{8CEE594A-FA99-49D7-864A-5DBC660A8996}" type="datetime7">
              <a:rPr lang="fr-BE" smtClean="0"/>
              <a:t>janv.-24</a:t>
            </a:fld>
            <a:endParaRPr lang="fr-BE"/>
          </a:p>
        </p:txBody>
      </p:sp>
      <p:sp>
        <p:nvSpPr>
          <p:cNvPr id="5" name="Espace réservé du pied de page 4">
            <a:extLst>
              <a:ext uri="{FF2B5EF4-FFF2-40B4-BE49-F238E27FC236}">
                <a16:creationId xmlns:a16="http://schemas.microsoft.com/office/drawing/2014/main" id="{C9B8B8FB-1309-FF6A-8D43-F4B9889E6DC0}"/>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3872BEC9-F34B-9388-E194-09EE73AF4A32}"/>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861707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77686B-DA9D-C63E-E65A-E559F7D2A71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3B0239B0-9397-2B5C-8ECD-54CBDDA810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01349B2-D8E5-8928-BFB3-DFE00F2D7DB6}"/>
              </a:ext>
            </a:extLst>
          </p:cNvPr>
          <p:cNvSpPr>
            <a:spLocks noGrp="1"/>
          </p:cNvSpPr>
          <p:nvPr>
            <p:ph type="dt" sz="half" idx="10"/>
          </p:nvPr>
        </p:nvSpPr>
        <p:spPr/>
        <p:txBody>
          <a:bodyPr/>
          <a:lstStyle/>
          <a:p>
            <a:fld id="{C1CB79E2-E639-4448-A99C-5CB9E90A9C1F}" type="datetime7">
              <a:rPr lang="fr-BE" smtClean="0"/>
              <a:t>janv.-24</a:t>
            </a:fld>
            <a:endParaRPr lang="fr-BE"/>
          </a:p>
        </p:txBody>
      </p:sp>
      <p:sp>
        <p:nvSpPr>
          <p:cNvPr id="5" name="Espace réservé du pied de page 4">
            <a:extLst>
              <a:ext uri="{FF2B5EF4-FFF2-40B4-BE49-F238E27FC236}">
                <a16:creationId xmlns:a16="http://schemas.microsoft.com/office/drawing/2014/main" id="{56978816-92C4-97D4-950A-AEFB3D3D4771}"/>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E4768475-76B0-462F-65CE-D89C84F4C501}"/>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1301200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4F6DE6-9FC7-55B9-2090-E417D6A0F22F}"/>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23F3C1C5-3C3F-2C62-A1BC-90344AEBAF9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353AD146-73EA-047C-6442-8BACC77E0A3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71AF27EC-E0D5-0570-5754-696502E13461}"/>
              </a:ext>
            </a:extLst>
          </p:cNvPr>
          <p:cNvSpPr>
            <a:spLocks noGrp="1"/>
          </p:cNvSpPr>
          <p:nvPr>
            <p:ph type="dt" sz="half" idx="10"/>
          </p:nvPr>
        </p:nvSpPr>
        <p:spPr/>
        <p:txBody>
          <a:bodyPr/>
          <a:lstStyle/>
          <a:p>
            <a:fld id="{EB5F0FE1-5CC6-416F-82D3-FDA80275A936}" type="datetime7">
              <a:rPr lang="fr-BE" smtClean="0"/>
              <a:t>janv.-24</a:t>
            </a:fld>
            <a:endParaRPr lang="fr-BE"/>
          </a:p>
        </p:txBody>
      </p:sp>
      <p:sp>
        <p:nvSpPr>
          <p:cNvPr id="6" name="Espace réservé du pied de page 5">
            <a:extLst>
              <a:ext uri="{FF2B5EF4-FFF2-40B4-BE49-F238E27FC236}">
                <a16:creationId xmlns:a16="http://schemas.microsoft.com/office/drawing/2014/main" id="{6401A82E-F797-F4DF-B379-DE2594336805}"/>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64A47497-9893-A3F3-2781-1DF307DFEA63}"/>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367292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8CBF3C-39CD-94B1-FDEF-C56DB42DC7DE}"/>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15A09488-576C-9269-D091-047BA32CCA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F25B2EA-18B3-51EE-FEE3-7A2319CBE52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174FED6D-34D3-610F-65E9-605EB5B88A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DCCEB50-61B1-8A3D-1C0E-0457F8DCDDA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7A881F1A-E42B-835D-3BD4-08E45A00DADC}"/>
              </a:ext>
            </a:extLst>
          </p:cNvPr>
          <p:cNvSpPr>
            <a:spLocks noGrp="1"/>
          </p:cNvSpPr>
          <p:nvPr>
            <p:ph type="dt" sz="half" idx="10"/>
          </p:nvPr>
        </p:nvSpPr>
        <p:spPr/>
        <p:txBody>
          <a:bodyPr/>
          <a:lstStyle/>
          <a:p>
            <a:fld id="{01C52E19-5239-4930-A7A8-65856609A2D2}" type="datetime7">
              <a:rPr lang="fr-BE" smtClean="0"/>
              <a:t>janv.-24</a:t>
            </a:fld>
            <a:endParaRPr lang="fr-BE"/>
          </a:p>
        </p:txBody>
      </p:sp>
      <p:sp>
        <p:nvSpPr>
          <p:cNvPr id="8" name="Espace réservé du pied de page 7">
            <a:extLst>
              <a:ext uri="{FF2B5EF4-FFF2-40B4-BE49-F238E27FC236}">
                <a16:creationId xmlns:a16="http://schemas.microsoft.com/office/drawing/2014/main" id="{28228DF2-4E0C-78DE-7181-DB1B928AA538}"/>
              </a:ext>
            </a:extLst>
          </p:cNvPr>
          <p:cNvSpPr>
            <a:spLocks noGrp="1"/>
          </p:cNvSpPr>
          <p:nvPr>
            <p:ph type="ftr" sz="quarter" idx="11"/>
          </p:nvPr>
        </p:nvSpPr>
        <p:spPr/>
        <p:txBody>
          <a:bodyPr/>
          <a:lstStyle/>
          <a:p>
            <a:r>
              <a:rPr lang="fr-BE"/>
              <a:t>(c) SOS Burnout Belgique</a:t>
            </a:r>
          </a:p>
        </p:txBody>
      </p:sp>
      <p:sp>
        <p:nvSpPr>
          <p:cNvPr id="9" name="Espace réservé du numéro de diapositive 8">
            <a:extLst>
              <a:ext uri="{FF2B5EF4-FFF2-40B4-BE49-F238E27FC236}">
                <a16:creationId xmlns:a16="http://schemas.microsoft.com/office/drawing/2014/main" id="{779EDCEA-4220-29A0-A542-3522387A509E}"/>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1150488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FCB992-01AB-5840-CF6D-18D7BAC866CB}"/>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807390D3-994E-F765-1692-E54C599AD7BD}"/>
              </a:ext>
            </a:extLst>
          </p:cNvPr>
          <p:cNvSpPr>
            <a:spLocks noGrp="1"/>
          </p:cNvSpPr>
          <p:nvPr>
            <p:ph type="dt" sz="half" idx="10"/>
          </p:nvPr>
        </p:nvSpPr>
        <p:spPr/>
        <p:txBody>
          <a:bodyPr/>
          <a:lstStyle/>
          <a:p>
            <a:fld id="{1EBD3259-671F-4A2C-B5A2-35BFFFD98C8D}" type="datetime7">
              <a:rPr lang="fr-BE" smtClean="0"/>
              <a:t>janv.-24</a:t>
            </a:fld>
            <a:endParaRPr lang="fr-BE"/>
          </a:p>
        </p:txBody>
      </p:sp>
      <p:sp>
        <p:nvSpPr>
          <p:cNvPr id="4" name="Espace réservé du pied de page 3">
            <a:extLst>
              <a:ext uri="{FF2B5EF4-FFF2-40B4-BE49-F238E27FC236}">
                <a16:creationId xmlns:a16="http://schemas.microsoft.com/office/drawing/2014/main" id="{DBDD3846-35A7-D6F6-6223-55D92065F38C}"/>
              </a:ext>
            </a:extLst>
          </p:cNvPr>
          <p:cNvSpPr>
            <a:spLocks noGrp="1"/>
          </p:cNvSpPr>
          <p:nvPr>
            <p:ph type="ftr" sz="quarter" idx="11"/>
          </p:nvPr>
        </p:nvSpPr>
        <p:spPr/>
        <p:txBody>
          <a:bodyPr/>
          <a:lstStyle/>
          <a:p>
            <a:r>
              <a:rPr lang="fr-BE"/>
              <a:t>(c) SOS Burnout Belgique</a:t>
            </a:r>
          </a:p>
        </p:txBody>
      </p:sp>
      <p:sp>
        <p:nvSpPr>
          <p:cNvPr id="5" name="Espace réservé du numéro de diapositive 4">
            <a:extLst>
              <a:ext uri="{FF2B5EF4-FFF2-40B4-BE49-F238E27FC236}">
                <a16:creationId xmlns:a16="http://schemas.microsoft.com/office/drawing/2014/main" id="{A5641EAE-1AFC-A5C6-6FE9-695B77EE6D32}"/>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761564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787FA4F-4FD2-48E0-ECE2-287195316847}"/>
              </a:ext>
            </a:extLst>
          </p:cNvPr>
          <p:cNvSpPr>
            <a:spLocks noGrp="1"/>
          </p:cNvSpPr>
          <p:nvPr>
            <p:ph type="dt" sz="half" idx="10"/>
          </p:nvPr>
        </p:nvSpPr>
        <p:spPr/>
        <p:txBody>
          <a:bodyPr/>
          <a:lstStyle/>
          <a:p>
            <a:fld id="{D22E7CB7-0100-43C7-9255-6D818EDAE281}" type="datetime7">
              <a:rPr lang="fr-BE" smtClean="0"/>
              <a:t>janv.-24</a:t>
            </a:fld>
            <a:endParaRPr lang="fr-BE"/>
          </a:p>
        </p:txBody>
      </p:sp>
      <p:sp>
        <p:nvSpPr>
          <p:cNvPr id="3" name="Espace réservé du pied de page 2">
            <a:extLst>
              <a:ext uri="{FF2B5EF4-FFF2-40B4-BE49-F238E27FC236}">
                <a16:creationId xmlns:a16="http://schemas.microsoft.com/office/drawing/2014/main" id="{BA5DF443-664F-B542-2B2D-347A77BD5C16}"/>
              </a:ext>
            </a:extLst>
          </p:cNvPr>
          <p:cNvSpPr>
            <a:spLocks noGrp="1"/>
          </p:cNvSpPr>
          <p:nvPr>
            <p:ph type="ftr" sz="quarter" idx="11"/>
          </p:nvPr>
        </p:nvSpPr>
        <p:spPr/>
        <p:txBody>
          <a:bodyPr/>
          <a:lstStyle/>
          <a:p>
            <a:r>
              <a:rPr lang="fr-BE"/>
              <a:t>(c) SOS Burnout Belgique</a:t>
            </a:r>
          </a:p>
        </p:txBody>
      </p:sp>
      <p:sp>
        <p:nvSpPr>
          <p:cNvPr id="4" name="Espace réservé du numéro de diapositive 3">
            <a:extLst>
              <a:ext uri="{FF2B5EF4-FFF2-40B4-BE49-F238E27FC236}">
                <a16:creationId xmlns:a16="http://schemas.microsoft.com/office/drawing/2014/main" id="{C5CF5EF3-8A98-88B3-05B3-2C6B21F92E7B}"/>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3885727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D96636-A17F-4F1D-1EEE-47C15A4BFCD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C94C9F00-9281-3FB5-7DFD-8EB8983169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A45E852B-8853-CED6-3BC4-EBF2D9B6FD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8D4073A-D98F-513A-E9C2-FDC50A3CE484}"/>
              </a:ext>
            </a:extLst>
          </p:cNvPr>
          <p:cNvSpPr>
            <a:spLocks noGrp="1"/>
          </p:cNvSpPr>
          <p:nvPr>
            <p:ph type="dt" sz="half" idx="10"/>
          </p:nvPr>
        </p:nvSpPr>
        <p:spPr/>
        <p:txBody>
          <a:bodyPr/>
          <a:lstStyle/>
          <a:p>
            <a:fld id="{359D055A-7FAC-4A98-A08E-466C8AC20D19}" type="datetime7">
              <a:rPr lang="fr-BE" smtClean="0"/>
              <a:t>janv.-24</a:t>
            </a:fld>
            <a:endParaRPr lang="fr-BE"/>
          </a:p>
        </p:txBody>
      </p:sp>
      <p:sp>
        <p:nvSpPr>
          <p:cNvPr id="6" name="Espace réservé du pied de page 5">
            <a:extLst>
              <a:ext uri="{FF2B5EF4-FFF2-40B4-BE49-F238E27FC236}">
                <a16:creationId xmlns:a16="http://schemas.microsoft.com/office/drawing/2014/main" id="{6E342601-32E7-2C80-0134-DED01D434622}"/>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091F0211-33EA-73BA-1414-5BFA8353DD3D}"/>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045898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B7C9B8-0831-4F29-E5FC-37B456AB866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F3A498A7-9769-A69A-B78F-41DC7897E1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E1534F62-D563-CB6C-C805-A95B168E36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23D1D34-821E-181E-21A4-81F972C9EC14}"/>
              </a:ext>
            </a:extLst>
          </p:cNvPr>
          <p:cNvSpPr>
            <a:spLocks noGrp="1"/>
          </p:cNvSpPr>
          <p:nvPr>
            <p:ph type="dt" sz="half" idx="10"/>
          </p:nvPr>
        </p:nvSpPr>
        <p:spPr/>
        <p:txBody>
          <a:bodyPr/>
          <a:lstStyle/>
          <a:p>
            <a:fld id="{090C6C37-BB39-43F0-9CD7-9EA2DA005942}" type="datetime7">
              <a:rPr lang="fr-BE" smtClean="0"/>
              <a:t>janv.-24</a:t>
            </a:fld>
            <a:endParaRPr lang="fr-BE"/>
          </a:p>
        </p:txBody>
      </p:sp>
      <p:sp>
        <p:nvSpPr>
          <p:cNvPr id="6" name="Espace réservé du pied de page 5">
            <a:extLst>
              <a:ext uri="{FF2B5EF4-FFF2-40B4-BE49-F238E27FC236}">
                <a16:creationId xmlns:a16="http://schemas.microsoft.com/office/drawing/2014/main" id="{89E15B85-4BBA-285B-9DE2-A7DB34810CC0}"/>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E6003407-3342-2F1E-5DC4-582B1304540F}"/>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868114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6C8E24A-722D-494D-393A-B3B307B4FA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12B59872-6FBA-5C20-338E-88A18F953B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9D3A323-04BF-658E-2ABC-2EDE632361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DF4926-4E9B-455D-A4EA-E56CD35CCD38}" type="datetime7">
              <a:rPr lang="fr-BE" smtClean="0"/>
              <a:t>janv.-24</a:t>
            </a:fld>
            <a:endParaRPr lang="fr-BE"/>
          </a:p>
        </p:txBody>
      </p:sp>
      <p:sp>
        <p:nvSpPr>
          <p:cNvPr id="5" name="Espace réservé du pied de page 4">
            <a:extLst>
              <a:ext uri="{FF2B5EF4-FFF2-40B4-BE49-F238E27FC236}">
                <a16:creationId xmlns:a16="http://schemas.microsoft.com/office/drawing/2014/main" id="{3E7433D2-1FEB-016A-92CF-D6FF7732F5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BE"/>
              <a:t>(c) SOS Burnout Belgique</a:t>
            </a:r>
          </a:p>
        </p:txBody>
      </p:sp>
      <p:sp>
        <p:nvSpPr>
          <p:cNvPr id="6" name="Espace réservé du numéro de diapositive 5">
            <a:extLst>
              <a:ext uri="{FF2B5EF4-FFF2-40B4-BE49-F238E27FC236}">
                <a16:creationId xmlns:a16="http://schemas.microsoft.com/office/drawing/2014/main" id="{66371C8E-03D8-97AE-1F0B-6622E5A23C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3C767C-E708-4EB4-8FB3-BA0A75841201}" type="slidenum">
              <a:rPr lang="fr-BE" smtClean="0"/>
              <a:t>‹N°›</a:t>
            </a:fld>
            <a:endParaRPr lang="fr-BE"/>
          </a:p>
        </p:txBody>
      </p:sp>
    </p:spTree>
    <p:extLst>
      <p:ext uri="{BB962C8B-B14F-4D97-AF65-F5344CB8AC3E}">
        <p14:creationId xmlns:p14="http://schemas.microsoft.com/office/powerpoint/2010/main" val="4229491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62FFEE47-EF0B-D515-52FE-F951E4548836}"/>
              </a:ext>
            </a:extLst>
          </p:cNvPr>
          <p:cNvSpPr>
            <a:spLocks noGrp="1"/>
          </p:cNvSpPr>
          <p:nvPr>
            <p:ph type="ctrTitle"/>
          </p:nvPr>
        </p:nvSpPr>
        <p:spPr>
          <a:xfrm>
            <a:off x="1524000" y="1474439"/>
            <a:ext cx="9144000" cy="2764028"/>
          </a:xfrm>
        </p:spPr>
        <p:txBody>
          <a:bodyPr anchor="ctr">
            <a:normAutofit/>
          </a:bodyPr>
          <a:lstStyle/>
          <a:p>
            <a:r>
              <a:rPr lang="fr-BE" sz="6100" dirty="0"/>
              <a:t>Médecines alternatives</a:t>
            </a:r>
          </a:p>
        </p:txBody>
      </p:sp>
      <p:sp>
        <p:nvSpPr>
          <p:cNvPr id="3" name="Sous-titre 2">
            <a:extLst>
              <a:ext uri="{FF2B5EF4-FFF2-40B4-BE49-F238E27FC236}">
                <a16:creationId xmlns:a16="http://schemas.microsoft.com/office/drawing/2014/main" id="{91FA5A25-D036-B7D3-DB48-DFF50F46661D}"/>
              </a:ext>
            </a:extLst>
          </p:cNvPr>
          <p:cNvSpPr>
            <a:spLocks noGrp="1"/>
          </p:cNvSpPr>
          <p:nvPr>
            <p:ph type="subTitle" idx="1"/>
          </p:nvPr>
        </p:nvSpPr>
        <p:spPr>
          <a:xfrm>
            <a:off x="1966912" y="5645150"/>
            <a:ext cx="8258176" cy="631825"/>
          </a:xfrm>
        </p:spPr>
        <p:txBody>
          <a:bodyPr anchor="ctr">
            <a:normAutofit fontScale="85000" lnSpcReduction="10000"/>
          </a:bodyPr>
          <a:lstStyle/>
          <a:p>
            <a:r>
              <a:rPr lang="fr-BE" sz="3200" dirty="0"/>
              <a:t>Ces aides financières utiles dans le cadre du Burn-out</a:t>
            </a:r>
          </a:p>
        </p:txBody>
      </p:sp>
      <p:sp>
        <p:nvSpPr>
          <p:cNvPr id="16" name="Rectangle 15">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Espace réservé du pied de page 4">
            <a:extLst>
              <a:ext uri="{FF2B5EF4-FFF2-40B4-BE49-F238E27FC236}">
                <a16:creationId xmlns:a16="http://schemas.microsoft.com/office/drawing/2014/main" id="{501B3D48-F4A3-6999-E7CA-102D5AA13E84}"/>
              </a:ext>
            </a:extLst>
          </p:cNvPr>
          <p:cNvSpPr>
            <a:spLocks noGrp="1"/>
          </p:cNvSpPr>
          <p:nvPr>
            <p:ph type="ftr" sz="quarter" idx="11"/>
          </p:nvPr>
        </p:nvSpPr>
        <p:spPr>
          <a:xfrm>
            <a:off x="4038600" y="6356350"/>
            <a:ext cx="4114800" cy="365125"/>
          </a:xfrm>
        </p:spPr>
        <p:txBody>
          <a:bodyPr>
            <a:normAutofit/>
          </a:bodyPr>
          <a:lstStyle/>
          <a:p>
            <a:pPr>
              <a:spcAft>
                <a:spcPts val="600"/>
              </a:spcAft>
            </a:pPr>
            <a:r>
              <a:rPr lang="fr-BE">
                <a:solidFill>
                  <a:schemeClr val="tx1">
                    <a:lumMod val="50000"/>
                    <a:lumOff val="50000"/>
                  </a:schemeClr>
                </a:solidFill>
              </a:rPr>
              <a:t>©  SOS Burnout Belgique</a:t>
            </a:r>
          </a:p>
        </p:txBody>
      </p:sp>
    </p:spTree>
    <p:extLst>
      <p:ext uri="{BB962C8B-B14F-4D97-AF65-F5344CB8AC3E}">
        <p14:creationId xmlns:p14="http://schemas.microsoft.com/office/powerpoint/2010/main" val="308165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02" name="Rectangle 3101">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3" name="Rectangle 3102">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1AB37E02-5C34-47FF-66A5-013A87064EDC}"/>
              </a:ext>
            </a:extLst>
          </p:cNvPr>
          <p:cNvSpPr>
            <a:spLocks noGrp="1"/>
          </p:cNvSpPr>
          <p:nvPr>
            <p:ph type="title"/>
          </p:nvPr>
        </p:nvSpPr>
        <p:spPr>
          <a:xfrm>
            <a:off x="5121973" y="877078"/>
            <a:ext cx="6660735" cy="3324716"/>
          </a:xfrm>
          <a:noFill/>
        </p:spPr>
        <p:txBody>
          <a:bodyPr vert="horz" lIns="91440" tIns="45720" rIns="91440" bIns="45720" rtlCol="0" anchor="b">
            <a:normAutofit/>
          </a:bodyPr>
          <a:lstStyle/>
          <a:p>
            <a:r>
              <a:rPr lang="fr-FR" sz="2400" dirty="0">
                <a:latin typeface="-apple-system"/>
              </a:rPr>
              <a:t>La loi belge reconnait 4 pratiques médicales non conventionnelles : </a:t>
            </a:r>
            <a:br>
              <a:rPr lang="fr-FR" sz="2400" dirty="0">
                <a:latin typeface="-apple-system"/>
              </a:rPr>
            </a:br>
            <a:br>
              <a:rPr lang="fr-FR" sz="2400" dirty="0">
                <a:latin typeface="-apple-system"/>
              </a:rPr>
            </a:br>
            <a:r>
              <a:rPr lang="fr-FR" sz="2400" dirty="0">
                <a:latin typeface="-apple-system"/>
              </a:rPr>
              <a:t>l'homéopathie, l'ostéopathie, l'acupuncture et la chiropraxie. </a:t>
            </a:r>
            <a:br>
              <a:rPr lang="fr-FR" sz="2400" dirty="0">
                <a:latin typeface="-apple-system"/>
              </a:rPr>
            </a:br>
            <a:br>
              <a:rPr lang="fr-FR" sz="2400" dirty="0">
                <a:latin typeface="-apple-system"/>
              </a:rPr>
            </a:br>
            <a:endParaRPr lang="en-US" sz="5200" dirty="0"/>
          </a:p>
        </p:txBody>
      </p:sp>
      <p:sp>
        <p:nvSpPr>
          <p:cNvPr id="3" name="Espace réservé de la date 2">
            <a:extLst>
              <a:ext uri="{FF2B5EF4-FFF2-40B4-BE49-F238E27FC236}">
                <a16:creationId xmlns:a16="http://schemas.microsoft.com/office/drawing/2014/main" id="{DA2643CB-16FF-DF0C-85C2-4CD51CBBCAE8}"/>
              </a:ext>
            </a:extLst>
          </p:cNvPr>
          <p:cNvSpPr>
            <a:spLocks noGrp="1"/>
          </p:cNvSpPr>
          <p:nvPr>
            <p:ph type="dt" sz="half" idx="10"/>
          </p:nvPr>
        </p:nvSpPr>
        <p:spPr>
          <a:xfrm>
            <a:off x="838200" y="6356350"/>
            <a:ext cx="2156946" cy="365125"/>
          </a:xfrm>
        </p:spPr>
        <p:txBody>
          <a:bodyPr vert="horz" lIns="91440" tIns="45720" rIns="91440" bIns="45720" rtlCol="0" anchor="ctr">
            <a:normAutofit/>
          </a:bodyPr>
          <a:lstStyle/>
          <a:p>
            <a:pPr>
              <a:spcAft>
                <a:spcPts val="600"/>
              </a:spcAft>
              <a:defRPr/>
            </a:pPr>
            <a:fld id="{1EBD3259-671F-4A2C-B5A2-35BFFFD98C8D}" type="datetime7">
              <a:rPr lang="en-US">
                <a:solidFill>
                  <a:srgbClr val="FFFFFF"/>
                </a:solidFill>
                <a:latin typeface="Calibri" panose="020F0502020204030204"/>
              </a:rPr>
              <a:pPr>
                <a:spcAft>
                  <a:spcPts val="600"/>
                </a:spcAft>
                <a:defRPr/>
              </a:pPr>
              <a:t>Jan-24</a:t>
            </a:fld>
            <a:endParaRPr lang="en-US">
              <a:solidFill>
                <a:srgbClr val="FFFFFF"/>
              </a:solidFill>
              <a:latin typeface="Calibri" panose="020F0502020204030204"/>
            </a:endParaRPr>
          </a:p>
        </p:txBody>
      </p:sp>
      <p:sp>
        <p:nvSpPr>
          <p:cNvPr id="4" name="Espace réservé du pied de page 3">
            <a:extLst>
              <a:ext uri="{FF2B5EF4-FFF2-40B4-BE49-F238E27FC236}">
                <a16:creationId xmlns:a16="http://schemas.microsoft.com/office/drawing/2014/main" id="{51658723-16B9-E372-B6C5-50C95A938765}"/>
              </a:ext>
            </a:extLst>
          </p:cNvPr>
          <p:cNvSpPr>
            <a:spLocks noGrp="1"/>
          </p:cNvSpPr>
          <p:nvPr>
            <p:ph type="ftr" sz="quarter" idx="11"/>
          </p:nvPr>
        </p:nvSpPr>
        <p:spPr>
          <a:xfrm>
            <a:off x="3187673" y="6356350"/>
            <a:ext cx="3615866" cy="365125"/>
          </a:xfrm>
        </p:spPr>
        <p:txBody>
          <a:bodyPr vert="horz" lIns="91440" tIns="45720" rIns="91440" bIns="45720" rtlCol="0" anchor="ctr">
            <a:normAutofit/>
          </a:bodyPr>
          <a:lstStyle/>
          <a:p>
            <a:pPr algn="r">
              <a:spcAft>
                <a:spcPts val="600"/>
              </a:spcAft>
              <a:defRPr/>
            </a:pPr>
            <a:r>
              <a:rPr lang="en-US" kern="1200">
                <a:solidFill>
                  <a:srgbClr val="FFFFFF"/>
                </a:solidFill>
                <a:latin typeface="Calibri" panose="020F0502020204030204"/>
                <a:ea typeface="+mn-ea"/>
                <a:cs typeface="+mn-cs"/>
              </a:rPr>
              <a:t>(c) SOS Burnout Belgique</a:t>
            </a:r>
          </a:p>
        </p:txBody>
      </p:sp>
      <p:sp>
        <p:nvSpPr>
          <p:cNvPr id="5" name="Espace réservé du pied de page 4">
            <a:extLst>
              <a:ext uri="{FF2B5EF4-FFF2-40B4-BE49-F238E27FC236}">
                <a16:creationId xmlns:a16="http://schemas.microsoft.com/office/drawing/2014/main" id="{9D4EBB65-BD51-F6BA-8075-038CC0F85AFB}"/>
              </a:ext>
            </a:extLst>
          </p:cNvPr>
          <p:cNvSpPr txBox="1">
            <a:spLocks/>
          </p:cNvSpPr>
          <p:nvPr/>
        </p:nvSpPr>
        <p:spPr>
          <a:xfrm>
            <a:off x="4038600" y="6356350"/>
            <a:ext cx="4114800" cy="365125"/>
          </a:xfrm>
          <a:prstGeom prst="rect">
            <a:avLst/>
          </a:prstGeom>
        </p:spPr>
        <p:txBody>
          <a:bodyPr vert="horz" lIns="91440" tIns="45720" rIns="91440" bIns="45720" rtlCol="0" anchor="ctr">
            <a:normAutofit/>
          </a:bodyP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fr-BE">
                <a:solidFill>
                  <a:schemeClr val="tx1">
                    <a:lumMod val="50000"/>
                    <a:lumOff val="50000"/>
                  </a:schemeClr>
                </a:solidFill>
              </a:rPr>
              <a:t>©  SOS Burnout Belgique</a:t>
            </a:r>
          </a:p>
        </p:txBody>
      </p:sp>
      <p:pic>
        <p:nvPicPr>
          <p:cNvPr id="6" name="Picture 2" descr="Gratuit Photos gratuites de adulte, anonyme, assistance Photos">
            <a:extLst>
              <a:ext uri="{FF2B5EF4-FFF2-40B4-BE49-F238E27FC236}">
                <a16:creationId xmlns:a16="http://schemas.microsoft.com/office/drawing/2014/main" id="{A58B6E7C-6E11-95A9-F766-029170A719E7}"/>
              </a:ext>
            </a:extLst>
          </p:cNvPr>
          <p:cNvPicPr>
            <a:picLocks noChangeAspect="1" noChangeArrowheads="1"/>
          </p:cNvPicPr>
          <p:nvPr/>
        </p:nvPicPr>
        <p:blipFill rotWithShape="1">
          <a:blip r:embed="rId2">
            <a:alphaModFix amt="50000"/>
            <a:extLst>
              <a:ext uri="{28A0092B-C50C-407E-A947-70E740481C1C}">
                <a14:useLocalDpi xmlns:a14="http://schemas.microsoft.com/office/drawing/2010/main" val="0"/>
              </a:ext>
            </a:extLst>
          </a:blip>
          <a:srcRect t="1915" r="-2" b="6401"/>
          <a:stretch/>
        </p:blipFill>
        <p:spPr bwMode="auto">
          <a:xfrm>
            <a:off x="132034" y="136525"/>
            <a:ext cx="4729215" cy="649569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9436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7D9D36D6-2AC5-46A1-A849-4C82D5264A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E22C3209-88E6-AD0D-0921-BD40064013E2}"/>
              </a:ext>
            </a:extLst>
          </p:cNvPr>
          <p:cNvSpPr>
            <a:spLocks noGrp="1"/>
          </p:cNvSpPr>
          <p:nvPr>
            <p:ph type="title"/>
          </p:nvPr>
        </p:nvSpPr>
        <p:spPr>
          <a:xfrm>
            <a:off x="5354954" y="1225214"/>
            <a:ext cx="5998840" cy="4249881"/>
          </a:xfrm>
          <a:noFill/>
        </p:spPr>
        <p:txBody>
          <a:bodyPr vert="horz" lIns="91440" tIns="45720" rIns="91440" bIns="45720" rtlCol="0" anchor="b">
            <a:normAutofit fontScale="90000"/>
          </a:bodyPr>
          <a:lstStyle/>
          <a:p>
            <a:r>
              <a:rPr lang="fr-FR" sz="2800" dirty="0">
                <a:latin typeface="-apple-system"/>
              </a:rPr>
              <a:t>Des difficultés financières ne devraient pas </a:t>
            </a:r>
            <a:r>
              <a:rPr lang="fr-FR" sz="2800" b="1" i="0" dirty="0">
                <a:solidFill>
                  <a:schemeClr val="accent2">
                    <a:lumMod val="75000"/>
                  </a:schemeClr>
                </a:solidFill>
                <a:effectLst/>
                <a:latin typeface="-apple-system"/>
              </a:rPr>
              <a:t>vous empêcher d’obtenir cet appui.</a:t>
            </a:r>
            <a:br>
              <a:rPr lang="fr-FR" sz="2800" b="1" i="0" dirty="0">
                <a:solidFill>
                  <a:schemeClr val="accent2">
                    <a:lumMod val="75000"/>
                  </a:schemeClr>
                </a:solidFill>
                <a:effectLst/>
                <a:latin typeface="-apple-system"/>
              </a:rPr>
            </a:br>
            <a:br>
              <a:rPr lang="fr-FR" sz="2800" b="0" i="0" dirty="0">
                <a:effectLst/>
                <a:latin typeface="-apple-system"/>
              </a:rPr>
            </a:br>
            <a:r>
              <a:rPr lang="en-US" sz="2500" dirty="0"/>
              <a:t>Les </a:t>
            </a:r>
            <a:r>
              <a:rPr lang="en-US" sz="2500" dirty="0" err="1"/>
              <a:t>mutuelles</a:t>
            </a:r>
            <a:r>
              <a:rPr lang="en-US" sz="2500" dirty="0"/>
              <a:t> </a:t>
            </a:r>
            <a:r>
              <a:rPr lang="en-US" sz="2500" dirty="0" err="1"/>
              <a:t>interviennent</a:t>
            </a:r>
            <a:r>
              <a:rPr lang="en-US" sz="2500" dirty="0"/>
              <a:t> </a:t>
            </a:r>
            <a:r>
              <a:rPr lang="en-US" sz="2500" dirty="0" err="1"/>
              <a:t>généralement</a:t>
            </a:r>
            <a:r>
              <a:rPr lang="en-US" sz="2500" dirty="0"/>
              <a:t>  </a:t>
            </a:r>
            <a:r>
              <a:rPr lang="en-US" sz="2500" dirty="0" err="1"/>
              <a:t>financièrement</a:t>
            </a:r>
            <a:r>
              <a:rPr lang="en-US" sz="2500" dirty="0"/>
              <a:t> dans les frais de </a:t>
            </a:r>
            <a:r>
              <a:rPr lang="en-US" sz="2500" dirty="0" err="1"/>
              <a:t>certaines</a:t>
            </a:r>
            <a:r>
              <a:rPr lang="en-US" sz="2500" dirty="0"/>
              <a:t> consultations de </a:t>
            </a:r>
            <a:r>
              <a:rPr lang="en-US" sz="2500" dirty="0" err="1"/>
              <a:t>médecine</a:t>
            </a:r>
            <a:r>
              <a:rPr lang="en-US" sz="2500" dirty="0"/>
              <a:t> alternative.</a:t>
            </a:r>
            <a:br>
              <a:rPr lang="en-US" sz="2500" dirty="0"/>
            </a:br>
            <a:br>
              <a:rPr lang="en-US" sz="2500" dirty="0"/>
            </a:br>
            <a:br>
              <a:rPr lang="en-US" sz="2500" dirty="0"/>
            </a:br>
            <a:r>
              <a:rPr lang="en-US" sz="2500" b="1" dirty="0" err="1">
                <a:solidFill>
                  <a:schemeClr val="accent2">
                    <a:lumMod val="75000"/>
                  </a:schemeClr>
                </a:solidFill>
              </a:rPr>
              <a:t>Contactez</a:t>
            </a:r>
            <a:r>
              <a:rPr lang="en-US" sz="2500" b="1" dirty="0">
                <a:solidFill>
                  <a:schemeClr val="accent2">
                    <a:lumMod val="75000"/>
                  </a:schemeClr>
                </a:solidFill>
              </a:rPr>
              <a:t> </a:t>
            </a:r>
            <a:r>
              <a:rPr lang="en-US" sz="2500" b="1" dirty="0" err="1">
                <a:solidFill>
                  <a:schemeClr val="accent2">
                    <a:lumMod val="75000"/>
                  </a:schemeClr>
                </a:solidFill>
              </a:rPr>
              <a:t>votre</a:t>
            </a:r>
            <a:r>
              <a:rPr lang="en-US" sz="2500" b="1" dirty="0">
                <a:solidFill>
                  <a:schemeClr val="accent2">
                    <a:lumMod val="75000"/>
                  </a:schemeClr>
                </a:solidFill>
              </a:rPr>
              <a:t> </a:t>
            </a:r>
            <a:r>
              <a:rPr lang="en-US" sz="2500" b="1" dirty="0" err="1">
                <a:solidFill>
                  <a:schemeClr val="accent2">
                    <a:lumMod val="75000"/>
                  </a:schemeClr>
                </a:solidFill>
              </a:rPr>
              <a:t>mutualité</a:t>
            </a:r>
            <a:r>
              <a:rPr lang="en-US" sz="2500" b="1" dirty="0">
                <a:solidFill>
                  <a:schemeClr val="accent2">
                    <a:lumMod val="75000"/>
                  </a:schemeClr>
                </a:solidFill>
              </a:rPr>
              <a:t> </a:t>
            </a:r>
            <a:r>
              <a:rPr lang="en-US" sz="2500" dirty="0"/>
              <a:t>pour </a:t>
            </a:r>
            <a:r>
              <a:rPr lang="en-US" sz="2500" dirty="0" err="1"/>
              <a:t>connaître</a:t>
            </a:r>
            <a:r>
              <a:rPr lang="en-US" sz="2500" dirty="0"/>
              <a:t> les conditions </a:t>
            </a:r>
            <a:r>
              <a:rPr lang="en-US" sz="2500" dirty="0" err="1"/>
              <a:t>d’intervention</a:t>
            </a:r>
            <a:r>
              <a:rPr lang="en-US" sz="2500" dirty="0"/>
              <a:t>. </a:t>
            </a:r>
            <a:r>
              <a:rPr lang="en-US" sz="2500" dirty="0" err="1"/>
              <a:t>Celles</a:t>
            </a:r>
            <a:r>
              <a:rPr lang="en-US" sz="2500" dirty="0"/>
              <a:t>-ci </a:t>
            </a:r>
            <a:r>
              <a:rPr lang="en-US" sz="2500" dirty="0" err="1"/>
              <a:t>varient</a:t>
            </a:r>
            <a:r>
              <a:rPr lang="en-US" sz="2500" dirty="0"/>
              <a:t> </a:t>
            </a:r>
            <a:r>
              <a:rPr lang="en-US" sz="2500" dirty="0" err="1"/>
              <a:t>d’une</a:t>
            </a:r>
            <a:r>
              <a:rPr lang="en-US" sz="2500" dirty="0"/>
              <a:t> </a:t>
            </a:r>
            <a:r>
              <a:rPr lang="en-US" sz="2500" dirty="0" err="1"/>
              <a:t>mutuelle</a:t>
            </a:r>
            <a:r>
              <a:rPr lang="en-US" sz="2500" dirty="0"/>
              <a:t> à </a:t>
            </a:r>
            <a:r>
              <a:rPr lang="en-US" sz="2500" dirty="0" err="1"/>
              <a:t>l’autre</a:t>
            </a:r>
            <a:r>
              <a:rPr lang="en-US" sz="2500" dirty="0"/>
              <a:t>.</a:t>
            </a:r>
            <a:br>
              <a:rPr lang="en-US" sz="2500" dirty="0"/>
            </a:br>
            <a:endParaRPr lang="en-US" sz="2500" dirty="0"/>
          </a:p>
        </p:txBody>
      </p:sp>
      <p:sp>
        <p:nvSpPr>
          <p:cNvPr id="4" name="Espace réservé du pied de page 3">
            <a:extLst>
              <a:ext uri="{FF2B5EF4-FFF2-40B4-BE49-F238E27FC236}">
                <a16:creationId xmlns:a16="http://schemas.microsoft.com/office/drawing/2014/main" id="{18A4A75C-E33E-6F73-CB16-44ADCBD2E71E}"/>
              </a:ext>
            </a:extLst>
          </p:cNvPr>
          <p:cNvSpPr>
            <a:spLocks noGrp="1"/>
          </p:cNvSpPr>
          <p:nvPr>
            <p:ph type="ftr" sz="quarter" idx="11"/>
          </p:nvPr>
        </p:nvSpPr>
        <p:spPr>
          <a:xfrm>
            <a:off x="5354954" y="6356350"/>
            <a:ext cx="4636257" cy="365125"/>
          </a:xfrm>
        </p:spPr>
        <p:txBody>
          <a:bodyPr vert="horz" lIns="91440" tIns="45720" rIns="91440" bIns="45720" rtlCol="0" anchor="ctr">
            <a:normAutofit/>
          </a:bodyPr>
          <a:lstStyle/>
          <a:p>
            <a:pPr algn="l">
              <a:spcAft>
                <a:spcPts val="600"/>
              </a:spcAft>
              <a:defRPr/>
            </a:pPr>
            <a:r>
              <a:rPr lang="en-US" kern="1200">
                <a:solidFill>
                  <a:prstClr val="black">
                    <a:tint val="75000"/>
                  </a:prstClr>
                </a:solidFill>
                <a:latin typeface="Calibri" panose="020F0502020204030204"/>
                <a:ea typeface="+mn-ea"/>
                <a:cs typeface="+mn-cs"/>
              </a:rPr>
              <a:t>© SOS Burnout Belgique</a:t>
            </a:r>
          </a:p>
        </p:txBody>
      </p:sp>
      <p:pic>
        <p:nvPicPr>
          <p:cNvPr id="3" name="Picture 2" descr="Gratuit Photos gratuites de argent, cash, centimes Photos">
            <a:extLst>
              <a:ext uri="{FF2B5EF4-FFF2-40B4-BE49-F238E27FC236}">
                <a16:creationId xmlns:a16="http://schemas.microsoft.com/office/drawing/2014/main" id="{0A4C88DB-EF4E-0B70-E9B0-B4F65C891F8C}"/>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r="7648" b="2"/>
          <a:stretch/>
        </p:blipFill>
        <p:spPr bwMode="auto">
          <a:xfrm>
            <a:off x="388564" y="1810138"/>
            <a:ext cx="4342794" cy="30800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64072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Props1.xml><?xml version="1.0" encoding="utf-8"?>
<ds:datastoreItem xmlns:ds="http://schemas.openxmlformats.org/officeDocument/2006/customXml" ds:itemID="{D09EC5C7-052B-4974-BBE9-93987CD97F43}"/>
</file>

<file path=customXml/itemProps2.xml><?xml version="1.0" encoding="utf-8"?>
<ds:datastoreItem xmlns:ds="http://schemas.openxmlformats.org/officeDocument/2006/customXml" ds:itemID="{44912D01-94FB-48E3-9EA7-18AB5E4951F1}">
  <ds:schemaRefs>
    <ds:schemaRef ds:uri="http://schemas.microsoft.com/sharepoint/v3/contenttype/forms"/>
  </ds:schemaRefs>
</ds:datastoreItem>
</file>

<file path=customXml/itemProps3.xml><?xml version="1.0" encoding="utf-8"?>
<ds:datastoreItem xmlns:ds="http://schemas.openxmlformats.org/officeDocument/2006/customXml" ds:itemID="{DA78C2CD-9AC4-42F8-A44B-ECED05FB5922}"/>
</file>

<file path=docProps/app.xml><?xml version="1.0" encoding="utf-8"?>
<Properties xmlns="http://schemas.openxmlformats.org/officeDocument/2006/extended-properties" xmlns:vt="http://schemas.openxmlformats.org/officeDocument/2006/docPropsVTypes">
  <TotalTime>447</TotalTime>
  <Words>102</Words>
  <Application>Microsoft Office PowerPoint</Application>
  <PresentationFormat>Grand écran</PresentationFormat>
  <Paragraphs>9</Paragraphs>
  <Slides>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vt:i4>
      </vt:variant>
    </vt:vector>
  </HeadingPairs>
  <TitlesOfParts>
    <vt:vector size="8" baseType="lpstr">
      <vt:lpstr>-apple-system</vt:lpstr>
      <vt:lpstr>Arial</vt:lpstr>
      <vt:lpstr>Calibri</vt:lpstr>
      <vt:lpstr>Calibri Light</vt:lpstr>
      <vt:lpstr>Thème Office</vt:lpstr>
      <vt:lpstr>Médecines alternatives</vt:lpstr>
      <vt:lpstr>La loi belge reconnait 4 pratiques médicales non conventionnelles :   l'homéopathie, l'ostéopathie, l'acupuncture et la chiropraxie.   </vt:lpstr>
      <vt:lpstr>Des difficultés financières ne devraient pas vous empêcher d’obtenir cet appui.  Les mutuelles interviennent généralement  financièrement dans les frais de certaines consultations de médecine alternative.   Contactez votre mutualité pour connaître les conditions d’intervention. Celles-ci varient d’une mutuelle à l’autre.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avantages complémentaires des mutuelles</dc:title>
  <dc:creator>Sylvie LEJEUNE</dc:creator>
  <cp:lastModifiedBy>Sylvie LEJEUNE</cp:lastModifiedBy>
  <cp:revision>3</cp:revision>
  <dcterms:created xsi:type="dcterms:W3CDTF">2023-10-16T06:45:55Z</dcterms:created>
  <dcterms:modified xsi:type="dcterms:W3CDTF">2024-01-30T14:14:25Z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ies>
</file>