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0A_9429D933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3"/>
  </p:sldMasterIdLst>
  <p:notesMasterIdLst>
    <p:notesMasterId r:id="rId10"/>
  </p:notesMasterIdLst>
  <p:sldIdLst>
    <p:sldId id="256" r:id="rId4"/>
    <p:sldId id="257" r:id="rId5"/>
    <p:sldId id="266" r:id="rId6"/>
    <p:sldId id="267" r:id="rId7"/>
    <p:sldId id="264" r:id="rId8"/>
    <p:sldId id="265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5B53055-282D-CDB7-39C1-32876CEA985B}" name="Sylvie LEJEUNE" initials="SL" userId="S::sylvielejeune@sosburnout-belgique.org::8823c1f8-2503-4ab2-8aed-e0bf3dc10a1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A353A3-7F0E-4B37-9AE2-D71D309C6AE0}" v="1" dt="2023-10-25T06:21:52.6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11143450-CF22-466F-B775-E5B70B5542EB}"/>
    <pc:docChg chg="undo custSel addSld delSld modSld sldOrd">
      <pc:chgData name="Sylvie LEJEUNE" userId="8823c1f8-2503-4ab2-8aed-e0bf3dc10a1a" providerId="ADAL" clId="{11143450-CF22-466F-B775-E5B70B5542EB}" dt="2023-10-20T12:10:33.354" v="956" actId="1076"/>
      <pc:docMkLst>
        <pc:docMk/>
      </pc:docMkLst>
      <pc:sldChg chg="modSp mod">
        <pc:chgData name="Sylvie LEJEUNE" userId="8823c1f8-2503-4ab2-8aed-e0bf3dc10a1a" providerId="ADAL" clId="{11143450-CF22-466F-B775-E5B70B5542EB}" dt="2023-10-10T14:02:37.163" v="396" actId="20577"/>
        <pc:sldMkLst>
          <pc:docMk/>
          <pc:sldMk cId="1082271357" sldId="256"/>
        </pc:sldMkLst>
        <pc:spChg chg="mod">
          <ac:chgData name="Sylvie LEJEUNE" userId="8823c1f8-2503-4ab2-8aed-e0bf3dc10a1a" providerId="ADAL" clId="{11143450-CF22-466F-B775-E5B70B5542EB}" dt="2023-10-10T13:47:29.357" v="43" actId="1076"/>
          <ac:spMkLst>
            <pc:docMk/>
            <pc:sldMk cId="1082271357" sldId="256"/>
            <ac:spMk id="2" creationId="{A6008BBE-AD63-01F9-E7C8-E16EAD87B5E2}"/>
          </ac:spMkLst>
        </pc:spChg>
        <pc:spChg chg="mod">
          <ac:chgData name="Sylvie LEJEUNE" userId="8823c1f8-2503-4ab2-8aed-e0bf3dc10a1a" providerId="ADAL" clId="{11143450-CF22-466F-B775-E5B70B5542EB}" dt="2023-10-10T14:02:37.163" v="396" actId="20577"/>
          <ac:spMkLst>
            <pc:docMk/>
            <pc:sldMk cId="1082271357" sldId="256"/>
            <ac:spMk id="5" creationId="{8E43D5B0-00ED-D977-18A6-DD27DF89FDFD}"/>
          </ac:spMkLst>
        </pc:spChg>
      </pc:sldChg>
      <pc:sldChg chg="modSp mod">
        <pc:chgData name="Sylvie LEJEUNE" userId="8823c1f8-2503-4ab2-8aed-e0bf3dc10a1a" providerId="ADAL" clId="{11143450-CF22-466F-B775-E5B70B5542EB}" dt="2023-10-20T12:10:08.716" v="952" actId="113"/>
        <pc:sldMkLst>
          <pc:docMk/>
          <pc:sldMk cId="3541551922" sldId="257"/>
        </pc:sldMkLst>
        <pc:spChg chg="mod">
          <ac:chgData name="Sylvie LEJEUNE" userId="8823c1f8-2503-4ab2-8aed-e0bf3dc10a1a" providerId="ADAL" clId="{11143450-CF22-466F-B775-E5B70B5542EB}" dt="2023-10-20T12:10:08.716" v="952" actId="113"/>
          <ac:spMkLst>
            <pc:docMk/>
            <pc:sldMk cId="3541551922" sldId="257"/>
            <ac:spMk id="3" creationId="{D0D10413-32C5-EAF5-87E5-4DD3AFB6027C}"/>
          </ac:spMkLst>
        </pc:spChg>
        <pc:spChg chg="mod">
          <ac:chgData name="Sylvie LEJEUNE" userId="8823c1f8-2503-4ab2-8aed-e0bf3dc10a1a" providerId="ADAL" clId="{11143450-CF22-466F-B775-E5B70B5542EB}" dt="2023-10-10T14:02:45.407" v="397" actId="20577"/>
          <ac:spMkLst>
            <pc:docMk/>
            <pc:sldMk cId="3541551922" sldId="257"/>
            <ac:spMk id="5" creationId="{1DAC219A-2B93-DD72-2A36-66A99C7C4EC6}"/>
          </ac:spMkLst>
        </pc:spChg>
      </pc:sldChg>
      <pc:sldChg chg="addSp modSp del mod">
        <pc:chgData name="Sylvie LEJEUNE" userId="8823c1f8-2503-4ab2-8aed-e0bf3dc10a1a" providerId="ADAL" clId="{11143450-CF22-466F-B775-E5B70B5542EB}" dt="2023-10-20T11:37:13.415" v="407" actId="2696"/>
        <pc:sldMkLst>
          <pc:docMk/>
          <pc:sldMk cId="2196661797" sldId="260"/>
        </pc:sldMkLst>
        <pc:spChg chg="mod">
          <ac:chgData name="Sylvie LEJEUNE" userId="8823c1f8-2503-4ab2-8aed-e0bf3dc10a1a" providerId="ADAL" clId="{11143450-CF22-466F-B775-E5B70B5542EB}" dt="2023-10-10T14:02:51.022" v="398" actId="20577"/>
          <ac:spMkLst>
            <pc:docMk/>
            <pc:sldMk cId="2196661797" sldId="260"/>
            <ac:spMk id="3" creationId="{0EC3B1A1-751B-F0F8-406E-B23DCDBC28B4}"/>
          </ac:spMkLst>
        </pc:spChg>
        <pc:spChg chg="add mod">
          <ac:chgData name="Sylvie LEJEUNE" userId="8823c1f8-2503-4ab2-8aed-e0bf3dc10a1a" providerId="ADAL" clId="{11143450-CF22-466F-B775-E5B70B5542EB}" dt="2023-10-20T11:35:39.714" v="406" actId="14100"/>
          <ac:spMkLst>
            <pc:docMk/>
            <pc:sldMk cId="2196661797" sldId="260"/>
            <ac:spMk id="4" creationId="{0012C207-589A-A3DB-0F4E-827A9AE02C7A}"/>
          </ac:spMkLst>
        </pc:spChg>
        <pc:graphicFrameChg chg="mod">
          <ac:chgData name="Sylvie LEJEUNE" userId="8823c1f8-2503-4ab2-8aed-e0bf3dc10a1a" providerId="ADAL" clId="{11143450-CF22-466F-B775-E5B70B5542EB}" dt="2023-10-10T13:53:15.911" v="373"/>
          <ac:graphicFrameMkLst>
            <pc:docMk/>
            <pc:sldMk cId="2196661797" sldId="260"/>
            <ac:graphicFrameMk id="7" creationId="{A252D2CC-A2C7-D784-083D-09780A3CA386}"/>
          </ac:graphicFrameMkLst>
        </pc:graphicFrameChg>
      </pc:sldChg>
      <pc:sldChg chg="modSp mod ord">
        <pc:chgData name="Sylvie LEJEUNE" userId="8823c1f8-2503-4ab2-8aed-e0bf3dc10a1a" providerId="ADAL" clId="{11143450-CF22-466F-B775-E5B70B5542EB}" dt="2023-10-20T12:00:57.743" v="763"/>
        <pc:sldMkLst>
          <pc:docMk/>
          <pc:sldMk cId="3004390765" sldId="265"/>
        </pc:sldMkLst>
        <pc:spChg chg="mod">
          <ac:chgData name="Sylvie LEJEUNE" userId="8823c1f8-2503-4ab2-8aed-e0bf3dc10a1a" providerId="ADAL" clId="{11143450-CF22-466F-B775-E5B70B5542EB}" dt="2023-10-10T14:03:07.811" v="400" actId="20577"/>
          <ac:spMkLst>
            <pc:docMk/>
            <pc:sldMk cId="3004390765" sldId="265"/>
            <ac:spMk id="3" creationId="{908FEEA9-4FB3-F2D5-21A9-9AB9F884BFC1}"/>
          </ac:spMkLst>
        </pc:spChg>
        <pc:spChg chg="mod">
          <ac:chgData name="Sylvie LEJEUNE" userId="8823c1f8-2503-4ab2-8aed-e0bf3dc10a1a" providerId="ADAL" clId="{11143450-CF22-466F-B775-E5B70B5542EB}" dt="2023-10-10T14:09:42.079" v="402" actId="20577"/>
          <ac:spMkLst>
            <pc:docMk/>
            <pc:sldMk cId="3004390765" sldId="265"/>
            <ac:spMk id="4" creationId="{A2EAA5F4-AB44-56A9-33AA-4B4286429EB5}"/>
          </ac:spMkLst>
        </pc:spChg>
      </pc:sldChg>
      <pc:sldChg chg="del">
        <pc:chgData name="Sylvie LEJEUNE" userId="8823c1f8-2503-4ab2-8aed-e0bf3dc10a1a" providerId="ADAL" clId="{11143450-CF22-466F-B775-E5B70B5542EB}" dt="2023-10-10T14:01:58.970" v="394" actId="2696"/>
        <pc:sldMkLst>
          <pc:docMk/>
          <pc:sldMk cId="69720458" sldId="266"/>
        </pc:sldMkLst>
      </pc:sldChg>
      <pc:sldChg chg="addSp delSp modSp new mod setBg addCm modCm">
        <pc:chgData name="Sylvie LEJEUNE" userId="8823c1f8-2503-4ab2-8aed-e0bf3dc10a1a" providerId="ADAL" clId="{11143450-CF22-466F-B775-E5B70B5542EB}" dt="2023-10-20T12:10:33.354" v="956" actId="1076"/>
        <pc:sldMkLst>
          <pc:docMk/>
          <pc:sldMk cId="2485770547" sldId="266"/>
        </pc:sldMkLst>
        <pc:spChg chg="mod ord">
          <ac:chgData name="Sylvie LEJEUNE" userId="8823c1f8-2503-4ab2-8aed-e0bf3dc10a1a" providerId="ADAL" clId="{11143450-CF22-466F-B775-E5B70B5542EB}" dt="2023-10-20T11:57:02.080" v="716" actId="26606"/>
          <ac:spMkLst>
            <pc:docMk/>
            <pc:sldMk cId="2485770547" sldId="266"/>
            <ac:spMk id="2" creationId="{A1407792-CD96-C7CB-B1B6-D90019B4DF44}"/>
          </ac:spMkLst>
        </pc:spChg>
        <pc:spChg chg="mod ord">
          <ac:chgData name="Sylvie LEJEUNE" userId="8823c1f8-2503-4ab2-8aed-e0bf3dc10a1a" providerId="ADAL" clId="{11143450-CF22-466F-B775-E5B70B5542EB}" dt="2023-10-20T11:57:02.080" v="716" actId="26606"/>
          <ac:spMkLst>
            <pc:docMk/>
            <pc:sldMk cId="2485770547" sldId="266"/>
            <ac:spMk id="3" creationId="{CC59E5BB-69ED-649F-BDBB-849F5656BB3E}"/>
          </ac:spMkLst>
        </pc:spChg>
        <pc:spChg chg="add mod">
          <ac:chgData name="Sylvie LEJEUNE" userId="8823c1f8-2503-4ab2-8aed-e0bf3dc10a1a" providerId="ADAL" clId="{11143450-CF22-466F-B775-E5B70B5542EB}" dt="2023-10-20T12:10:23.062" v="955" actId="20577"/>
          <ac:spMkLst>
            <pc:docMk/>
            <pc:sldMk cId="2485770547" sldId="266"/>
            <ac:spMk id="4" creationId="{771CD78D-9553-55AB-7A6F-86E62D2AFB66}"/>
          </ac:spMkLst>
        </pc:spChg>
        <pc:spChg chg="add">
          <ac:chgData name="Sylvie LEJEUNE" userId="8823c1f8-2503-4ab2-8aed-e0bf3dc10a1a" providerId="ADAL" clId="{11143450-CF22-466F-B775-E5B70B5542EB}" dt="2023-10-20T11:57:02.080" v="716" actId="26606"/>
          <ac:spMkLst>
            <pc:docMk/>
            <pc:sldMk cId="2485770547" sldId="266"/>
            <ac:spMk id="13" creationId="{AC14302F-E955-47D0-A56B-D1D1A6953B51}"/>
          </ac:spMkLst>
        </pc:spChg>
        <pc:spChg chg="add">
          <ac:chgData name="Sylvie LEJEUNE" userId="8823c1f8-2503-4ab2-8aed-e0bf3dc10a1a" providerId="ADAL" clId="{11143450-CF22-466F-B775-E5B70B5542EB}" dt="2023-10-20T11:57:02.080" v="716" actId="26606"/>
          <ac:spMkLst>
            <pc:docMk/>
            <pc:sldMk cId="2485770547" sldId="266"/>
            <ac:spMk id="15" creationId="{0A36CE68-CB3C-4699-9422-3073853CB669}"/>
          </ac:spMkLst>
        </pc:spChg>
        <pc:spChg chg="add">
          <ac:chgData name="Sylvie LEJEUNE" userId="8823c1f8-2503-4ab2-8aed-e0bf3dc10a1a" providerId="ADAL" clId="{11143450-CF22-466F-B775-E5B70B5542EB}" dt="2023-10-20T11:57:02.080" v="716" actId="26606"/>
          <ac:spMkLst>
            <pc:docMk/>
            <pc:sldMk cId="2485770547" sldId="266"/>
            <ac:spMk id="17" creationId="{F356DA69-4637-40FE-A14B-5213BBB585D9}"/>
          </ac:spMkLst>
        </pc:spChg>
        <pc:spChg chg="add">
          <ac:chgData name="Sylvie LEJEUNE" userId="8823c1f8-2503-4ab2-8aed-e0bf3dc10a1a" providerId="ADAL" clId="{11143450-CF22-466F-B775-E5B70B5542EB}" dt="2023-10-20T11:57:02.080" v="716" actId="26606"/>
          <ac:spMkLst>
            <pc:docMk/>
            <pc:sldMk cId="2485770547" sldId="266"/>
            <ac:spMk id="19" creationId="{364D709A-6610-48B7-9F98-AFA02ECBA191}"/>
          </ac:spMkLst>
        </pc:spChg>
        <pc:graphicFrameChg chg="add del mod modGraphic">
          <ac:chgData name="Sylvie LEJEUNE" userId="8823c1f8-2503-4ab2-8aed-e0bf3dc10a1a" providerId="ADAL" clId="{11143450-CF22-466F-B775-E5B70B5542EB}" dt="2023-10-20T11:51:58.378" v="688" actId="478"/>
          <ac:graphicFrameMkLst>
            <pc:docMk/>
            <pc:sldMk cId="2485770547" sldId="266"/>
            <ac:graphicFrameMk id="5" creationId="{ED2142AF-59FC-E641-C96F-E9720451A3A2}"/>
          </ac:graphicFrameMkLst>
        </pc:graphicFrameChg>
        <pc:graphicFrameChg chg="add mod modGraphic">
          <ac:chgData name="Sylvie LEJEUNE" userId="8823c1f8-2503-4ab2-8aed-e0bf3dc10a1a" providerId="ADAL" clId="{11143450-CF22-466F-B775-E5B70B5542EB}" dt="2023-10-20T11:58:53.650" v="756" actId="14100"/>
          <ac:graphicFrameMkLst>
            <pc:docMk/>
            <pc:sldMk cId="2485770547" sldId="266"/>
            <ac:graphicFrameMk id="6" creationId="{71E826A0-9141-BF0B-5994-A9A0C90E242C}"/>
          </ac:graphicFrameMkLst>
        </pc:graphicFrameChg>
        <pc:picChg chg="add mod">
          <ac:chgData name="Sylvie LEJEUNE" userId="8823c1f8-2503-4ab2-8aed-e0bf3dc10a1a" providerId="ADAL" clId="{11143450-CF22-466F-B775-E5B70B5542EB}" dt="2023-10-20T12:10:33.354" v="956" actId="1076"/>
          <ac:picMkLst>
            <pc:docMk/>
            <pc:sldMk cId="2485770547" sldId="266"/>
            <ac:picMk id="7" creationId="{A745E789-1285-D4C2-82CB-2D5A97B9D5E2}"/>
          </ac:picMkLst>
        </pc:picChg>
        <pc:picChg chg="add del mod">
          <ac:chgData name="Sylvie LEJEUNE" userId="8823c1f8-2503-4ab2-8aed-e0bf3dc10a1a" providerId="ADAL" clId="{11143450-CF22-466F-B775-E5B70B5542EB}" dt="2023-10-20T11:55:30.611" v="713" actId="21"/>
          <ac:picMkLst>
            <pc:docMk/>
            <pc:sldMk cId="2485770547" sldId="266"/>
            <ac:picMk id="1026" creationId="{C989E0E3-D27F-ACAC-3847-B1B47434CE5E}"/>
          </ac:picMkLst>
        </pc:picChg>
        <pc:cxnChg chg="add">
          <ac:chgData name="Sylvie LEJEUNE" userId="8823c1f8-2503-4ab2-8aed-e0bf3dc10a1a" providerId="ADAL" clId="{11143450-CF22-466F-B775-E5B70B5542EB}" dt="2023-10-20T11:57:02.080" v="716" actId="26606"/>
          <ac:cxnSpMkLst>
            <pc:docMk/>
            <pc:sldMk cId="2485770547" sldId="266"/>
            <ac:cxnSpMk id="11" creationId="{430127AE-B29E-4FDF-99D2-A2F1E7003F74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Sylvie LEJEUNE" userId="8823c1f8-2503-4ab2-8aed-e0bf3dc10a1a" providerId="ADAL" clId="{11143450-CF22-466F-B775-E5B70B5542EB}" dt="2023-10-20T12:10:23.062" v="955" actId="20577"/>
              <pc2:cmMkLst xmlns:pc2="http://schemas.microsoft.com/office/powerpoint/2019/9/main/command">
                <pc:docMk/>
                <pc:sldMk cId="2485770547" sldId="266"/>
                <pc2:cmMk id="{C15AA430-FCDB-4CC9-80F7-8135410586E8}"/>
              </pc2:cmMkLst>
            </pc226:cmChg>
          </p:ext>
        </pc:extLst>
      </pc:sldChg>
      <pc:sldChg chg="addSp modSp new mod setBg">
        <pc:chgData name="Sylvie LEJEUNE" userId="8823c1f8-2503-4ab2-8aed-e0bf3dc10a1a" providerId="ADAL" clId="{11143450-CF22-466F-B775-E5B70B5542EB}" dt="2023-10-20T12:08:43.071" v="941" actId="1076"/>
        <pc:sldMkLst>
          <pc:docMk/>
          <pc:sldMk cId="1459320561" sldId="267"/>
        </pc:sldMkLst>
        <pc:spChg chg="mod">
          <ac:chgData name="Sylvie LEJEUNE" userId="8823c1f8-2503-4ab2-8aed-e0bf3dc10a1a" providerId="ADAL" clId="{11143450-CF22-466F-B775-E5B70B5542EB}" dt="2023-10-20T12:08:43.071" v="941" actId="1076"/>
          <ac:spMkLst>
            <pc:docMk/>
            <pc:sldMk cId="1459320561" sldId="267"/>
            <ac:spMk id="2" creationId="{846F4C9F-3B54-3C1B-341F-CA5408E9C1EA}"/>
          </ac:spMkLst>
        </pc:spChg>
        <pc:spChg chg="mod">
          <ac:chgData name="Sylvie LEJEUNE" userId="8823c1f8-2503-4ab2-8aed-e0bf3dc10a1a" providerId="ADAL" clId="{11143450-CF22-466F-B775-E5B70B5542EB}" dt="2023-10-20T12:08:37.375" v="940" actId="14100"/>
          <ac:spMkLst>
            <pc:docMk/>
            <pc:sldMk cId="1459320561" sldId="267"/>
            <ac:spMk id="3" creationId="{13142A56-4BDE-051D-FEE9-436FCC7CFD34}"/>
          </ac:spMkLst>
        </pc:spChg>
        <pc:spChg chg="mod">
          <ac:chgData name="Sylvie LEJEUNE" userId="8823c1f8-2503-4ab2-8aed-e0bf3dc10a1a" providerId="ADAL" clId="{11143450-CF22-466F-B775-E5B70B5542EB}" dt="2023-10-20T12:02:39.944" v="765" actId="26606"/>
          <ac:spMkLst>
            <pc:docMk/>
            <pc:sldMk cId="1459320561" sldId="267"/>
            <ac:spMk id="4" creationId="{9DEE5CC6-9FD1-27D3-D75B-AA5F2D56F1FA}"/>
          </ac:spMkLst>
        </pc:spChg>
        <pc:spChg chg="mod">
          <ac:chgData name="Sylvie LEJEUNE" userId="8823c1f8-2503-4ab2-8aed-e0bf3dc10a1a" providerId="ADAL" clId="{11143450-CF22-466F-B775-E5B70B5542EB}" dt="2023-10-20T12:02:39.944" v="765" actId="26606"/>
          <ac:spMkLst>
            <pc:docMk/>
            <pc:sldMk cId="1459320561" sldId="267"/>
            <ac:spMk id="5" creationId="{F6875A84-D19B-DD03-D59B-53B0E7166865}"/>
          </ac:spMkLst>
        </pc:spChg>
        <pc:spChg chg="add">
          <ac:chgData name="Sylvie LEJEUNE" userId="8823c1f8-2503-4ab2-8aed-e0bf3dc10a1a" providerId="ADAL" clId="{11143450-CF22-466F-B775-E5B70B5542EB}" dt="2023-10-20T12:02:39.944" v="765" actId="26606"/>
          <ac:spMkLst>
            <pc:docMk/>
            <pc:sldMk cId="1459320561" sldId="267"/>
            <ac:spMk id="2055" creationId="{0DBF1ABE-8590-450D-BB49-BDDCCF3EEA9E}"/>
          </ac:spMkLst>
        </pc:spChg>
        <pc:spChg chg="add">
          <ac:chgData name="Sylvie LEJEUNE" userId="8823c1f8-2503-4ab2-8aed-e0bf3dc10a1a" providerId="ADAL" clId="{11143450-CF22-466F-B775-E5B70B5542EB}" dt="2023-10-20T12:02:39.944" v="765" actId="26606"/>
          <ac:spMkLst>
            <pc:docMk/>
            <pc:sldMk cId="1459320561" sldId="267"/>
            <ac:spMk id="2057" creationId="{DCD36D47-40B7-494B-B249-3CBA333DE256}"/>
          </ac:spMkLst>
        </pc:spChg>
        <pc:spChg chg="add">
          <ac:chgData name="Sylvie LEJEUNE" userId="8823c1f8-2503-4ab2-8aed-e0bf3dc10a1a" providerId="ADAL" clId="{11143450-CF22-466F-B775-E5B70B5542EB}" dt="2023-10-20T12:02:39.944" v="765" actId="26606"/>
          <ac:spMkLst>
            <pc:docMk/>
            <pc:sldMk cId="1459320561" sldId="267"/>
            <ac:spMk id="2059" creationId="{03AD0D1C-F8BA-4CD1-BC4D-BE1823F3EBDD}"/>
          </ac:spMkLst>
        </pc:spChg>
        <pc:spChg chg="add">
          <ac:chgData name="Sylvie LEJEUNE" userId="8823c1f8-2503-4ab2-8aed-e0bf3dc10a1a" providerId="ADAL" clId="{11143450-CF22-466F-B775-E5B70B5542EB}" dt="2023-10-20T12:02:39.944" v="765" actId="26606"/>
          <ac:spMkLst>
            <pc:docMk/>
            <pc:sldMk cId="1459320561" sldId="267"/>
            <ac:spMk id="2061" creationId="{FBA7E51E-7B6A-4A79-8F84-47C845C7A2CC}"/>
          </ac:spMkLst>
        </pc:spChg>
        <pc:picChg chg="add mod ord">
          <ac:chgData name="Sylvie LEJEUNE" userId="8823c1f8-2503-4ab2-8aed-e0bf3dc10a1a" providerId="ADAL" clId="{11143450-CF22-466F-B775-E5B70B5542EB}" dt="2023-10-20T12:03:10.048" v="766"/>
          <ac:picMkLst>
            <pc:docMk/>
            <pc:sldMk cId="1459320561" sldId="267"/>
            <ac:picMk id="2050" creationId="{EFFF000C-A45A-E546-828E-32EE14FB2A27}"/>
          </ac:picMkLst>
        </pc:picChg>
      </pc:sldChg>
      <pc:sldChg chg="addSp modSp new del mod setBg">
        <pc:chgData name="Sylvie LEJEUNE" userId="8823c1f8-2503-4ab2-8aed-e0bf3dc10a1a" providerId="ADAL" clId="{11143450-CF22-466F-B775-E5B70B5542EB}" dt="2023-10-20T11:59:04.946" v="757" actId="2696"/>
        <pc:sldMkLst>
          <pc:docMk/>
          <pc:sldMk cId="3583481663" sldId="267"/>
        </pc:sldMkLst>
        <pc:spChg chg="mod ord">
          <ac:chgData name="Sylvie LEJEUNE" userId="8823c1f8-2503-4ab2-8aed-e0bf3dc10a1a" providerId="ADAL" clId="{11143450-CF22-466F-B775-E5B70B5542EB}" dt="2023-10-20T11:56:42.862" v="715" actId="26606"/>
          <ac:spMkLst>
            <pc:docMk/>
            <pc:sldMk cId="3583481663" sldId="267"/>
            <ac:spMk id="2" creationId="{CD8DF795-DD35-F2DE-3B08-D4CCFA48A593}"/>
          </ac:spMkLst>
        </pc:spChg>
        <pc:spChg chg="mod">
          <ac:chgData name="Sylvie LEJEUNE" userId="8823c1f8-2503-4ab2-8aed-e0bf3dc10a1a" providerId="ADAL" clId="{11143450-CF22-466F-B775-E5B70B5542EB}" dt="2023-10-20T11:56:42.862" v="715" actId="26606"/>
          <ac:spMkLst>
            <pc:docMk/>
            <pc:sldMk cId="3583481663" sldId="267"/>
            <ac:spMk id="3" creationId="{3387535E-5F72-063F-84E6-C5E3653F34E3}"/>
          </ac:spMkLst>
        </pc:spChg>
        <pc:spChg chg="add">
          <ac:chgData name="Sylvie LEJEUNE" userId="8823c1f8-2503-4ab2-8aed-e0bf3dc10a1a" providerId="ADAL" clId="{11143450-CF22-466F-B775-E5B70B5542EB}" dt="2023-10-20T11:56:42.862" v="715" actId="26606"/>
          <ac:spMkLst>
            <pc:docMk/>
            <pc:sldMk cId="3583481663" sldId="267"/>
            <ac:spMk id="9" creationId="{8950AD4C-6AF3-49F8-94E1-DBCAFB39478B}"/>
          </ac:spMkLst>
        </pc:spChg>
        <pc:spChg chg="add">
          <ac:chgData name="Sylvie LEJEUNE" userId="8823c1f8-2503-4ab2-8aed-e0bf3dc10a1a" providerId="ADAL" clId="{11143450-CF22-466F-B775-E5B70B5542EB}" dt="2023-10-20T11:56:42.862" v="715" actId="26606"/>
          <ac:spMkLst>
            <pc:docMk/>
            <pc:sldMk cId="3583481663" sldId="267"/>
            <ac:spMk id="11" creationId="{55C62259-4F90-418D-908C-9127ACC5FE90}"/>
          </ac:spMkLst>
        </pc:spChg>
        <pc:spChg chg="add">
          <ac:chgData name="Sylvie LEJEUNE" userId="8823c1f8-2503-4ab2-8aed-e0bf3dc10a1a" providerId="ADAL" clId="{11143450-CF22-466F-B775-E5B70B5542EB}" dt="2023-10-20T11:56:42.862" v="715" actId="26606"/>
          <ac:spMkLst>
            <pc:docMk/>
            <pc:sldMk cId="3583481663" sldId="267"/>
            <ac:spMk id="13" creationId="{CA835FD4-D707-4178-B672-AC418F0BE52D}"/>
          </ac:spMkLst>
        </pc:spChg>
        <pc:spChg chg="add">
          <ac:chgData name="Sylvie LEJEUNE" userId="8823c1f8-2503-4ab2-8aed-e0bf3dc10a1a" providerId="ADAL" clId="{11143450-CF22-466F-B775-E5B70B5542EB}" dt="2023-10-20T11:56:42.862" v="715" actId="26606"/>
          <ac:spMkLst>
            <pc:docMk/>
            <pc:sldMk cId="3583481663" sldId="267"/>
            <ac:spMk id="15" creationId="{DEAEE08D-A745-4391-9073-9E99767E09D4}"/>
          </ac:spMkLst>
        </pc:spChg>
        <pc:picChg chg="add mod">
          <ac:chgData name="Sylvie LEJEUNE" userId="8823c1f8-2503-4ab2-8aed-e0bf3dc10a1a" providerId="ADAL" clId="{11143450-CF22-466F-B775-E5B70B5542EB}" dt="2023-10-20T11:56:42.862" v="715" actId="26606"/>
          <ac:picMkLst>
            <pc:docMk/>
            <pc:sldMk cId="3583481663" sldId="267"/>
            <ac:picMk id="4" creationId="{27886BDA-1463-2477-6A91-3DBA1630275F}"/>
          </ac:picMkLst>
        </pc:picChg>
      </pc:sldChg>
    </pc:docChg>
  </pc:docChgLst>
  <pc:docChgLst>
    <pc:chgData name="Sylvie LEJEUNE" userId="8823c1f8-2503-4ab2-8aed-e0bf3dc10a1a" providerId="ADAL" clId="{8AA353A3-7F0E-4B37-9AE2-D71D309C6AE0}"/>
    <pc:docChg chg="custSel addSld delSld modSld sldOrd">
      <pc:chgData name="Sylvie LEJEUNE" userId="8823c1f8-2503-4ab2-8aed-e0bf3dc10a1a" providerId="ADAL" clId="{8AA353A3-7F0E-4B37-9AE2-D71D309C6AE0}" dt="2023-11-10T10:27:04.976" v="457" actId="20577"/>
      <pc:docMkLst>
        <pc:docMk/>
      </pc:docMkLst>
      <pc:sldChg chg="modSp mod">
        <pc:chgData name="Sylvie LEJEUNE" userId="8823c1f8-2503-4ab2-8aed-e0bf3dc10a1a" providerId="ADAL" clId="{8AA353A3-7F0E-4B37-9AE2-D71D309C6AE0}" dt="2023-10-25T06:20:07.115" v="0" actId="207"/>
        <pc:sldMkLst>
          <pc:docMk/>
          <pc:sldMk cId="3541551922" sldId="257"/>
        </pc:sldMkLst>
        <pc:spChg chg="mod">
          <ac:chgData name="Sylvie LEJEUNE" userId="8823c1f8-2503-4ab2-8aed-e0bf3dc10a1a" providerId="ADAL" clId="{8AA353A3-7F0E-4B37-9AE2-D71D309C6AE0}" dt="2023-10-25T06:20:07.115" v="0" actId="207"/>
          <ac:spMkLst>
            <pc:docMk/>
            <pc:sldMk cId="3541551922" sldId="257"/>
            <ac:spMk id="3" creationId="{D0D10413-32C5-EAF5-87E5-4DD3AFB6027C}"/>
          </ac:spMkLst>
        </pc:spChg>
      </pc:sldChg>
      <pc:sldChg chg="delSp modSp add mod ord setBg delDesignElem">
        <pc:chgData name="Sylvie LEJEUNE" userId="8823c1f8-2503-4ab2-8aed-e0bf3dc10a1a" providerId="ADAL" clId="{8AA353A3-7F0E-4B37-9AE2-D71D309C6AE0}" dt="2023-10-25T06:36:34.971" v="377" actId="27636"/>
        <pc:sldMkLst>
          <pc:docMk/>
          <pc:sldMk cId="1958368172" sldId="264"/>
        </pc:sldMkLst>
        <pc:spChg chg="mod">
          <ac:chgData name="Sylvie LEJEUNE" userId="8823c1f8-2503-4ab2-8aed-e0bf3dc10a1a" providerId="ADAL" clId="{8AA353A3-7F0E-4B37-9AE2-D71D309C6AE0}" dt="2023-10-25T06:36:34.971" v="377" actId="27636"/>
          <ac:spMkLst>
            <pc:docMk/>
            <pc:sldMk cId="1958368172" sldId="264"/>
            <ac:spMk id="5" creationId="{7748ED37-7EE5-3F91-B958-5DC91E263A58}"/>
          </ac:spMkLst>
        </pc:spChg>
        <pc:spChg chg="del">
          <ac:chgData name="Sylvie LEJEUNE" userId="8823c1f8-2503-4ab2-8aed-e0bf3dc10a1a" providerId="ADAL" clId="{8AA353A3-7F0E-4B37-9AE2-D71D309C6AE0}" dt="2023-10-25T06:21:52.682" v="51"/>
          <ac:spMkLst>
            <pc:docMk/>
            <pc:sldMk cId="1958368172" sldId="264"/>
            <ac:spMk id="3095" creationId="{991C75C7-190E-4C35-A025-7DC65E650CEB}"/>
          </ac:spMkLst>
        </pc:spChg>
        <pc:spChg chg="del">
          <ac:chgData name="Sylvie LEJEUNE" userId="8823c1f8-2503-4ab2-8aed-e0bf3dc10a1a" providerId="ADAL" clId="{8AA353A3-7F0E-4B37-9AE2-D71D309C6AE0}" dt="2023-10-25T06:21:52.682" v="51"/>
          <ac:spMkLst>
            <pc:docMk/>
            <pc:sldMk cId="1958368172" sldId="264"/>
            <ac:spMk id="3097" creationId="{049C0F3D-CFAB-4AB9-AC3C-32361F0CEF58}"/>
          </ac:spMkLst>
        </pc:spChg>
        <pc:spChg chg="del">
          <ac:chgData name="Sylvie LEJEUNE" userId="8823c1f8-2503-4ab2-8aed-e0bf3dc10a1a" providerId="ADAL" clId="{8AA353A3-7F0E-4B37-9AE2-D71D309C6AE0}" dt="2023-10-25T06:21:52.682" v="51"/>
          <ac:spMkLst>
            <pc:docMk/>
            <pc:sldMk cId="1958368172" sldId="264"/>
            <ac:spMk id="3098" creationId="{0218A2DA-F865-48F1-A437-E09E19172730}"/>
          </ac:spMkLst>
        </pc:spChg>
        <pc:spChg chg="del">
          <ac:chgData name="Sylvie LEJEUNE" userId="8823c1f8-2503-4ab2-8aed-e0bf3dc10a1a" providerId="ADAL" clId="{8AA353A3-7F0E-4B37-9AE2-D71D309C6AE0}" dt="2023-10-25T06:21:52.682" v="51"/>
          <ac:spMkLst>
            <pc:docMk/>
            <pc:sldMk cId="1958368172" sldId="264"/>
            <ac:spMk id="3099" creationId="{50BC93A4-3AF6-4021-9E7F-A50F00A6436A}"/>
          </ac:spMkLst>
        </pc:spChg>
        <pc:spChg chg="del">
          <ac:chgData name="Sylvie LEJEUNE" userId="8823c1f8-2503-4ab2-8aed-e0bf3dc10a1a" providerId="ADAL" clId="{8AA353A3-7F0E-4B37-9AE2-D71D309C6AE0}" dt="2023-10-25T06:21:52.682" v="51"/>
          <ac:spMkLst>
            <pc:docMk/>
            <pc:sldMk cId="1958368172" sldId="264"/>
            <ac:spMk id="3100" creationId="{0616812E-9633-4264-BA80-47548509DA02}"/>
          </ac:spMkLst>
        </pc:spChg>
        <pc:spChg chg="del">
          <ac:chgData name="Sylvie LEJEUNE" userId="8823c1f8-2503-4ab2-8aed-e0bf3dc10a1a" providerId="ADAL" clId="{8AA353A3-7F0E-4B37-9AE2-D71D309C6AE0}" dt="2023-10-25T06:21:52.682" v="51"/>
          <ac:spMkLst>
            <pc:docMk/>
            <pc:sldMk cId="1958368172" sldId="264"/>
            <ac:spMk id="3101" creationId="{51652E26-6232-4340-8B4E-B38BA2004465}"/>
          </ac:spMkLst>
        </pc:spChg>
        <pc:spChg chg="del">
          <ac:chgData name="Sylvie LEJEUNE" userId="8823c1f8-2503-4ab2-8aed-e0bf3dc10a1a" providerId="ADAL" clId="{8AA353A3-7F0E-4B37-9AE2-D71D309C6AE0}" dt="2023-10-25T06:21:52.682" v="51"/>
          <ac:spMkLst>
            <pc:docMk/>
            <pc:sldMk cId="1958368172" sldId="264"/>
            <ac:spMk id="3102" creationId="{1C4FE3E7-EA2E-4A78-A09A-523D9760AD7B}"/>
          </ac:spMkLst>
        </pc:spChg>
        <pc:spChg chg="del">
          <ac:chgData name="Sylvie LEJEUNE" userId="8823c1f8-2503-4ab2-8aed-e0bf3dc10a1a" providerId="ADAL" clId="{8AA353A3-7F0E-4B37-9AE2-D71D309C6AE0}" dt="2023-10-25T06:21:52.682" v="51"/>
          <ac:spMkLst>
            <pc:docMk/>
            <pc:sldMk cId="1958368172" sldId="264"/>
            <ac:spMk id="3103" creationId="{1AC06DC1-CD2C-42D2-899B-5AC19161F198}"/>
          </ac:spMkLst>
        </pc:spChg>
        <pc:spChg chg="del">
          <ac:chgData name="Sylvie LEJEUNE" userId="8823c1f8-2503-4ab2-8aed-e0bf3dc10a1a" providerId="ADAL" clId="{8AA353A3-7F0E-4B37-9AE2-D71D309C6AE0}" dt="2023-10-25T06:21:52.682" v="51"/>
          <ac:spMkLst>
            <pc:docMk/>
            <pc:sldMk cId="1958368172" sldId="264"/>
            <ac:spMk id="3104" creationId="{9134C0B1-A9A2-485E-9BCF-F9A55C5189A5}"/>
          </ac:spMkLst>
        </pc:spChg>
        <pc:cxnChg chg="del">
          <ac:chgData name="Sylvie LEJEUNE" userId="8823c1f8-2503-4ab2-8aed-e0bf3dc10a1a" providerId="ADAL" clId="{8AA353A3-7F0E-4B37-9AE2-D71D309C6AE0}" dt="2023-10-25T06:21:52.682" v="51"/>
          <ac:cxnSpMkLst>
            <pc:docMk/>
            <pc:sldMk cId="1958368172" sldId="264"/>
            <ac:cxnSpMk id="3096" creationId="{430127AE-B29E-4FDF-99D2-A2F1E7003F74}"/>
          </ac:cxnSpMkLst>
        </pc:cxnChg>
      </pc:sldChg>
      <pc:sldChg chg="modSp mod">
        <pc:chgData name="Sylvie LEJEUNE" userId="8823c1f8-2503-4ab2-8aed-e0bf3dc10a1a" providerId="ADAL" clId="{8AA353A3-7F0E-4B37-9AE2-D71D309C6AE0}" dt="2023-11-10T10:27:04.976" v="457" actId="20577"/>
        <pc:sldMkLst>
          <pc:docMk/>
          <pc:sldMk cId="1459320561" sldId="267"/>
        </pc:sldMkLst>
        <pc:spChg chg="mod">
          <ac:chgData name="Sylvie LEJEUNE" userId="8823c1f8-2503-4ab2-8aed-e0bf3dc10a1a" providerId="ADAL" clId="{8AA353A3-7F0E-4B37-9AE2-D71D309C6AE0}" dt="2023-11-07T15:09:46.879" v="384" actId="20577"/>
          <ac:spMkLst>
            <pc:docMk/>
            <pc:sldMk cId="1459320561" sldId="267"/>
            <ac:spMk id="2" creationId="{846F4C9F-3B54-3C1B-341F-CA5408E9C1EA}"/>
          </ac:spMkLst>
        </pc:spChg>
        <pc:spChg chg="mod">
          <ac:chgData name="Sylvie LEJEUNE" userId="8823c1f8-2503-4ab2-8aed-e0bf3dc10a1a" providerId="ADAL" clId="{8AA353A3-7F0E-4B37-9AE2-D71D309C6AE0}" dt="2023-11-10T10:27:04.976" v="457" actId="20577"/>
          <ac:spMkLst>
            <pc:docMk/>
            <pc:sldMk cId="1459320561" sldId="267"/>
            <ac:spMk id="3" creationId="{13142A56-4BDE-051D-FEE9-436FCC7CFD34}"/>
          </ac:spMkLst>
        </pc:spChg>
      </pc:sldChg>
      <pc:sldChg chg="new del">
        <pc:chgData name="Sylvie LEJEUNE" userId="8823c1f8-2503-4ab2-8aed-e0bf3dc10a1a" providerId="ADAL" clId="{8AA353A3-7F0E-4B37-9AE2-D71D309C6AE0}" dt="2023-10-25T06:21:57.934" v="52" actId="2696"/>
        <pc:sldMkLst>
          <pc:docMk/>
          <pc:sldMk cId="2638684845" sldId="268"/>
        </pc:sldMkLst>
      </pc:sldChg>
    </pc:docChg>
  </pc:docChgLst>
</pc:chgInfo>
</file>

<file path=ppt/comments/modernComment_10A_9429D93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15AA430-FCDB-4CC9-80F7-8135410586E8}" authorId="{75B53055-282D-CDB7-39C1-32876CEA985B}" created="2023-10-20T11:39:15.88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485770547" sldId="266"/>
      <ac:spMk id="4" creationId="{771CD78D-9553-55AB-7A6F-86E62D2AFB66}"/>
      <ac:txMk cp="61" len="44">
        <ac:context len="194" hash="1937356242"/>
      </ac:txMk>
    </ac:txMkLst>
    <p188:pos x="4235692" y="823528"/>
    <p188:txBody>
      <a:bodyPr/>
      <a:lstStyle/>
      <a:p>
        <a:r>
          <a:rPr lang="fr-BE"/>
          <a:t>Faire un lien qui envoi vers la fiche DMG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6391D-7C06-453E-AC6B-230A1C8B8C16}" type="datetimeFigureOut">
              <a:rPr lang="fr-BE" smtClean="0"/>
              <a:t>10-11-23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7AAD-C0C2-4C82-84A3-95ABBDBA40D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7261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59C2E741-963E-4C30-AF17-A95CEAF2771F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37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DDA-E8BA-426C-A3F4-F9EA365AFAB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3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C5BD0B92-ED4F-4783-9285-C10D29D95B2C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0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5EC5-205E-4769-9944-29C1316B498F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7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B464A613-329E-4DB3-B858-D618496CF292}" type="datetime7">
              <a:rPr lang="fr-BE" smtClean="0"/>
              <a:t>nov.-23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3A2A-F269-469D-ABC5-0D5C0EF2A42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6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FBC3-24C6-4CBB-81BB-859EFA6D4CB0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658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499F-C7CF-4197-AE88-92CD2BC7FA5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1EB90-178F-4DA6-860F-598A937C2093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7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C6D1E6D1-7C71-4726-B7FD-7BD83B0E8BAA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CDE1F3AB-2812-44EC-874D-3135BD9275C5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6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E57611B4-34FB-48EE-9AC9-F6B827B9974A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© asbl SOS Burnout Belgique      Lejeune Sylvie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0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hf sldNum="0" hdr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microsoft.com/office/2018/10/relationships/comments" Target="../comments/modernComment_10A_9429D9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SiteCollectionDocuments/formulaire-medecin-specialiste.pd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ami.fgov.be/fr/themes/cout-remboursement/facilite-financiere/Pages/consultations-certains-specialistes-moins-cheres-cas-renvoi-par-generaliste.asp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6008BBE-AD63-01F9-E7C8-E16EAD87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0555" y="1105677"/>
            <a:ext cx="7810500" cy="3125338"/>
          </a:xfrm>
        </p:spPr>
        <p:txBody>
          <a:bodyPr anchor="b">
            <a:normAutofit/>
          </a:bodyPr>
          <a:lstStyle/>
          <a:p>
            <a:pPr algn="ctr"/>
            <a:r>
              <a:rPr lang="fr-BE" sz="4800" dirty="0"/>
              <a:t>L’attestation d’envoi chez un spécialiste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7BA37D-6412-C01A-2E10-22F73F5C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1" y="6172200"/>
            <a:ext cx="1918242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01BA7DA-5B41-44AC-BF51-1E269AF316C2}" type="datetime7">
              <a:rPr lang="fr-BE" smtClean="0"/>
              <a:pPr>
                <a:spcAft>
                  <a:spcPts val="600"/>
                </a:spcAft>
              </a:pPr>
              <a:t>nov.-23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3D5B0-00ED-D977-18A6-DD27DF89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6834" y="6170490"/>
            <a:ext cx="6098332" cy="457200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fr-FR" dirty="0"/>
              <a:t>© </a:t>
            </a:r>
            <a:r>
              <a:rPr lang="fr-FR" dirty="0" err="1"/>
              <a:t>asbl</a:t>
            </a:r>
            <a:r>
              <a:rPr lang="fr-FR" dirty="0"/>
              <a:t> SOS Burnout Belgique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822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9F87E4D0-D347-4DA8-81D7-104733308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293" y="1074738"/>
            <a:ext cx="4906732" cy="467981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DC9CEF6-58E1-4D78-BBBE-76F779AD9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7555" y="898498"/>
            <a:ext cx="5298208" cy="503229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47AF1248-67F7-4FEF-8D1D-FE33661A9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266" y="993913"/>
            <a:ext cx="5101442" cy="4851950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58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 descr="Gratuit Photos gratuites de argent, cash, centimes Photos">
            <a:extLst>
              <a:ext uri="{FF2B5EF4-FFF2-40B4-BE49-F238E27FC236}">
                <a16:creationId xmlns:a16="http://schemas.microsoft.com/office/drawing/2014/main" id="{8C74AC30-656E-3130-970F-3A1127462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" r="25388" b="2"/>
          <a:stretch/>
        </p:blipFill>
        <p:spPr bwMode="auto">
          <a:xfrm>
            <a:off x="1033670" y="1288109"/>
            <a:ext cx="4349282" cy="4221274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D10413-32C5-EAF5-87E5-4DD3AFB60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108345"/>
            <a:ext cx="5877613" cy="2370350"/>
          </a:xfrm>
        </p:spPr>
        <p:txBody>
          <a:bodyPr>
            <a:normAutofit/>
          </a:bodyPr>
          <a:lstStyle/>
          <a:p>
            <a:r>
              <a:rPr lang="fr-BE" dirty="0"/>
              <a:t>L’envoi, par votre médecin généraliste, chez </a:t>
            </a:r>
            <a:r>
              <a:rPr lang="fr-BE" b="1" dirty="0"/>
              <a:t>un spécialiste </a:t>
            </a:r>
            <a:r>
              <a:rPr lang="fr-BE" dirty="0"/>
              <a:t>vous permet de bénéficier d’un </a:t>
            </a:r>
            <a:r>
              <a:rPr lang="fr-BE" b="1" dirty="0">
                <a:solidFill>
                  <a:schemeClr val="accent3"/>
                </a:solidFill>
              </a:rPr>
              <a:t>meilleur remboursement </a:t>
            </a:r>
            <a:br>
              <a:rPr lang="fr-BE" dirty="0"/>
            </a:br>
            <a:r>
              <a:rPr lang="fr-BE" dirty="0"/>
              <a:t>de votre consultation.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C219A-2B93-DD72-2A36-66A99C7C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490"/>
            <a:ext cx="5667375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© </a:t>
            </a:r>
            <a:r>
              <a:rPr lang="fr-FR" dirty="0" err="1"/>
              <a:t>asbl</a:t>
            </a:r>
            <a:r>
              <a:rPr lang="fr-FR" dirty="0"/>
              <a:t> SOS Burnout Belgique</a:t>
            </a:r>
            <a:endParaRPr lang="en-US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94BB3-C0B6-6664-CF9E-023AB153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D6C5EC5-205E-4769-9944-29C1316B498F}" type="datetime7">
              <a:rPr lang="fr-BE" smtClean="0"/>
              <a:pPr>
                <a:spcAft>
                  <a:spcPts val="600"/>
                </a:spcAft>
              </a:pPr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A36CE68-CB3C-4699-9422-3073853CB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46391" y="822971"/>
            <a:ext cx="5372376" cy="5090566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356DA69-4637-40FE-A14B-5213BBB585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35541" y="584218"/>
            <a:ext cx="5693134" cy="5480198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64D709A-6610-48B7-9F98-AFA02ECBA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7313" y="895082"/>
            <a:ext cx="5029020" cy="4876793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71CD78D-9553-55AB-7A6F-86E62D2AFB66}"/>
              </a:ext>
            </a:extLst>
          </p:cNvPr>
          <p:cNvSpPr txBox="1"/>
          <p:nvPr/>
        </p:nvSpPr>
        <p:spPr>
          <a:xfrm>
            <a:off x="616494" y="499257"/>
            <a:ext cx="6521423" cy="1897003"/>
          </a:xfrm>
          <a:prstGeom prst="rect">
            <a:avLst/>
          </a:prstGeom>
        </p:spPr>
        <p:txBody>
          <a:bodyPr vert="horz" lIns="109728" tIns="109728" rIns="109728" bIns="91440" rtlCol="0">
            <a:normAutofit fontScale="92500" lnSpcReduction="20000"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b="1" u="sng" spc="150" dirty="0">
                <a:solidFill>
                  <a:schemeClr val="accent6"/>
                </a:solidFill>
              </a:rPr>
              <a:t>Conditions à </a:t>
            </a:r>
            <a:r>
              <a:rPr lang="en-US" b="1" u="sng" spc="150" dirty="0" err="1">
                <a:solidFill>
                  <a:schemeClr val="accent6"/>
                </a:solidFill>
              </a:rPr>
              <a:t>remplir</a:t>
            </a:r>
            <a:r>
              <a:rPr lang="en-US" b="1" u="sng" spc="150" dirty="0">
                <a:solidFill>
                  <a:schemeClr val="accent6"/>
                </a:solidFill>
              </a:rPr>
              <a:t> pour </a:t>
            </a:r>
            <a:r>
              <a:rPr lang="en-US" b="1" u="sng" spc="150" dirty="0" err="1">
                <a:solidFill>
                  <a:schemeClr val="accent6"/>
                </a:solidFill>
              </a:rPr>
              <a:t>obtenir</a:t>
            </a:r>
            <a:r>
              <a:rPr lang="en-US" b="1" u="sng" spc="150" dirty="0">
                <a:solidFill>
                  <a:schemeClr val="accent6"/>
                </a:solidFill>
              </a:rPr>
              <a:t> </a:t>
            </a:r>
            <a:r>
              <a:rPr lang="en-US" b="1" u="sng" spc="150" dirty="0" err="1">
                <a:solidFill>
                  <a:schemeClr val="accent6"/>
                </a:solidFill>
              </a:rPr>
              <a:t>cet</a:t>
            </a:r>
            <a:r>
              <a:rPr lang="en-US" b="1" u="sng" spc="150" dirty="0">
                <a:solidFill>
                  <a:schemeClr val="accent6"/>
                </a:solidFill>
              </a:rPr>
              <a:t> </a:t>
            </a:r>
            <a:r>
              <a:rPr lang="en-US" b="1" u="sng" spc="150" dirty="0" err="1">
                <a:solidFill>
                  <a:schemeClr val="accent6"/>
                </a:solidFill>
              </a:rPr>
              <a:t>avantage</a:t>
            </a:r>
            <a:r>
              <a:rPr lang="en-US" b="1" u="sng" spc="150" dirty="0">
                <a:solidFill>
                  <a:schemeClr val="accent6"/>
                </a:solidFill>
              </a:rPr>
              <a:t> financier 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1. 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Vous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devez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avoir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 dossier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médical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global  </a:t>
            </a:r>
            <a:r>
              <a:rPr lang="en-US" b="1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ET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Votre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généraliste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doit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vous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avoir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envoyé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vers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 des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spécialistes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suivants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:</a:t>
            </a:r>
          </a:p>
          <a:p>
            <a:pPr algn="ctr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b="0" i="0" spc="15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algn="ctr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C59E5BB-69ED-649F-BDBB-849F5656B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490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1407792-CD96-C7CB-B1B6-D90019B4DF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C01EB90-178F-4DA6-860F-598A937C2093}" type="datetime7">
              <a:rPr lang="en-US" smtClean="0"/>
              <a:pPr>
                <a:spcAft>
                  <a:spcPts val="600"/>
                </a:spcAft>
              </a:pPr>
              <a:t>Nov-23</a:t>
            </a:fld>
            <a:endParaRPr lang="en-US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1E826A0-9141-BF0B-5994-A9A0C90E2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231439"/>
              </p:ext>
            </p:extLst>
          </p:nvPr>
        </p:nvGraphicFramePr>
        <p:xfrm>
          <a:off x="616494" y="2745032"/>
          <a:ext cx="5026875" cy="2797353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186727">
                  <a:extLst>
                    <a:ext uri="{9D8B030D-6E8A-4147-A177-3AD203B41FA5}">
                      <a16:colId xmlns:a16="http://schemas.microsoft.com/office/drawing/2014/main" val="1432770877"/>
                    </a:ext>
                  </a:extLst>
                </a:gridCol>
                <a:gridCol w="1499116">
                  <a:extLst>
                    <a:ext uri="{9D8B030D-6E8A-4147-A177-3AD203B41FA5}">
                      <a16:colId xmlns:a16="http://schemas.microsoft.com/office/drawing/2014/main" val="2498032622"/>
                    </a:ext>
                  </a:extLst>
                </a:gridCol>
                <a:gridCol w="1341032">
                  <a:extLst>
                    <a:ext uri="{9D8B030D-6E8A-4147-A177-3AD203B41FA5}">
                      <a16:colId xmlns:a16="http://schemas.microsoft.com/office/drawing/2014/main" val="3276369935"/>
                    </a:ext>
                  </a:extLst>
                </a:gridCol>
              </a:tblGrid>
              <a:tr h="631083">
                <a:tc>
                  <a:txBody>
                    <a:bodyPr/>
                    <a:lstStyle/>
                    <a:p>
                      <a:r>
                        <a:rPr lang="fr-FR" sz="1100" b="0" i="0" dirty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gynécologue/obstétricien</a:t>
                      </a:r>
                      <a:endParaRPr lang="fr-BE" sz="1100" dirty="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stomatologue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endocrino-diabétologue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extLst>
                  <a:ext uri="{0D108BD9-81ED-4DB2-BD59-A6C34878D82A}">
                    <a16:rowId xmlns:a16="http://schemas.microsoft.com/office/drawing/2014/main" val="1526516302"/>
                  </a:ext>
                </a:extLst>
              </a:tr>
              <a:tr h="6310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psychiatre 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neuropsychiatre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gastro-entérologue 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extLst>
                  <a:ext uri="{0D108BD9-81ED-4DB2-BD59-A6C34878D82A}">
                    <a16:rowId xmlns:a16="http://schemas.microsoft.com/office/drawing/2014/main" val="3381226511"/>
                  </a:ext>
                </a:extLst>
              </a:tr>
              <a:tr h="452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cardiologue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urologue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rhumatologue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extLst>
                  <a:ext uri="{0D108BD9-81ED-4DB2-BD59-A6C34878D82A}">
                    <a16:rowId xmlns:a16="http://schemas.microsoft.com/office/drawing/2014/main" val="3241681864"/>
                  </a:ext>
                </a:extLst>
              </a:tr>
              <a:tr h="6310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ophtalmologue </a:t>
                      </a:r>
                      <a:endParaRPr lang="fr-BE" sz="1100"/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dermato-vénérologue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interniste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extLst>
                  <a:ext uri="{0D108BD9-81ED-4DB2-BD59-A6C34878D82A}">
                    <a16:rowId xmlns:a16="http://schemas.microsoft.com/office/drawing/2014/main" val="3362630530"/>
                  </a:ext>
                </a:extLst>
              </a:tr>
              <a:tr h="452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neurologue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un gériatre</a:t>
                      </a:r>
                    </a:p>
                    <a:p>
                      <a:endParaRPr lang="fr-BE" sz="1100"/>
                    </a:p>
                  </a:txBody>
                  <a:tcPr marL="63965" marR="63965" marT="31982" marB="3198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>
                          <a:solidFill>
                            <a:srgbClr val="2D3235"/>
                          </a:solidFill>
                          <a:effectLst/>
                          <a:latin typeface="Open Sans" panose="020B0606030504020204" pitchFamily="34" charset="0"/>
                        </a:rPr>
                        <a:t>un pédiatre</a:t>
                      </a:r>
                    </a:p>
                    <a:p>
                      <a:endParaRPr lang="fr-BE" sz="1100" dirty="0"/>
                    </a:p>
                  </a:txBody>
                  <a:tcPr marL="63965" marR="63965" marT="31982" marB="31982"/>
                </a:tc>
                <a:extLst>
                  <a:ext uri="{0D108BD9-81ED-4DB2-BD59-A6C34878D82A}">
                    <a16:rowId xmlns:a16="http://schemas.microsoft.com/office/drawing/2014/main" val="3441212115"/>
                  </a:ext>
                </a:extLst>
              </a:tr>
            </a:tbl>
          </a:graphicData>
        </a:graphic>
      </p:graphicFrame>
      <p:pic>
        <p:nvPicPr>
          <p:cNvPr id="7" name="Picture 2" descr="Gratuit Personne Tenant Un Stylo Torsadé Gris Et Papier D'imprimante Blanc Sur Une Table En Bois Brun Photos">
            <a:extLst>
              <a:ext uri="{FF2B5EF4-FFF2-40B4-BE49-F238E27FC236}">
                <a16:creationId xmlns:a16="http://schemas.microsoft.com/office/drawing/2014/main" id="{A745E789-1285-D4C2-82CB-2D5A97B9D5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92" r="7622" b="-1"/>
          <a:stretch/>
        </p:blipFill>
        <p:spPr bwMode="auto">
          <a:xfrm>
            <a:off x="6473717" y="1229344"/>
            <a:ext cx="4479501" cy="3829207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577054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2050" name="Picture 2" descr="Gratuit Tableau Blanc Effaçable à Sec Avec Diagramme Rouge Photos">
            <a:extLst>
              <a:ext uri="{FF2B5EF4-FFF2-40B4-BE49-F238E27FC236}">
                <a16:creationId xmlns:a16="http://schemas.microsoft.com/office/drawing/2014/main" id="{EFFF000C-A45A-E546-828E-32EE14FB2A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6" r="1" b="1"/>
          <a:stretch/>
        </p:blipFill>
        <p:spPr bwMode="auto">
          <a:xfrm>
            <a:off x="4487333" y="10"/>
            <a:ext cx="7704667" cy="6877868"/>
          </a:xfrm>
          <a:custGeom>
            <a:avLst/>
            <a:gdLst/>
            <a:ahLst/>
            <a:cxnLst/>
            <a:rect l="l" t="t" r="r" b="b"/>
            <a:pathLst>
              <a:path w="7704667" h="6877878">
                <a:moveTo>
                  <a:pt x="0" y="0"/>
                </a:moveTo>
                <a:lnTo>
                  <a:pt x="7704667" y="0"/>
                </a:lnTo>
                <a:lnTo>
                  <a:pt x="7704667" y="6877878"/>
                </a:lnTo>
                <a:lnTo>
                  <a:pt x="0" y="6877878"/>
                </a:lnTo>
                <a:lnTo>
                  <a:pt x="0" y="6867939"/>
                </a:lnTo>
                <a:lnTo>
                  <a:pt x="146217" y="6867939"/>
                </a:lnTo>
                <a:lnTo>
                  <a:pt x="252811" y="6795007"/>
                </a:lnTo>
                <a:cubicBezTo>
                  <a:pt x="428996" y="6667346"/>
                  <a:pt x="601946" y="6529451"/>
                  <a:pt x="776494" y="6388681"/>
                </a:cubicBezTo>
                <a:cubicBezTo>
                  <a:pt x="1734992" y="5615677"/>
                  <a:pt x="2676361" y="4981124"/>
                  <a:pt x="2676361" y="3631852"/>
                </a:cubicBezTo>
                <a:cubicBezTo>
                  <a:pt x="2676361" y="2101350"/>
                  <a:pt x="2094814" y="761014"/>
                  <a:pt x="1053668" y="20384"/>
                </a:cubicBezTo>
                <a:lnTo>
                  <a:pt x="1038069" y="9939"/>
                </a:lnTo>
                <a:lnTo>
                  <a:pt x="0" y="993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DCD36D47-40B7-494B-B249-3CBA333DE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059" name="Freeform: Shape 2058">
            <a:extLst>
              <a:ext uri="{FF2B5EF4-FFF2-40B4-BE49-F238E27FC236}">
                <a16:creationId xmlns:a16="http://schemas.microsoft.com/office/drawing/2014/main" id="{03AD0D1C-F8BA-4CD1-BC4D-BE1823F3E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7283242" cy="6858000"/>
          </a:xfrm>
          <a:custGeom>
            <a:avLst/>
            <a:gdLst>
              <a:gd name="connsiteX0" fmla="*/ 0 w 7163694"/>
              <a:gd name="connsiteY0" fmla="*/ 0 h 6858000"/>
              <a:gd name="connsiteX1" fmla="*/ 5525402 w 7163694"/>
              <a:gd name="connsiteY1" fmla="*/ 0 h 6858000"/>
              <a:gd name="connsiteX2" fmla="*/ 5541001 w 7163694"/>
              <a:gd name="connsiteY2" fmla="*/ 10445 h 6858000"/>
              <a:gd name="connsiteX3" fmla="*/ 7163694 w 7163694"/>
              <a:gd name="connsiteY3" fmla="*/ 3621913 h 6858000"/>
              <a:gd name="connsiteX4" fmla="*/ 5263827 w 7163694"/>
              <a:gd name="connsiteY4" fmla="*/ 6378742 h 6858000"/>
              <a:gd name="connsiteX5" fmla="*/ 4740144 w 7163694"/>
              <a:gd name="connsiteY5" fmla="*/ 6785068 h 6858000"/>
              <a:gd name="connsiteX6" fmla="*/ 4633550 w 7163694"/>
              <a:gd name="connsiteY6" fmla="*/ 6858000 h 6858000"/>
              <a:gd name="connsiteX7" fmla="*/ 0 w 7163694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3694" h="6858000">
                <a:moveTo>
                  <a:pt x="0" y="0"/>
                </a:moveTo>
                <a:lnTo>
                  <a:pt x="5525402" y="0"/>
                </a:lnTo>
                <a:lnTo>
                  <a:pt x="5541001" y="10445"/>
                </a:lnTo>
                <a:cubicBezTo>
                  <a:pt x="6582147" y="751075"/>
                  <a:pt x="7163694" y="2091411"/>
                  <a:pt x="7163694" y="3621913"/>
                </a:cubicBezTo>
                <a:cubicBezTo>
                  <a:pt x="7163694" y="4971185"/>
                  <a:pt x="6222325" y="5605738"/>
                  <a:pt x="5263827" y="6378742"/>
                </a:cubicBezTo>
                <a:cubicBezTo>
                  <a:pt x="5089279" y="6519512"/>
                  <a:pt x="4916329" y="6657407"/>
                  <a:pt x="4740144" y="6785068"/>
                </a:cubicBezTo>
                <a:lnTo>
                  <a:pt x="463355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61" name="Freeform: Shape 2060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46F4C9F-3B54-3C1B-341F-CA5408E9C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484" y="201558"/>
            <a:ext cx="5274860" cy="995716"/>
          </a:xfrm>
        </p:spPr>
        <p:txBody>
          <a:bodyPr anchor="b">
            <a:noAutofit/>
          </a:bodyPr>
          <a:lstStyle/>
          <a:p>
            <a:br>
              <a:rPr lang="fr-BE" sz="4000" dirty="0">
                <a:solidFill>
                  <a:schemeClr val="accent6"/>
                </a:solidFill>
              </a:rPr>
            </a:br>
            <a:r>
              <a:rPr lang="fr-BE" sz="4000" dirty="0">
                <a:solidFill>
                  <a:schemeClr val="accent6"/>
                </a:solidFill>
              </a:rPr>
              <a:t>Concrètement :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142A56-4BDE-051D-FEE9-436FCC7CF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895" y="1427584"/>
            <a:ext cx="5943600" cy="4413379"/>
          </a:xfrm>
        </p:spPr>
        <p:txBody>
          <a:bodyPr anchor="t">
            <a:normAutofit/>
          </a:bodyPr>
          <a:lstStyle/>
          <a:p>
            <a:pPr algn="l"/>
            <a:r>
              <a:rPr lang="fr-FR" sz="1600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1. Vous consultez votre généraliste.</a:t>
            </a:r>
          </a:p>
          <a:p>
            <a:pPr algn="l"/>
            <a:r>
              <a:rPr lang="fr-FR" sz="1600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2. Ce généraliste vous envoie vers un </a:t>
            </a:r>
            <a:r>
              <a:rPr lang="fr-FR" sz="1600" b="0" i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spécialiste et </a:t>
            </a:r>
            <a:r>
              <a:rPr lang="fr-FR" sz="1600" dirty="0">
                <a:solidFill>
                  <a:srgbClr val="2D3235"/>
                </a:solidFill>
                <a:latin typeface="Open Sans" panose="020B0606030504020204" pitchFamily="34" charset="0"/>
              </a:rPr>
              <a:t>complète</a:t>
            </a:r>
            <a:r>
              <a:rPr lang="fr-FR" sz="1600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fr-FR" sz="1600" b="0" i="0" dirty="0">
                <a:solidFill>
                  <a:srgbClr val="0070C0"/>
                </a:solidFill>
                <a:effectLst/>
                <a:latin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 formulaire d'envoi vers un spécialiste</a:t>
            </a:r>
            <a:r>
              <a:rPr lang="fr-FR" sz="1600" b="0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fr-FR" sz="1600" i="0" dirty="0">
                <a:solidFill>
                  <a:schemeClr val="tx1"/>
                </a:solidFill>
                <a:effectLst/>
                <a:latin typeface="Open Sans" panose="020B0606030504020204" pitchFamily="34" charset="0"/>
              </a:rPr>
              <a:t>que vous lui remettez</a:t>
            </a:r>
            <a:r>
              <a:rPr lang="fr-FR" sz="1600" dirty="0">
                <a:solidFill>
                  <a:schemeClr val="tx1"/>
                </a:solidFill>
                <a:latin typeface="Open Sans" panose="020B0606030504020204" pitchFamily="34" charset="0"/>
              </a:rPr>
              <a:t>.</a:t>
            </a:r>
            <a:endParaRPr lang="fr-FR" sz="1600" i="0" dirty="0">
              <a:solidFill>
                <a:schemeClr val="tx1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fr-FR" sz="1200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3. </a:t>
            </a:r>
            <a:r>
              <a:rPr lang="fr-FR" sz="1600" dirty="0">
                <a:solidFill>
                  <a:srgbClr val="2D3235"/>
                </a:solidFill>
                <a:latin typeface="Open Sans" panose="020B0606030504020204" pitchFamily="34" charset="0"/>
              </a:rPr>
              <a:t>Vous consultez un spécialiste.</a:t>
            </a:r>
          </a:p>
          <a:p>
            <a:r>
              <a:rPr lang="fr-FR" sz="1200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4. </a:t>
            </a:r>
            <a:r>
              <a:rPr lang="fr-FR" sz="1600" dirty="0">
                <a:solidFill>
                  <a:srgbClr val="2D3235"/>
                </a:solidFill>
                <a:latin typeface="Open Sans" panose="020B0606030504020204" pitchFamily="34" charset="0"/>
              </a:rPr>
              <a:t>Vous transmettez à votre mutualité :</a:t>
            </a:r>
          </a:p>
          <a:p>
            <a:r>
              <a:rPr lang="fr-FR" sz="1600" dirty="0">
                <a:solidFill>
                  <a:srgbClr val="2D3235"/>
                </a:solidFill>
                <a:latin typeface="Open Sans" panose="020B0606030504020204" pitchFamily="34" charset="0"/>
              </a:rPr>
              <a:t>- l’attestation de soins donnés de votre généraliste (si ce n’est déjà fait)</a:t>
            </a:r>
          </a:p>
          <a:p>
            <a:r>
              <a:rPr lang="fr-FR" sz="1600" dirty="0">
                <a:solidFill>
                  <a:srgbClr val="2D3235"/>
                </a:solidFill>
                <a:latin typeface="Open Sans" panose="020B0606030504020204" pitchFamily="34" charset="0"/>
              </a:rPr>
              <a:t>- le formulaire d'envoi vers un spécialiste </a:t>
            </a:r>
            <a:r>
              <a:rPr lang="fr-FR" sz="1600" b="1" dirty="0">
                <a:solidFill>
                  <a:srgbClr val="2D3235"/>
                </a:solidFill>
                <a:latin typeface="Open Sans" panose="020B0606030504020204" pitchFamily="34" charset="0"/>
              </a:rPr>
              <a:t>ET</a:t>
            </a:r>
            <a:r>
              <a:rPr lang="fr-FR" sz="1600" dirty="0">
                <a:solidFill>
                  <a:srgbClr val="2D3235"/>
                </a:solidFill>
                <a:latin typeface="Open Sans" panose="020B0606030504020204" pitchFamily="34" charset="0"/>
              </a:rPr>
              <a:t> l’attestation de soins donnés du spécialiste ( ces 2 documents doivent être remis ensemble).</a:t>
            </a:r>
          </a:p>
          <a:p>
            <a:pPr algn="l"/>
            <a:endParaRPr lang="fr-FR" sz="1600" b="0" i="0" dirty="0">
              <a:solidFill>
                <a:srgbClr val="2D3235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fr-FR" sz="1600" b="0" i="0" dirty="0">
              <a:solidFill>
                <a:srgbClr val="2D3235"/>
              </a:solidFill>
              <a:effectLst/>
              <a:latin typeface="Open Sans" panose="020B0606030504020204" pitchFamily="34" charset="0"/>
            </a:endParaRPr>
          </a:p>
          <a:p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EE5CC6-9FD1-27D3-D75B-AA5F2D56F1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18307" y="617415"/>
            <a:ext cx="3559711" cy="457200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fld id="{59C2E741-963E-4C30-AF17-A95CEAF2771F}" type="datetime7">
              <a:rPr lang="fr-BE">
                <a:solidFill>
                  <a:srgbClr val="FFFFFF"/>
                </a:solidFill>
              </a:rPr>
              <a:pPr algn="r">
                <a:spcAft>
                  <a:spcPts val="600"/>
                </a:spcAft>
              </a:p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875A84-D19B-DD03-D59B-53B0E716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80531" y="6170490"/>
            <a:ext cx="9141139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asbl SOS Burnout Belgique      Lejeune Sylvie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20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tuit Photos gratuites de blister, fermer, médicament Photos">
            <a:extLst>
              <a:ext uri="{FF2B5EF4-FFF2-40B4-BE49-F238E27FC236}">
                <a16:creationId xmlns:a16="http://schemas.microsoft.com/office/drawing/2014/main" id="{D754EDE6-73BE-C8D8-3B7E-E4532A5E1E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9" r="5022" b="6"/>
          <a:stretch/>
        </p:blipFill>
        <p:spPr bwMode="auto">
          <a:xfrm>
            <a:off x="7582491" y="1471814"/>
            <a:ext cx="3200395" cy="3193052"/>
          </a:xfrm>
          <a:custGeom>
            <a:avLst/>
            <a:gdLst/>
            <a:ahLst/>
            <a:cxnLst/>
            <a:rect l="l" t="t" r="r" b="b"/>
            <a:pathLst>
              <a:path w="1460939" h="1457587">
                <a:moveTo>
                  <a:pt x="666642" y="761"/>
                </a:moveTo>
                <a:cubicBezTo>
                  <a:pt x="768387" y="5517"/>
                  <a:pt x="870370" y="31296"/>
                  <a:pt x="969648" y="77394"/>
                </a:cubicBezTo>
                <a:cubicBezTo>
                  <a:pt x="1066325" y="122210"/>
                  <a:pt x="1157208" y="185808"/>
                  <a:pt x="1232533" y="261292"/>
                </a:cubicBezTo>
                <a:cubicBezTo>
                  <a:pt x="1309169" y="338066"/>
                  <a:pt x="1368001" y="424098"/>
                  <a:pt x="1407375" y="516923"/>
                </a:cubicBezTo>
                <a:cubicBezTo>
                  <a:pt x="1447612" y="611811"/>
                  <a:pt x="1465340" y="709533"/>
                  <a:pt x="1460017" y="807370"/>
                </a:cubicBezTo>
                <a:cubicBezTo>
                  <a:pt x="1454656" y="905904"/>
                  <a:pt x="1414854" y="961733"/>
                  <a:pt x="1332517" y="1068817"/>
                </a:cubicBezTo>
                <a:cubicBezTo>
                  <a:pt x="1312651" y="1094644"/>
                  <a:pt x="1292108" y="1121366"/>
                  <a:pt x="1270978" y="1150817"/>
                </a:cubicBezTo>
                <a:cubicBezTo>
                  <a:pt x="1109512" y="1375823"/>
                  <a:pt x="944354" y="1467319"/>
                  <a:pt x="718754" y="1456774"/>
                </a:cubicBezTo>
                <a:cubicBezTo>
                  <a:pt x="570692" y="1449854"/>
                  <a:pt x="466441" y="1364155"/>
                  <a:pt x="324287" y="1234229"/>
                </a:cubicBezTo>
                <a:cubicBezTo>
                  <a:pt x="308407" y="1219713"/>
                  <a:pt x="292516" y="1205360"/>
                  <a:pt x="277132" y="1191496"/>
                </a:cubicBezTo>
                <a:cubicBezTo>
                  <a:pt x="193758" y="1116266"/>
                  <a:pt x="115022" y="1045203"/>
                  <a:pt x="64157" y="969666"/>
                </a:cubicBezTo>
                <a:cubicBezTo>
                  <a:pt x="15531" y="897456"/>
                  <a:pt x="-4055" y="826369"/>
                  <a:pt x="690" y="739158"/>
                </a:cubicBezTo>
                <a:cubicBezTo>
                  <a:pt x="3663" y="684512"/>
                  <a:pt x="10339" y="631420"/>
                  <a:pt x="20512" y="580440"/>
                </a:cubicBezTo>
                <a:cubicBezTo>
                  <a:pt x="51034" y="427499"/>
                  <a:pt x="113036" y="293567"/>
                  <a:pt x="201002" y="193692"/>
                </a:cubicBezTo>
                <a:cubicBezTo>
                  <a:pt x="258389" y="128559"/>
                  <a:pt x="325666" y="78993"/>
                  <a:pt x="400969" y="46398"/>
                </a:cubicBezTo>
                <a:cubicBezTo>
                  <a:pt x="481317" y="11650"/>
                  <a:pt x="570689" y="-3724"/>
                  <a:pt x="666642" y="76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ratuit Matériel Médical Dans Une Salle D'opération Photos">
            <a:extLst>
              <a:ext uri="{FF2B5EF4-FFF2-40B4-BE49-F238E27FC236}">
                <a16:creationId xmlns:a16="http://schemas.microsoft.com/office/drawing/2014/main" id="{9DBFE4F5-8ABB-B394-8C26-20B602C2F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97" b="6273"/>
          <a:stretch/>
        </p:blipFill>
        <p:spPr bwMode="auto">
          <a:xfrm>
            <a:off x="10438926" y="313676"/>
            <a:ext cx="1572375" cy="1527160"/>
          </a:xfrm>
          <a:custGeom>
            <a:avLst/>
            <a:gdLst/>
            <a:ahLst/>
            <a:cxnLst/>
            <a:rect l="l" t="t" r="r" b="b"/>
            <a:pathLst>
              <a:path w="3229624" h="3136753">
                <a:moveTo>
                  <a:pt x="1381391" y="0"/>
                </a:moveTo>
                <a:cubicBezTo>
                  <a:pt x="1606564" y="0"/>
                  <a:pt x="1834785" y="45343"/>
                  <a:pt x="2059473" y="134808"/>
                </a:cubicBezTo>
                <a:cubicBezTo>
                  <a:pt x="2278271" y="221767"/>
                  <a:pt x="2486532" y="349842"/>
                  <a:pt x="2661875" y="505136"/>
                </a:cubicBezTo>
                <a:cubicBezTo>
                  <a:pt x="2840267" y="663081"/>
                  <a:pt x="2980471" y="842800"/>
                  <a:pt x="3078538" y="1039139"/>
                </a:cubicBezTo>
                <a:cubicBezTo>
                  <a:pt x="3178754" y="1239845"/>
                  <a:pt x="3229624" y="1448935"/>
                  <a:pt x="3229624" y="1660601"/>
                </a:cubicBezTo>
                <a:cubicBezTo>
                  <a:pt x="3229624" y="1873772"/>
                  <a:pt x="3148467" y="1998264"/>
                  <a:pt x="2979570" y="2237652"/>
                </a:cubicBezTo>
                <a:cubicBezTo>
                  <a:pt x="2938818" y="2295387"/>
                  <a:pt x="2896681" y="2355125"/>
                  <a:pt x="2853573" y="2420811"/>
                </a:cubicBezTo>
                <a:cubicBezTo>
                  <a:pt x="2524165" y="2922650"/>
                  <a:pt x="2170571" y="3136753"/>
                  <a:pt x="1671296" y="3136753"/>
                </a:cubicBezTo>
                <a:cubicBezTo>
                  <a:pt x="1343621" y="3136753"/>
                  <a:pt x="1103200" y="2962334"/>
                  <a:pt x="773792" y="2696300"/>
                </a:cubicBezTo>
                <a:cubicBezTo>
                  <a:pt x="736992" y="2666574"/>
                  <a:pt x="700191" y="2637206"/>
                  <a:pt x="664567" y="2608839"/>
                </a:cubicBezTo>
                <a:cubicBezTo>
                  <a:pt x="471484" y="2454908"/>
                  <a:pt x="289141" y="2309498"/>
                  <a:pt x="167788" y="2151625"/>
                </a:cubicBezTo>
                <a:cubicBezTo>
                  <a:pt x="51770" y="2000701"/>
                  <a:pt x="0" y="1849275"/>
                  <a:pt x="0" y="1660601"/>
                </a:cubicBezTo>
                <a:cubicBezTo>
                  <a:pt x="0" y="1187698"/>
                  <a:pt x="133758" y="762501"/>
                  <a:pt x="376675" y="463304"/>
                </a:cubicBezTo>
                <a:cubicBezTo>
                  <a:pt x="495532" y="316964"/>
                  <a:pt x="638093" y="203215"/>
                  <a:pt x="800406" y="125283"/>
                </a:cubicBezTo>
                <a:cubicBezTo>
                  <a:pt x="973600" y="42190"/>
                  <a:pt x="1169040" y="0"/>
                  <a:pt x="138139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Gratuit Billets Et Pièces En Euros Photos">
            <a:extLst>
              <a:ext uri="{FF2B5EF4-FFF2-40B4-BE49-F238E27FC236}">
                <a16:creationId xmlns:a16="http://schemas.microsoft.com/office/drawing/2014/main" id="{78733D30-DE6B-5AA9-2604-61E27B2140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39" b="993"/>
          <a:stretch/>
        </p:blipFill>
        <p:spPr bwMode="auto">
          <a:xfrm>
            <a:off x="4690578" y="4531399"/>
            <a:ext cx="4342418" cy="2326598"/>
          </a:xfrm>
          <a:custGeom>
            <a:avLst/>
            <a:gdLst/>
            <a:ahLst/>
            <a:cxnLst/>
            <a:rect l="l" t="t" r="r" b="b"/>
            <a:pathLst>
              <a:path w="4342418" h="2326598">
                <a:moveTo>
                  <a:pt x="2095263" y="0"/>
                </a:moveTo>
                <a:cubicBezTo>
                  <a:pt x="2535842" y="0"/>
                  <a:pt x="2859100" y="212041"/>
                  <a:pt x="3302009" y="535461"/>
                </a:cubicBezTo>
                <a:cubicBezTo>
                  <a:pt x="3351489" y="571599"/>
                  <a:pt x="3400971" y="607304"/>
                  <a:pt x="3448868" y="641789"/>
                </a:cubicBezTo>
                <a:cubicBezTo>
                  <a:pt x="3708481" y="828924"/>
                  <a:pt x="3953651" y="1005699"/>
                  <a:pt x="4116817" y="1197627"/>
                </a:cubicBezTo>
                <a:cubicBezTo>
                  <a:pt x="4272807" y="1381106"/>
                  <a:pt x="4342418" y="1565193"/>
                  <a:pt x="4342418" y="1794567"/>
                </a:cubicBezTo>
                <a:cubicBezTo>
                  <a:pt x="4342418" y="1974226"/>
                  <a:pt x="4324854" y="2148221"/>
                  <a:pt x="4290737" y="2313648"/>
                </a:cubicBezTo>
                <a:lnTo>
                  <a:pt x="4287332" y="2326598"/>
                </a:lnTo>
                <a:lnTo>
                  <a:pt x="101485" y="2326598"/>
                </a:lnTo>
                <a:lnTo>
                  <a:pt x="51042" y="2177320"/>
                </a:lnTo>
                <a:cubicBezTo>
                  <a:pt x="17099" y="2051107"/>
                  <a:pt x="0" y="1923228"/>
                  <a:pt x="0" y="1794567"/>
                </a:cubicBezTo>
                <a:cubicBezTo>
                  <a:pt x="0" y="1535414"/>
                  <a:pt x="109119" y="1384068"/>
                  <a:pt x="336212" y="1093043"/>
                </a:cubicBezTo>
                <a:cubicBezTo>
                  <a:pt x="391003" y="1022854"/>
                  <a:pt x="447661" y="950229"/>
                  <a:pt x="505621" y="870376"/>
                </a:cubicBezTo>
                <a:cubicBezTo>
                  <a:pt x="948530" y="260284"/>
                  <a:pt x="1423957" y="0"/>
                  <a:pt x="20952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748ED37-7EE5-3F91-B958-5DC91E263A58}"/>
              </a:ext>
            </a:extLst>
          </p:cNvPr>
          <p:cNvSpPr txBox="1"/>
          <p:nvPr/>
        </p:nvSpPr>
        <p:spPr>
          <a:xfrm>
            <a:off x="834898" y="751995"/>
            <a:ext cx="5748793" cy="3752742"/>
          </a:xfrm>
          <a:prstGeom prst="rect">
            <a:avLst/>
          </a:prstGeom>
        </p:spPr>
        <p:txBody>
          <a:bodyPr vert="horz" lIns="109728" tIns="109728" rIns="109728" bIns="91440" rtlCol="0">
            <a:normAutofit fontScale="25000" lnSpcReduction="20000"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Avantages</a:t>
            </a:r>
            <a:r>
              <a:rPr lang="en-US" sz="7200" b="1" dirty="0">
                <a:solidFill>
                  <a:schemeClr val="accent3"/>
                </a:solidFill>
                <a:latin typeface="Open Sans" panose="020B0606030504020204" pitchFamily="34" charset="0"/>
              </a:rPr>
              <a:t> ?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</a:pP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Le principal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avantage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est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bénéficier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meilleurs</a:t>
            </a:r>
            <a:r>
              <a:rPr lang="en-US" sz="7200" b="1" dirty="0">
                <a:solidFill>
                  <a:schemeClr val="accent3"/>
                </a:solidFill>
                <a:latin typeface="Open Sans" panose="020B0606030504020204" pitchFamily="34" charset="0"/>
              </a:rPr>
              <a:t> </a:t>
            </a: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remboursements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des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soins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santé</a:t>
            </a:r>
            <a:r>
              <a:rPr lang="en-US" sz="7200">
                <a:solidFill>
                  <a:srgbClr val="2D3235"/>
                </a:solidFill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30000"/>
              </a:lnSpc>
              <a:spcBef>
                <a:spcPts val="930"/>
              </a:spcBef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</a:pP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Elle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permet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à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votre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médecin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généraliste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une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vue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globale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votre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suivi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medical et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une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coordination des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soins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243AEC-2172-6A36-E1E0-2C39C154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1" y="6170613"/>
            <a:ext cx="403131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ED2443-DB53-D026-129A-5CA6767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26272" y="6170613"/>
            <a:ext cx="2840037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AC3DEA9B-9FD5-4053-B4BA-A5D708B879F5}" type="datetime7">
              <a:rPr lang="fr-BE" smtClean="0">
                <a:solidFill>
                  <a:srgbClr val="FFFFFF"/>
                </a:solidFill>
              </a:r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078" name="Picture 6" descr="Gratuit Photos gratuites de agencement, aider, arrière-plan blanc Photos">
            <a:extLst>
              <a:ext uri="{FF2B5EF4-FFF2-40B4-BE49-F238E27FC236}">
                <a16:creationId xmlns:a16="http://schemas.microsoft.com/office/drawing/2014/main" id="{078BA89E-8E92-3FA1-DEE9-BCF6596B6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3" r="-2" b="4971"/>
          <a:stretch/>
        </p:blipFill>
        <p:spPr bwMode="auto">
          <a:xfrm>
            <a:off x="9890800" y="4504737"/>
            <a:ext cx="2301053" cy="2353263"/>
          </a:xfrm>
          <a:custGeom>
            <a:avLst/>
            <a:gdLst/>
            <a:ahLst/>
            <a:cxnLst/>
            <a:rect l="l" t="t" r="r" b="b"/>
            <a:pathLst>
              <a:path w="2301053" h="2353263">
                <a:moveTo>
                  <a:pt x="1270369" y="0"/>
                </a:moveTo>
                <a:cubicBezTo>
                  <a:pt x="1649873" y="0"/>
                  <a:pt x="1918643" y="166182"/>
                  <a:pt x="2169031" y="555697"/>
                </a:cubicBezTo>
                <a:cubicBezTo>
                  <a:pt x="2201797" y="606681"/>
                  <a:pt x="2233825" y="653048"/>
                  <a:pt x="2264801" y="697861"/>
                </a:cubicBezTo>
                <a:lnTo>
                  <a:pt x="2301053" y="750844"/>
                </a:lnTo>
                <a:lnTo>
                  <a:pt x="2301053" y="1690961"/>
                </a:lnTo>
                <a:lnTo>
                  <a:pt x="2204569" y="1846533"/>
                </a:lnTo>
                <a:cubicBezTo>
                  <a:pt x="2151658" y="1915779"/>
                  <a:pt x="2091116" y="1981301"/>
                  <a:pt x="2023318" y="2042598"/>
                </a:cubicBezTo>
                <a:cubicBezTo>
                  <a:pt x="1890039" y="2163134"/>
                  <a:pt x="1731737" y="2262542"/>
                  <a:pt x="1565428" y="2330038"/>
                </a:cubicBezTo>
                <a:lnTo>
                  <a:pt x="1500033" y="2353263"/>
                </a:lnTo>
                <a:lnTo>
                  <a:pt x="646421" y="2353263"/>
                </a:lnTo>
                <a:lnTo>
                  <a:pt x="608395" y="2337431"/>
                </a:lnTo>
                <a:cubicBezTo>
                  <a:pt x="485021" y="2276942"/>
                  <a:pt x="376658" y="2188653"/>
                  <a:pt x="286313" y="2075066"/>
                </a:cubicBezTo>
                <a:cubicBezTo>
                  <a:pt x="101671" y="1842836"/>
                  <a:pt x="0" y="1512810"/>
                  <a:pt x="0" y="1145754"/>
                </a:cubicBezTo>
                <a:cubicBezTo>
                  <a:pt x="0" y="999309"/>
                  <a:pt x="39351" y="881777"/>
                  <a:pt x="127537" y="764633"/>
                </a:cubicBezTo>
                <a:cubicBezTo>
                  <a:pt x="219780" y="642095"/>
                  <a:pt x="358378" y="529233"/>
                  <a:pt x="505143" y="409755"/>
                </a:cubicBezTo>
                <a:cubicBezTo>
                  <a:pt x="532223" y="387738"/>
                  <a:pt x="560195" y="364941"/>
                  <a:pt x="588168" y="341869"/>
                </a:cubicBezTo>
                <a:cubicBezTo>
                  <a:pt x="838553" y="135381"/>
                  <a:pt x="1021300" y="0"/>
                  <a:pt x="127036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68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72E366A-B6DD-4F06-A42A-FF634FDE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839" y="970769"/>
            <a:ext cx="4936895" cy="4669465"/>
            <a:chOff x="648839" y="970769"/>
            <a:chExt cx="4936895" cy="4669465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43803" y="1124162"/>
              <a:ext cx="4691485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2" y="1290468"/>
              <a:ext cx="438979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48839" y="970769"/>
              <a:ext cx="4936895" cy="466946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2EAA5F4-AB44-56A9-33AA-4B4286429EB5}"/>
              </a:ext>
            </a:extLst>
          </p:cNvPr>
          <p:cNvSpPr txBox="1"/>
          <p:nvPr/>
        </p:nvSpPr>
        <p:spPr>
          <a:xfrm>
            <a:off x="1572317" y="903249"/>
            <a:ext cx="3437833" cy="4337435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Pour aller plus loin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consultez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 site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l’INAMI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8FEEA9-4FB3-F2D5-21A9-9AB9F884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4712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© </a:t>
            </a:r>
            <a:r>
              <a:rPr lang="en-US" dirty="0" err="1"/>
              <a:t>asbl</a:t>
            </a:r>
            <a:r>
              <a:rPr lang="en-US" dirty="0"/>
              <a:t> SOS Burnout Belgique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3F2486-6D9D-5D26-AFDC-FE7756E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C01EB90-178F-4DA6-860F-598A937C2093}" type="datetime7">
              <a:rPr lang="en-US" smtClean="0"/>
              <a:pPr>
                <a:spcAft>
                  <a:spcPts val="600"/>
                </a:spcAft>
              </a:pPr>
              <a:t>Nov-23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9076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BA0813-0B4A-4ED9-B6C0-9F974B2AA706}"/>
</file>

<file path=customXml/itemProps2.xml><?xml version="1.0" encoding="utf-8"?>
<ds:datastoreItem xmlns:ds="http://schemas.openxmlformats.org/officeDocument/2006/customXml" ds:itemID="{9B6D68FD-42CE-4404-ABCA-FC2FFEBD4B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247</Words>
  <Application>Microsoft Office PowerPoint</Application>
  <PresentationFormat>Grand écran</PresentationFormat>
  <Paragraphs>48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Meiryo</vt:lpstr>
      <vt:lpstr>Calibri</vt:lpstr>
      <vt:lpstr>Corbel</vt:lpstr>
      <vt:lpstr>Open Sans</vt:lpstr>
      <vt:lpstr>SketchLinesVTI</vt:lpstr>
      <vt:lpstr>L’attestation d’envoi chez un spécialiste</vt:lpstr>
      <vt:lpstr>Présentation PowerPoint</vt:lpstr>
      <vt:lpstr>Présentation PowerPoint</vt:lpstr>
      <vt:lpstr> Concrètement :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</dc:title>
  <dc:creator>Sylvie LEJEUNE</dc:creator>
  <cp:lastModifiedBy>Sylvie LEJEUNE</cp:lastModifiedBy>
  <cp:revision>3</cp:revision>
  <dcterms:created xsi:type="dcterms:W3CDTF">2023-10-09T11:12:27Z</dcterms:created>
  <dcterms:modified xsi:type="dcterms:W3CDTF">2023-11-10T10:27:11Z</dcterms:modified>
</cp:coreProperties>
</file>