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76" r:id="rId6"/>
    <p:sldId id="274" r:id="rId7"/>
    <p:sldId id="275" r:id="rId8"/>
    <p:sldId id="277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C14A6D-4684-4352-A617-F1E487920FCB}" v="59" dt="2023-12-01T12:07:29.249"/>
    <p1510:client id="{EA3D94DC-AB1C-4E79-9E4B-E9BC385E2C46}" v="5" dt="2023-12-01T08:11:34.4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42C14A6D-4684-4352-A617-F1E487920FCB}"/>
    <pc:docChg chg="undo custSel addSld delSld modSld sldOrd">
      <pc:chgData name="Sylvie LEJEUNE" userId="8823c1f8-2503-4ab2-8aed-e0bf3dc10a1a" providerId="ADAL" clId="{42C14A6D-4684-4352-A617-F1E487920FCB}" dt="2023-12-01T12:09:56.670" v="1719" actId="5793"/>
      <pc:docMkLst>
        <pc:docMk/>
      </pc:docMkLst>
      <pc:sldChg chg="delSp modSp mod">
        <pc:chgData name="Sylvie LEJEUNE" userId="8823c1f8-2503-4ab2-8aed-e0bf3dc10a1a" providerId="ADAL" clId="{42C14A6D-4684-4352-A617-F1E487920FCB}" dt="2023-11-28T07:21:32.487" v="53" actId="20577"/>
        <pc:sldMkLst>
          <pc:docMk/>
          <pc:sldMk cId="3081654501" sldId="256"/>
        </pc:sldMkLst>
        <pc:spChg chg="mod">
          <ac:chgData name="Sylvie LEJEUNE" userId="8823c1f8-2503-4ab2-8aed-e0bf3dc10a1a" providerId="ADAL" clId="{42C14A6D-4684-4352-A617-F1E487920FCB}" dt="2023-11-28T07:17:58.066" v="28" actId="20577"/>
          <ac:spMkLst>
            <pc:docMk/>
            <pc:sldMk cId="3081654501" sldId="256"/>
            <ac:spMk id="2" creationId="{62FFEE47-EF0B-D515-52FE-F951E4548836}"/>
          </ac:spMkLst>
        </pc:spChg>
        <pc:spChg chg="mod">
          <ac:chgData name="Sylvie LEJEUNE" userId="8823c1f8-2503-4ab2-8aed-e0bf3dc10a1a" providerId="ADAL" clId="{42C14A6D-4684-4352-A617-F1E487920FCB}" dt="2023-11-28T07:21:32.487" v="53" actId="20577"/>
          <ac:spMkLst>
            <pc:docMk/>
            <pc:sldMk cId="3081654501" sldId="256"/>
            <ac:spMk id="3" creationId="{91FA5A25-D036-B7D3-DB48-DFF50F46661D}"/>
          </ac:spMkLst>
        </pc:spChg>
        <pc:spChg chg="del">
          <ac:chgData name="Sylvie LEJEUNE" userId="8823c1f8-2503-4ab2-8aed-e0bf3dc10a1a" providerId="ADAL" clId="{42C14A6D-4684-4352-A617-F1E487920FCB}" dt="2023-11-28T07:18:04.092" v="29" actId="478"/>
          <ac:spMkLst>
            <pc:docMk/>
            <pc:sldMk cId="3081654501" sldId="256"/>
            <ac:spMk id="4" creationId="{D964EBEF-AD9E-81C7-AE36-4D4161A13655}"/>
          </ac:spMkLst>
        </pc:spChg>
      </pc:sldChg>
      <pc:sldChg chg="addSp delSp modSp del mod">
        <pc:chgData name="Sylvie LEJEUNE" userId="8823c1f8-2503-4ab2-8aed-e0bf3dc10a1a" providerId="ADAL" clId="{42C14A6D-4684-4352-A617-F1E487920FCB}" dt="2023-11-28T07:21:21.195" v="52" actId="2696"/>
        <pc:sldMkLst>
          <pc:docMk/>
          <pc:sldMk cId="1838194152" sldId="257"/>
        </pc:sldMkLst>
        <pc:spChg chg="del">
          <ac:chgData name="Sylvie LEJEUNE" userId="8823c1f8-2503-4ab2-8aed-e0bf3dc10a1a" providerId="ADAL" clId="{42C14A6D-4684-4352-A617-F1E487920FCB}" dt="2023-11-28T07:18:10.162" v="30" actId="478"/>
          <ac:spMkLst>
            <pc:docMk/>
            <pc:sldMk cId="1838194152" sldId="257"/>
            <ac:spMk id="2" creationId="{9F020FBD-0B13-C14E-318A-492725901777}"/>
          </ac:spMkLst>
        </pc:spChg>
        <pc:spChg chg="del">
          <ac:chgData name="Sylvie LEJEUNE" userId="8823c1f8-2503-4ab2-8aed-e0bf3dc10a1a" providerId="ADAL" clId="{42C14A6D-4684-4352-A617-F1E487920FCB}" dt="2023-11-28T07:18:12.017" v="31" actId="478"/>
          <ac:spMkLst>
            <pc:docMk/>
            <pc:sldMk cId="1838194152" sldId="257"/>
            <ac:spMk id="3" creationId="{8876CFD6-B82F-3102-52BD-05D48C18D49C}"/>
          </ac:spMkLst>
        </pc:spChg>
        <pc:spChg chg="add mod">
          <ac:chgData name="Sylvie LEJEUNE" userId="8823c1f8-2503-4ab2-8aed-e0bf3dc10a1a" providerId="ADAL" clId="{42C14A6D-4684-4352-A617-F1E487920FCB}" dt="2023-11-28T07:18:10.162" v="30" actId="478"/>
          <ac:spMkLst>
            <pc:docMk/>
            <pc:sldMk cId="1838194152" sldId="257"/>
            <ac:spMk id="7" creationId="{9F5278A5-6E39-E86F-F9BB-9D82A53F6844}"/>
          </ac:spMkLst>
        </pc:spChg>
        <pc:spChg chg="add mod">
          <ac:chgData name="Sylvie LEJEUNE" userId="8823c1f8-2503-4ab2-8aed-e0bf3dc10a1a" providerId="ADAL" clId="{42C14A6D-4684-4352-A617-F1E487920FCB}" dt="2023-11-28T07:18:12.017" v="31" actId="478"/>
          <ac:spMkLst>
            <pc:docMk/>
            <pc:sldMk cId="1838194152" sldId="257"/>
            <ac:spMk id="9" creationId="{28CD3979-D80A-DEA5-EC01-F74972C288AB}"/>
          </ac:spMkLst>
        </pc:spChg>
      </pc:sldChg>
      <pc:sldChg chg="del">
        <pc:chgData name="Sylvie LEJEUNE" userId="8823c1f8-2503-4ab2-8aed-e0bf3dc10a1a" providerId="ADAL" clId="{42C14A6D-4684-4352-A617-F1E487920FCB}" dt="2023-11-28T07:18:41.761" v="34" actId="2696"/>
        <pc:sldMkLst>
          <pc:docMk/>
          <pc:sldMk cId="1466841766" sldId="262"/>
        </pc:sldMkLst>
      </pc:sldChg>
      <pc:sldChg chg="del">
        <pc:chgData name="Sylvie LEJEUNE" userId="8823c1f8-2503-4ab2-8aed-e0bf3dc10a1a" providerId="ADAL" clId="{42C14A6D-4684-4352-A617-F1E487920FCB}" dt="2023-11-28T07:18:20.737" v="32" actId="2696"/>
        <pc:sldMkLst>
          <pc:docMk/>
          <pc:sldMk cId="3038426389" sldId="263"/>
        </pc:sldMkLst>
      </pc:sldChg>
      <pc:sldChg chg="del">
        <pc:chgData name="Sylvie LEJEUNE" userId="8823c1f8-2503-4ab2-8aed-e0bf3dc10a1a" providerId="ADAL" clId="{42C14A6D-4684-4352-A617-F1E487920FCB}" dt="2023-11-28T07:18:41.761" v="34" actId="2696"/>
        <pc:sldMkLst>
          <pc:docMk/>
          <pc:sldMk cId="1135006698" sldId="264"/>
        </pc:sldMkLst>
      </pc:sldChg>
      <pc:sldChg chg="addSp delSp modSp del mod">
        <pc:chgData name="Sylvie LEJEUNE" userId="8823c1f8-2503-4ab2-8aed-e0bf3dc10a1a" providerId="ADAL" clId="{42C14A6D-4684-4352-A617-F1E487920FCB}" dt="2023-11-28T07:18:59.350" v="38" actId="2696"/>
        <pc:sldMkLst>
          <pc:docMk/>
          <pc:sldMk cId="4197317167" sldId="265"/>
        </pc:sldMkLst>
        <pc:spChg chg="del">
          <ac:chgData name="Sylvie LEJEUNE" userId="8823c1f8-2503-4ab2-8aed-e0bf3dc10a1a" providerId="ADAL" clId="{42C14A6D-4684-4352-A617-F1E487920FCB}" dt="2023-11-28T07:18:48.966" v="35" actId="478"/>
          <ac:spMkLst>
            <pc:docMk/>
            <pc:sldMk cId="4197317167" sldId="265"/>
            <ac:spMk id="2" creationId="{5A782248-0CA7-5E9B-501B-647906AA9920}"/>
          </ac:spMkLst>
        </pc:spChg>
        <pc:spChg chg="add del mod">
          <ac:chgData name="Sylvie LEJEUNE" userId="8823c1f8-2503-4ab2-8aed-e0bf3dc10a1a" providerId="ADAL" clId="{42C14A6D-4684-4352-A617-F1E487920FCB}" dt="2023-11-28T07:18:54.364" v="37" actId="478"/>
          <ac:spMkLst>
            <pc:docMk/>
            <pc:sldMk cId="4197317167" sldId="265"/>
            <ac:spMk id="6" creationId="{B30072D4-DB25-0DB3-0381-55511556E2C5}"/>
          </ac:spMkLst>
        </pc:spChg>
        <pc:spChg chg="mod">
          <ac:chgData name="Sylvie LEJEUNE" userId="8823c1f8-2503-4ab2-8aed-e0bf3dc10a1a" providerId="ADAL" clId="{42C14A6D-4684-4352-A617-F1E487920FCB}" dt="2023-11-28T07:18:51.292" v="36" actId="1076"/>
          <ac:spMkLst>
            <pc:docMk/>
            <pc:sldMk cId="4197317167" sldId="265"/>
            <ac:spMk id="4102" creationId="{E4305531-EE51-A92A-221A-4A1F42585742}"/>
          </ac:spMkLst>
        </pc:spChg>
      </pc:sldChg>
      <pc:sldChg chg="del">
        <pc:chgData name="Sylvie LEJEUNE" userId="8823c1f8-2503-4ab2-8aed-e0bf3dc10a1a" providerId="ADAL" clId="{42C14A6D-4684-4352-A617-F1E487920FCB}" dt="2023-11-28T07:18:20.737" v="32" actId="2696"/>
        <pc:sldMkLst>
          <pc:docMk/>
          <pc:sldMk cId="1916212739" sldId="267"/>
        </pc:sldMkLst>
      </pc:sldChg>
      <pc:sldChg chg="del">
        <pc:chgData name="Sylvie LEJEUNE" userId="8823c1f8-2503-4ab2-8aed-e0bf3dc10a1a" providerId="ADAL" clId="{42C14A6D-4684-4352-A617-F1E487920FCB}" dt="2023-11-28T07:18:28.380" v="33" actId="2696"/>
        <pc:sldMkLst>
          <pc:docMk/>
          <pc:sldMk cId="344746796" sldId="268"/>
        </pc:sldMkLst>
      </pc:sldChg>
      <pc:sldChg chg="del">
        <pc:chgData name="Sylvie LEJEUNE" userId="8823c1f8-2503-4ab2-8aed-e0bf3dc10a1a" providerId="ADAL" clId="{42C14A6D-4684-4352-A617-F1E487920FCB}" dt="2023-11-28T07:18:28.380" v="33" actId="2696"/>
        <pc:sldMkLst>
          <pc:docMk/>
          <pc:sldMk cId="2262244661" sldId="269"/>
        </pc:sldMkLst>
      </pc:sldChg>
      <pc:sldChg chg="addSp delSp modSp del mod">
        <pc:chgData name="Sylvie LEJEUNE" userId="8823c1f8-2503-4ab2-8aed-e0bf3dc10a1a" providerId="ADAL" clId="{42C14A6D-4684-4352-A617-F1E487920FCB}" dt="2023-11-28T08:30:41.498" v="583" actId="2696"/>
        <pc:sldMkLst>
          <pc:docMk/>
          <pc:sldMk cId="3757689869" sldId="272"/>
        </pc:sldMkLst>
        <pc:spChg chg="del">
          <ac:chgData name="Sylvie LEJEUNE" userId="8823c1f8-2503-4ab2-8aed-e0bf3dc10a1a" providerId="ADAL" clId="{42C14A6D-4684-4352-A617-F1E487920FCB}" dt="2023-11-28T08:25:27.628" v="409" actId="478"/>
          <ac:spMkLst>
            <pc:docMk/>
            <pc:sldMk cId="3757689869" sldId="272"/>
            <ac:spMk id="2" creationId="{776F762A-9FE0-7900-C58F-A62AA44105B5}"/>
          </ac:spMkLst>
        </pc:spChg>
        <pc:spChg chg="mod">
          <ac:chgData name="Sylvie LEJEUNE" userId="8823c1f8-2503-4ab2-8aed-e0bf3dc10a1a" providerId="ADAL" clId="{42C14A6D-4684-4352-A617-F1E487920FCB}" dt="2023-11-28T08:26:51.483" v="422" actId="26606"/>
          <ac:spMkLst>
            <pc:docMk/>
            <pc:sldMk cId="3757689869" sldId="272"/>
            <ac:spMk id="3" creationId="{BBEAFF28-B5D3-B866-FDAC-350E552F93EF}"/>
          </ac:spMkLst>
        </pc:spChg>
        <pc:spChg chg="mod ord">
          <ac:chgData name="Sylvie LEJEUNE" userId="8823c1f8-2503-4ab2-8aed-e0bf3dc10a1a" providerId="ADAL" clId="{42C14A6D-4684-4352-A617-F1E487920FCB}" dt="2023-11-28T08:26:51.483" v="422" actId="26606"/>
          <ac:spMkLst>
            <pc:docMk/>
            <pc:sldMk cId="3757689869" sldId="272"/>
            <ac:spMk id="5" creationId="{12E61179-89B7-5451-C8DE-84FD238DB2DC}"/>
          </ac:spMkLst>
        </pc:spChg>
        <pc:spChg chg="mod ord">
          <ac:chgData name="Sylvie LEJEUNE" userId="8823c1f8-2503-4ab2-8aed-e0bf3dc10a1a" providerId="ADAL" clId="{42C14A6D-4684-4352-A617-F1E487920FCB}" dt="2023-11-28T08:26:51.483" v="422" actId="26606"/>
          <ac:spMkLst>
            <pc:docMk/>
            <pc:sldMk cId="3757689869" sldId="272"/>
            <ac:spMk id="6" creationId="{EE8C8DD4-B5D5-295D-5320-805DA6180ED8}"/>
          </ac:spMkLst>
        </pc:spChg>
        <pc:spChg chg="del">
          <ac:chgData name="Sylvie LEJEUNE" userId="8823c1f8-2503-4ab2-8aed-e0bf3dc10a1a" providerId="ADAL" clId="{42C14A6D-4684-4352-A617-F1E487920FCB}" dt="2023-11-28T08:25:23.783" v="408" actId="478"/>
          <ac:spMkLst>
            <pc:docMk/>
            <pc:sldMk cId="3757689869" sldId="272"/>
            <ac:spMk id="7" creationId="{E0EC82BB-A276-8FF9-776A-FEBADA2055E1}"/>
          </ac:spMkLst>
        </pc:spChg>
        <pc:spChg chg="add mod ord">
          <ac:chgData name="Sylvie LEJEUNE" userId="8823c1f8-2503-4ab2-8aed-e0bf3dc10a1a" providerId="ADAL" clId="{42C14A6D-4684-4352-A617-F1E487920FCB}" dt="2023-11-28T08:26:51.483" v="422" actId="26606"/>
          <ac:spMkLst>
            <pc:docMk/>
            <pc:sldMk cId="3757689869" sldId="272"/>
            <ac:spMk id="8" creationId="{820DBCB3-0A34-3E42-55D3-C947C4397D34}"/>
          </ac:spMkLst>
        </pc:spChg>
        <pc:spChg chg="del">
          <ac:chgData name="Sylvie LEJEUNE" userId="8823c1f8-2503-4ab2-8aed-e0bf3dc10a1a" providerId="ADAL" clId="{42C14A6D-4684-4352-A617-F1E487920FCB}" dt="2023-11-28T08:25:30.545" v="411" actId="478"/>
          <ac:spMkLst>
            <pc:docMk/>
            <pc:sldMk cId="3757689869" sldId="272"/>
            <ac:spMk id="12" creationId="{57FF877B-659A-A8B3-34BA-CAA132CBCC10}"/>
          </ac:spMkLst>
        </pc:spChg>
        <pc:spChg chg="add del">
          <ac:chgData name="Sylvie LEJEUNE" userId="8823c1f8-2503-4ab2-8aed-e0bf3dc10a1a" providerId="ADAL" clId="{42C14A6D-4684-4352-A617-F1E487920FCB}" dt="2023-11-28T08:26:51.483" v="422" actId="26606"/>
          <ac:spMkLst>
            <pc:docMk/>
            <pc:sldMk cId="3757689869" sldId="272"/>
            <ac:spMk id="6153" creationId="{2C61293E-6EBE-43EF-A52C-9BEBFD7679D4}"/>
          </ac:spMkLst>
        </pc:spChg>
        <pc:spChg chg="add del">
          <ac:chgData name="Sylvie LEJEUNE" userId="8823c1f8-2503-4ab2-8aed-e0bf3dc10a1a" providerId="ADAL" clId="{42C14A6D-4684-4352-A617-F1E487920FCB}" dt="2023-11-28T08:26:51.483" v="422" actId="26606"/>
          <ac:spMkLst>
            <pc:docMk/>
            <pc:sldMk cId="3757689869" sldId="272"/>
            <ac:spMk id="6155" creationId="{21540236-BFD5-4A9D-8840-4703E7F76825}"/>
          </ac:spMkLst>
        </pc:spChg>
        <pc:spChg chg="add del">
          <ac:chgData name="Sylvie LEJEUNE" userId="8823c1f8-2503-4ab2-8aed-e0bf3dc10a1a" providerId="ADAL" clId="{42C14A6D-4684-4352-A617-F1E487920FCB}" dt="2023-11-28T08:26:27.318" v="417" actId="26606"/>
          <ac:spMkLst>
            <pc:docMk/>
            <pc:sldMk cId="3757689869" sldId="272"/>
            <ac:spMk id="8201" creationId="{6CB927A4-E432-4310-9CD5-E89FF5063179}"/>
          </ac:spMkLst>
        </pc:spChg>
        <pc:spChg chg="add del">
          <ac:chgData name="Sylvie LEJEUNE" userId="8823c1f8-2503-4ab2-8aed-e0bf3dc10a1a" providerId="ADAL" clId="{42C14A6D-4684-4352-A617-F1E487920FCB}" dt="2023-11-28T08:26:16.081" v="415" actId="26606"/>
          <ac:spMkLst>
            <pc:docMk/>
            <pc:sldMk cId="3757689869" sldId="272"/>
            <ac:spMk id="8203" creationId="{6CB927A4-E432-4310-9CD5-E89FF5063179}"/>
          </ac:spMkLst>
        </pc:spChg>
        <pc:spChg chg="add del">
          <ac:chgData name="Sylvie LEJEUNE" userId="8823c1f8-2503-4ab2-8aed-e0bf3dc10a1a" providerId="ADAL" clId="{42C14A6D-4684-4352-A617-F1E487920FCB}" dt="2023-11-28T08:26:16.081" v="415" actId="26606"/>
          <ac:spMkLst>
            <pc:docMk/>
            <pc:sldMk cId="3757689869" sldId="272"/>
            <ac:spMk id="8204" creationId="{327D73B4-9F5C-4A64-A179-51B9500CB8B5}"/>
          </ac:spMkLst>
        </pc:spChg>
        <pc:spChg chg="add del">
          <ac:chgData name="Sylvie LEJEUNE" userId="8823c1f8-2503-4ab2-8aed-e0bf3dc10a1a" providerId="ADAL" clId="{42C14A6D-4684-4352-A617-F1E487920FCB}" dt="2023-11-28T08:26:16.081" v="415" actId="26606"/>
          <ac:spMkLst>
            <pc:docMk/>
            <pc:sldMk cId="3757689869" sldId="272"/>
            <ac:spMk id="8205" creationId="{1453BF6C-B012-48B7-B4E8-6D7AC7C27D02}"/>
          </ac:spMkLst>
        </pc:spChg>
        <pc:spChg chg="add del">
          <ac:chgData name="Sylvie LEJEUNE" userId="8823c1f8-2503-4ab2-8aed-e0bf3dc10a1a" providerId="ADAL" clId="{42C14A6D-4684-4352-A617-F1E487920FCB}" dt="2023-11-28T08:26:16.081" v="415" actId="26606"/>
          <ac:spMkLst>
            <pc:docMk/>
            <pc:sldMk cId="3757689869" sldId="272"/>
            <ac:spMk id="8206" creationId="{C1F06963-6374-4B48-844F-071A9BAAAE02}"/>
          </ac:spMkLst>
        </pc:spChg>
        <pc:spChg chg="add del">
          <ac:chgData name="Sylvie LEJEUNE" userId="8823c1f8-2503-4ab2-8aed-e0bf3dc10a1a" providerId="ADAL" clId="{42C14A6D-4684-4352-A617-F1E487920FCB}" dt="2023-11-28T08:26:16.081" v="415" actId="26606"/>
          <ac:spMkLst>
            <pc:docMk/>
            <pc:sldMk cId="3757689869" sldId="272"/>
            <ac:spMk id="8207" creationId="{E3020543-B24B-4EC4-8FFC-8DD88EEA91A8}"/>
          </ac:spMkLst>
        </pc:spChg>
        <pc:spChg chg="add del">
          <ac:chgData name="Sylvie LEJEUNE" userId="8823c1f8-2503-4ab2-8aed-e0bf3dc10a1a" providerId="ADAL" clId="{42C14A6D-4684-4352-A617-F1E487920FCB}" dt="2023-11-28T08:26:27.318" v="417" actId="26606"/>
          <ac:spMkLst>
            <pc:docMk/>
            <pc:sldMk cId="3757689869" sldId="272"/>
            <ac:spMk id="8211" creationId="{CDBF2F9D-983F-4E90-827D-5A23216DEA35}"/>
          </ac:spMkLst>
        </pc:spChg>
        <pc:spChg chg="add del">
          <ac:chgData name="Sylvie LEJEUNE" userId="8823c1f8-2503-4ab2-8aed-e0bf3dc10a1a" providerId="ADAL" clId="{42C14A6D-4684-4352-A617-F1E487920FCB}" dt="2023-11-28T08:26:27.318" v="417" actId="26606"/>
          <ac:spMkLst>
            <pc:docMk/>
            <pc:sldMk cId="3757689869" sldId="272"/>
            <ac:spMk id="8212" creationId="{E3020543-B24B-4EC4-8FFC-8DD88EEA91A8}"/>
          </ac:spMkLst>
        </pc:spChg>
        <pc:spChg chg="add del">
          <ac:chgData name="Sylvie LEJEUNE" userId="8823c1f8-2503-4ab2-8aed-e0bf3dc10a1a" providerId="ADAL" clId="{42C14A6D-4684-4352-A617-F1E487920FCB}" dt="2023-11-28T08:26:27.318" v="417" actId="26606"/>
          <ac:spMkLst>
            <pc:docMk/>
            <pc:sldMk cId="3757689869" sldId="272"/>
            <ac:spMk id="8213" creationId="{1453BF6C-B012-48B7-B4E8-6D7AC7C27D02}"/>
          </ac:spMkLst>
        </pc:spChg>
        <pc:spChg chg="add del">
          <ac:chgData name="Sylvie LEJEUNE" userId="8823c1f8-2503-4ab2-8aed-e0bf3dc10a1a" providerId="ADAL" clId="{42C14A6D-4684-4352-A617-F1E487920FCB}" dt="2023-11-28T08:26:51.473" v="421" actId="26606"/>
          <ac:spMkLst>
            <pc:docMk/>
            <pc:sldMk cId="3757689869" sldId="272"/>
            <ac:spMk id="8219" creationId="{330C0765-5A38-4A34-880C-9CC4C2E14FBA}"/>
          </ac:spMkLst>
        </pc:spChg>
        <pc:spChg chg="add">
          <ac:chgData name="Sylvie LEJEUNE" userId="8823c1f8-2503-4ab2-8aed-e0bf3dc10a1a" providerId="ADAL" clId="{42C14A6D-4684-4352-A617-F1E487920FCB}" dt="2023-11-28T08:26:51.483" v="422" actId="26606"/>
          <ac:spMkLst>
            <pc:docMk/>
            <pc:sldMk cId="3757689869" sldId="272"/>
            <ac:spMk id="8225" creationId="{F13C74B1-5B17-4795-BED0-7140497B445A}"/>
          </ac:spMkLst>
        </pc:spChg>
        <pc:spChg chg="add">
          <ac:chgData name="Sylvie LEJEUNE" userId="8823c1f8-2503-4ab2-8aed-e0bf3dc10a1a" providerId="ADAL" clId="{42C14A6D-4684-4352-A617-F1E487920FCB}" dt="2023-11-28T08:26:51.483" v="422" actId="26606"/>
          <ac:spMkLst>
            <pc:docMk/>
            <pc:sldMk cId="3757689869" sldId="272"/>
            <ac:spMk id="8226" creationId="{D4974D33-8DC5-464E-8C6D-BE58F0669C17}"/>
          </ac:spMkLst>
        </pc:spChg>
        <pc:grpChg chg="add del">
          <ac:chgData name="Sylvie LEJEUNE" userId="8823c1f8-2503-4ab2-8aed-e0bf3dc10a1a" providerId="ADAL" clId="{42C14A6D-4684-4352-A617-F1E487920FCB}" dt="2023-11-28T08:25:52.966" v="413" actId="26606"/>
          <ac:grpSpMkLst>
            <pc:docMk/>
            <pc:sldMk cId="3757689869" sldId="272"/>
            <ac:grpSpMk id="8199" creationId="{8CE57D37-C2D0-066B-1AE3-6F4244344F27}"/>
          </ac:grpSpMkLst>
        </pc:grpChg>
        <pc:grpChg chg="add del">
          <ac:chgData name="Sylvie LEJEUNE" userId="8823c1f8-2503-4ab2-8aed-e0bf3dc10a1a" providerId="ADAL" clId="{42C14A6D-4684-4352-A617-F1E487920FCB}" dt="2023-11-28T08:26:32.683" v="419" actId="26606"/>
          <ac:grpSpMkLst>
            <pc:docMk/>
            <pc:sldMk cId="3757689869" sldId="272"/>
            <ac:grpSpMk id="8216" creationId="{3AFCAD34-1AFC-BC1A-F6B2-C34C63912EAB}"/>
          </ac:grpSpMkLst>
        </pc:grpChg>
        <pc:grpChg chg="add del">
          <ac:chgData name="Sylvie LEJEUNE" userId="8823c1f8-2503-4ab2-8aed-e0bf3dc10a1a" providerId="ADAL" clId="{42C14A6D-4684-4352-A617-F1E487920FCB}" dt="2023-11-28T08:26:51.473" v="421" actId="26606"/>
          <ac:grpSpMkLst>
            <pc:docMk/>
            <pc:sldMk cId="3757689869" sldId="272"/>
            <ac:grpSpMk id="8220" creationId="{346CC5EB-AAA4-4BDD-8563-4422D874221A}"/>
          </ac:grpSpMkLst>
        </pc:grpChg>
        <pc:picChg chg="del mod ord">
          <ac:chgData name="Sylvie LEJEUNE" userId="8823c1f8-2503-4ab2-8aed-e0bf3dc10a1a" providerId="ADAL" clId="{42C14A6D-4684-4352-A617-F1E487920FCB}" dt="2023-11-28T08:26:56.710" v="423" actId="21"/>
          <ac:picMkLst>
            <pc:docMk/>
            <pc:sldMk cId="3757689869" sldId="272"/>
            <ac:picMk id="8194" creationId="{94BFDE65-E2D1-13B1-10D0-0E6D1BD3C8C2}"/>
          </ac:picMkLst>
        </pc:picChg>
        <pc:cxnChg chg="add del">
          <ac:chgData name="Sylvie LEJEUNE" userId="8823c1f8-2503-4ab2-8aed-e0bf3dc10a1a" providerId="ADAL" clId="{42C14A6D-4684-4352-A617-F1E487920FCB}" dt="2023-11-28T08:26:16.081" v="415" actId="26606"/>
          <ac:cxnSpMkLst>
            <pc:docMk/>
            <pc:sldMk cId="3757689869" sldId="272"/>
            <ac:cxnSpMk id="8209" creationId="{C49DA8F6-BCC1-4447-B54C-57856834B94B}"/>
          </ac:cxnSpMkLst>
        </pc:cxnChg>
        <pc:cxnChg chg="add del">
          <ac:chgData name="Sylvie LEJEUNE" userId="8823c1f8-2503-4ab2-8aed-e0bf3dc10a1a" providerId="ADAL" clId="{42C14A6D-4684-4352-A617-F1E487920FCB}" dt="2023-11-28T08:26:27.318" v="417" actId="26606"/>
          <ac:cxnSpMkLst>
            <pc:docMk/>
            <pc:sldMk cId="3757689869" sldId="272"/>
            <ac:cxnSpMk id="8214" creationId="{C49DA8F6-BCC1-4447-B54C-57856834B94B}"/>
          </ac:cxnSpMkLst>
        </pc:cxnChg>
        <pc:cxnChg chg="add del">
          <ac:chgData name="Sylvie LEJEUNE" userId="8823c1f8-2503-4ab2-8aed-e0bf3dc10a1a" providerId="ADAL" clId="{42C14A6D-4684-4352-A617-F1E487920FCB}" dt="2023-11-28T08:26:51.473" v="421" actId="26606"/>
          <ac:cxnSpMkLst>
            <pc:docMk/>
            <pc:sldMk cId="3757689869" sldId="272"/>
            <ac:cxnSpMk id="8223" creationId="{C49DA8F6-BCC1-4447-B54C-57856834B94B}"/>
          </ac:cxnSpMkLst>
        </pc:cxnChg>
      </pc:sldChg>
      <pc:sldChg chg="addSp delSp modSp new del mod ord">
        <pc:chgData name="Sylvie LEJEUNE" userId="8823c1f8-2503-4ab2-8aed-e0bf3dc10a1a" providerId="ADAL" clId="{42C14A6D-4684-4352-A617-F1E487920FCB}" dt="2023-11-28T08:25:07.990" v="406" actId="2696"/>
        <pc:sldMkLst>
          <pc:docMk/>
          <pc:sldMk cId="4070479027" sldId="273"/>
        </pc:sldMkLst>
        <pc:spChg chg="del">
          <ac:chgData name="Sylvie LEJEUNE" userId="8823c1f8-2503-4ab2-8aed-e0bf3dc10a1a" providerId="ADAL" clId="{42C14A6D-4684-4352-A617-F1E487920FCB}" dt="2023-11-28T07:28:07.779" v="56" actId="478"/>
          <ac:spMkLst>
            <pc:docMk/>
            <pc:sldMk cId="4070479027" sldId="273"/>
            <ac:spMk id="2" creationId="{F7A2EAF8-875C-501D-F251-371F452E50EE}"/>
          </ac:spMkLst>
        </pc:spChg>
        <pc:spChg chg="del">
          <ac:chgData name="Sylvie LEJEUNE" userId="8823c1f8-2503-4ab2-8aed-e0bf3dc10a1a" providerId="ADAL" clId="{42C14A6D-4684-4352-A617-F1E487920FCB}" dt="2023-11-28T07:28:04.110" v="55"/>
          <ac:spMkLst>
            <pc:docMk/>
            <pc:sldMk cId="4070479027" sldId="273"/>
            <ac:spMk id="3" creationId="{A9F6B9BF-1D4D-5FFD-A80B-83CC46551734}"/>
          </ac:spMkLst>
        </pc:spChg>
        <pc:spChg chg="add del mod">
          <ac:chgData name="Sylvie LEJEUNE" userId="8823c1f8-2503-4ab2-8aed-e0bf3dc10a1a" providerId="ADAL" clId="{42C14A6D-4684-4352-A617-F1E487920FCB}" dt="2023-11-28T08:20:35.134" v="338" actId="478"/>
          <ac:spMkLst>
            <pc:docMk/>
            <pc:sldMk cId="4070479027" sldId="273"/>
            <ac:spMk id="6" creationId="{F07587E7-DB65-93F7-314E-9E4C4E733FF0}"/>
          </ac:spMkLst>
        </pc:spChg>
        <pc:spChg chg="add mod">
          <ac:chgData name="Sylvie LEJEUNE" userId="8823c1f8-2503-4ab2-8aed-e0bf3dc10a1a" providerId="ADAL" clId="{42C14A6D-4684-4352-A617-F1E487920FCB}" dt="2023-11-28T08:20:35.134" v="338" actId="478"/>
          <ac:spMkLst>
            <pc:docMk/>
            <pc:sldMk cId="4070479027" sldId="273"/>
            <ac:spMk id="7" creationId="{52DD8F10-DB5F-A3A8-8CA3-AB768FA15E50}"/>
          </ac:spMkLst>
        </pc:spChg>
      </pc:sldChg>
      <pc:sldChg chg="del">
        <pc:chgData name="Sylvie LEJEUNE" userId="8823c1f8-2503-4ab2-8aed-e0bf3dc10a1a" providerId="ADAL" clId="{42C14A6D-4684-4352-A617-F1E487920FCB}" dt="2023-11-28T07:18:41.761" v="34" actId="2696"/>
        <pc:sldMkLst>
          <pc:docMk/>
          <pc:sldMk cId="2079296988" sldId="274"/>
        </pc:sldMkLst>
      </pc:sldChg>
      <pc:sldChg chg="addSp delSp modSp new mod setBg">
        <pc:chgData name="Sylvie LEJEUNE" userId="8823c1f8-2503-4ab2-8aed-e0bf3dc10a1a" providerId="ADAL" clId="{42C14A6D-4684-4352-A617-F1E487920FCB}" dt="2023-11-28T09:25:12.212" v="1486" actId="1076"/>
        <pc:sldMkLst>
          <pc:docMk/>
          <pc:sldMk cId="2974620879" sldId="274"/>
        </pc:sldMkLst>
        <pc:spChg chg="mod">
          <ac:chgData name="Sylvie LEJEUNE" userId="8823c1f8-2503-4ab2-8aed-e0bf3dc10a1a" providerId="ADAL" clId="{42C14A6D-4684-4352-A617-F1E487920FCB}" dt="2023-11-28T09:23:09.929" v="1468" actId="1076"/>
          <ac:spMkLst>
            <pc:docMk/>
            <pc:sldMk cId="2974620879" sldId="274"/>
            <ac:spMk id="2" creationId="{D9D626F4-F555-C7E8-EDD3-80719DA0DE34}"/>
          </ac:spMkLst>
        </pc:spChg>
        <pc:spChg chg="del">
          <ac:chgData name="Sylvie LEJEUNE" userId="8823c1f8-2503-4ab2-8aed-e0bf3dc10a1a" providerId="ADAL" clId="{42C14A6D-4684-4352-A617-F1E487920FCB}" dt="2023-11-28T07:32:52.578" v="160" actId="478"/>
          <ac:spMkLst>
            <pc:docMk/>
            <pc:sldMk cId="2974620879" sldId="274"/>
            <ac:spMk id="3" creationId="{A46F1A0F-FA05-678D-5EC2-75CF75746DAA}"/>
          </ac:spMkLst>
        </pc:spChg>
        <pc:spChg chg="del mod">
          <ac:chgData name="Sylvie LEJEUNE" userId="8823c1f8-2503-4ab2-8aed-e0bf3dc10a1a" providerId="ADAL" clId="{42C14A6D-4684-4352-A617-F1E487920FCB}" dt="2023-11-28T08:00:22.073" v="218" actId="478"/>
          <ac:spMkLst>
            <pc:docMk/>
            <pc:sldMk cId="2974620879" sldId="274"/>
            <ac:spMk id="4" creationId="{2467F4C6-8F49-50B6-AA2F-2C5C78B27C64}"/>
          </ac:spMkLst>
        </pc:spChg>
        <pc:spChg chg="mod">
          <ac:chgData name="Sylvie LEJEUNE" userId="8823c1f8-2503-4ab2-8aed-e0bf3dc10a1a" providerId="ADAL" clId="{42C14A6D-4684-4352-A617-F1E487920FCB}" dt="2023-11-28T08:28:05.185" v="432" actId="5793"/>
          <ac:spMkLst>
            <pc:docMk/>
            <pc:sldMk cId="2974620879" sldId="274"/>
            <ac:spMk id="5" creationId="{BA28F7AD-31D2-DBFC-997C-FA7E29DDCCC8}"/>
          </ac:spMkLst>
        </pc:spChg>
        <pc:spChg chg="add del mod ord">
          <ac:chgData name="Sylvie LEJEUNE" userId="8823c1f8-2503-4ab2-8aed-e0bf3dc10a1a" providerId="ADAL" clId="{42C14A6D-4684-4352-A617-F1E487920FCB}" dt="2023-11-28T09:23:14.431" v="1469" actId="1076"/>
          <ac:spMkLst>
            <pc:docMk/>
            <pc:sldMk cId="2974620879" sldId="274"/>
            <ac:spMk id="6" creationId="{1A294002-9D4D-F144-B937-48347CE690F5}"/>
          </ac:spMkLst>
        </pc:spChg>
        <pc:spChg chg="add mod">
          <ac:chgData name="Sylvie LEJEUNE" userId="8823c1f8-2503-4ab2-8aed-e0bf3dc10a1a" providerId="ADAL" clId="{42C14A6D-4684-4352-A617-F1E487920FCB}" dt="2023-11-28T09:23:05.108" v="1467" actId="1076"/>
          <ac:spMkLst>
            <pc:docMk/>
            <pc:sldMk cId="2974620879" sldId="274"/>
            <ac:spMk id="8" creationId="{09F76726-0FA2-D251-9846-5ADA7F6FC48B}"/>
          </ac:spMkLst>
        </pc:spChg>
        <pc:spChg chg="add mod">
          <ac:chgData name="Sylvie LEJEUNE" userId="8823c1f8-2503-4ab2-8aed-e0bf3dc10a1a" providerId="ADAL" clId="{42C14A6D-4684-4352-A617-F1E487920FCB}" dt="2023-11-28T09:25:12.212" v="1486" actId="1076"/>
          <ac:spMkLst>
            <pc:docMk/>
            <pc:sldMk cId="2974620879" sldId="274"/>
            <ac:spMk id="10" creationId="{22ABE49D-6D7F-4E8B-7894-CF04E2837E6A}"/>
          </ac:spMkLst>
        </pc:spChg>
        <pc:spChg chg="add del">
          <ac:chgData name="Sylvie LEJEUNE" userId="8823c1f8-2503-4ab2-8aed-e0bf3dc10a1a" providerId="ADAL" clId="{42C14A6D-4684-4352-A617-F1E487920FCB}" dt="2023-11-28T07:58:37.114" v="198" actId="26606"/>
          <ac:spMkLst>
            <pc:docMk/>
            <pc:sldMk cId="2974620879" sldId="274"/>
            <ac:spMk id="12" creationId="{04812C46-200A-4DEB-A05E-3ED6C68C2387}"/>
          </ac:spMkLst>
        </pc:spChg>
        <pc:spChg chg="add del">
          <ac:chgData name="Sylvie LEJEUNE" userId="8823c1f8-2503-4ab2-8aed-e0bf3dc10a1a" providerId="ADAL" clId="{42C14A6D-4684-4352-A617-F1E487920FCB}" dt="2023-11-28T07:58:37.114" v="198" actId="26606"/>
          <ac:spMkLst>
            <pc:docMk/>
            <pc:sldMk cId="2974620879" sldId="274"/>
            <ac:spMk id="14" creationId="{D1EA859B-E555-4109-94F3-6700E046E008}"/>
          </ac:spMkLst>
        </pc:spChg>
        <pc:spChg chg="add del">
          <ac:chgData name="Sylvie LEJEUNE" userId="8823c1f8-2503-4ab2-8aed-e0bf3dc10a1a" providerId="ADAL" clId="{42C14A6D-4684-4352-A617-F1E487920FCB}" dt="2023-11-28T07:58:40.613" v="200" actId="26606"/>
          <ac:spMkLst>
            <pc:docMk/>
            <pc:sldMk cId="2974620879" sldId="274"/>
            <ac:spMk id="16" creationId="{55D4142C-5077-457F-A6AD-3FECFDB39685}"/>
          </ac:spMkLst>
        </pc:spChg>
        <pc:spChg chg="add del">
          <ac:chgData name="Sylvie LEJEUNE" userId="8823c1f8-2503-4ab2-8aed-e0bf3dc10a1a" providerId="ADAL" clId="{42C14A6D-4684-4352-A617-F1E487920FCB}" dt="2023-11-28T07:58:40.613" v="200" actId="26606"/>
          <ac:spMkLst>
            <pc:docMk/>
            <pc:sldMk cId="2974620879" sldId="274"/>
            <ac:spMk id="17" creationId="{8FC9BE17-9A7B-462D-AE50-3D8777387304}"/>
          </ac:spMkLst>
        </pc:spChg>
        <pc:spChg chg="add del">
          <ac:chgData name="Sylvie LEJEUNE" userId="8823c1f8-2503-4ab2-8aed-e0bf3dc10a1a" providerId="ADAL" clId="{42C14A6D-4684-4352-A617-F1E487920FCB}" dt="2023-11-28T07:58:40.613" v="200" actId="26606"/>
          <ac:spMkLst>
            <pc:docMk/>
            <pc:sldMk cId="2974620879" sldId="274"/>
            <ac:spMk id="18" creationId="{7A5F0580-5EE9-419F-96EE-B6529EF6E7D0}"/>
          </ac:spMkLst>
        </pc:spChg>
        <pc:spChg chg="add del">
          <ac:chgData name="Sylvie LEJEUNE" userId="8823c1f8-2503-4ab2-8aed-e0bf3dc10a1a" providerId="ADAL" clId="{42C14A6D-4684-4352-A617-F1E487920FCB}" dt="2023-11-28T07:58:40.613" v="200" actId="26606"/>
          <ac:spMkLst>
            <pc:docMk/>
            <pc:sldMk cId="2974620879" sldId="274"/>
            <ac:spMk id="19" creationId="{3EBE8569-6AEC-4B8C-8D53-2DE337CDBA65}"/>
          </ac:spMkLst>
        </pc:spChg>
        <pc:spChg chg="add del">
          <ac:chgData name="Sylvie LEJEUNE" userId="8823c1f8-2503-4ab2-8aed-e0bf3dc10a1a" providerId="ADAL" clId="{42C14A6D-4684-4352-A617-F1E487920FCB}" dt="2023-11-28T07:58:47.327" v="202" actId="26606"/>
          <ac:spMkLst>
            <pc:docMk/>
            <pc:sldMk cId="2974620879" sldId="274"/>
            <ac:spMk id="20" creationId="{7A5F0580-5EE9-419F-96EE-B6529EF6E7D0}"/>
          </ac:spMkLst>
        </pc:spChg>
        <pc:spChg chg="add del">
          <ac:chgData name="Sylvie LEJEUNE" userId="8823c1f8-2503-4ab2-8aed-e0bf3dc10a1a" providerId="ADAL" clId="{42C14A6D-4684-4352-A617-F1E487920FCB}" dt="2023-11-28T07:58:47.327" v="202" actId="26606"/>
          <ac:spMkLst>
            <pc:docMk/>
            <pc:sldMk cId="2974620879" sldId="274"/>
            <ac:spMk id="21" creationId="{6B5E2835-4E47-45B3-9CFE-732FF7B05472}"/>
          </ac:spMkLst>
        </pc:spChg>
        <pc:spChg chg="add del">
          <ac:chgData name="Sylvie LEJEUNE" userId="8823c1f8-2503-4ab2-8aed-e0bf3dc10a1a" providerId="ADAL" clId="{42C14A6D-4684-4352-A617-F1E487920FCB}" dt="2023-11-28T07:58:47.327" v="202" actId="26606"/>
          <ac:spMkLst>
            <pc:docMk/>
            <pc:sldMk cId="2974620879" sldId="274"/>
            <ac:spMk id="22" creationId="{5B45AD5D-AA52-4F7B-9362-576A39AD9E09}"/>
          </ac:spMkLst>
        </pc:spChg>
        <pc:spChg chg="add del">
          <ac:chgData name="Sylvie LEJEUNE" userId="8823c1f8-2503-4ab2-8aed-e0bf3dc10a1a" providerId="ADAL" clId="{42C14A6D-4684-4352-A617-F1E487920FCB}" dt="2023-11-28T07:58:47.327" v="202" actId="26606"/>
          <ac:spMkLst>
            <pc:docMk/>
            <pc:sldMk cId="2974620879" sldId="274"/>
            <ac:spMk id="23" creationId="{AEDD7960-4866-4399-BEF6-DD1431AB4E34}"/>
          </ac:spMkLst>
        </pc:spChg>
        <pc:spChg chg="add del">
          <ac:chgData name="Sylvie LEJEUNE" userId="8823c1f8-2503-4ab2-8aed-e0bf3dc10a1a" providerId="ADAL" clId="{42C14A6D-4684-4352-A617-F1E487920FCB}" dt="2023-11-28T07:58:47.327" v="202" actId="26606"/>
          <ac:spMkLst>
            <pc:docMk/>
            <pc:sldMk cId="2974620879" sldId="274"/>
            <ac:spMk id="24" creationId="{55D4142C-5077-457F-A6AD-3FECFDB39685}"/>
          </ac:spMkLst>
        </pc:spChg>
        <pc:picChg chg="add del mod ord">
          <ac:chgData name="Sylvie LEJEUNE" userId="8823c1f8-2503-4ab2-8aed-e0bf3dc10a1a" providerId="ADAL" clId="{42C14A6D-4684-4352-A617-F1E487920FCB}" dt="2023-11-28T08:00:32.223" v="220"/>
          <ac:picMkLst>
            <pc:docMk/>
            <pc:sldMk cId="2974620879" sldId="274"/>
            <ac:picMk id="7" creationId="{D718D4DA-9E92-8EB0-020F-645F134AB763}"/>
          </ac:picMkLst>
        </pc:picChg>
      </pc:sldChg>
      <pc:sldChg chg="addSp delSp modSp new mod">
        <pc:chgData name="Sylvie LEJEUNE" userId="8823c1f8-2503-4ab2-8aed-e0bf3dc10a1a" providerId="ADAL" clId="{42C14A6D-4684-4352-A617-F1E487920FCB}" dt="2023-11-30T12:56:36.403" v="1492" actId="207"/>
        <pc:sldMkLst>
          <pc:docMk/>
          <pc:sldMk cId="1656407220" sldId="275"/>
        </pc:sldMkLst>
        <pc:spChg chg="mod">
          <ac:chgData name="Sylvie LEJEUNE" userId="8823c1f8-2503-4ab2-8aed-e0bf3dc10a1a" providerId="ADAL" clId="{42C14A6D-4684-4352-A617-F1E487920FCB}" dt="2023-11-30T12:56:36.403" v="1492" actId="207"/>
          <ac:spMkLst>
            <pc:docMk/>
            <pc:sldMk cId="1656407220" sldId="275"/>
            <ac:spMk id="2" creationId="{E22C3209-88E6-AD0D-0921-BD40064013E2}"/>
          </ac:spMkLst>
        </pc:spChg>
        <pc:spChg chg="del">
          <ac:chgData name="Sylvie LEJEUNE" userId="8823c1f8-2503-4ab2-8aed-e0bf3dc10a1a" providerId="ADAL" clId="{42C14A6D-4684-4352-A617-F1E487920FCB}" dt="2023-11-28T09:23:27.444" v="1470" actId="478"/>
          <ac:spMkLst>
            <pc:docMk/>
            <pc:sldMk cId="1656407220" sldId="275"/>
            <ac:spMk id="3" creationId="{A8794DF7-F988-539D-2732-010CCB8223A0}"/>
          </ac:spMkLst>
        </pc:spChg>
        <pc:spChg chg="mod">
          <ac:chgData name="Sylvie LEJEUNE" userId="8823c1f8-2503-4ab2-8aed-e0bf3dc10a1a" providerId="ADAL" clId="{42C14A6D-4684-4352-A617-F1E487920FCB}" dt="2023-11-28T09:23:43.189" v="1485" actId="20577"/>
          <ac:spMkLst>
            <pc:docMk/>
            <pc:sldMk cId="1656407220" sldId="275"/>
            <ac:spMk id="4" creationId="{18A4A75C-E33E-6F73-CB16-44ADCBD2E71E}"/>
          </ac:spMkLst>
        </pc:spChg>
        <pc:picChg chg="add mod">
          <ac:chgData name="Sylvie LEJEUNE" userId="8823c1f8-2503-4ab2-8aed-e0bf3dc10a1a" providerId="ADAL" clId="{42C14A6D-4684-4352-A617-F1E487920FCB}" dt="2023-11-28T08:27:23.601" v="428" actId="14100"/>
          <ac:picMkLst>
            <pc:docMk/>
            <pc:sldMk cId="1656407220" sldId="275"/>
            <ac:picMk id="5" creationId="{0953C03E-6F03-9602-860C-9E4757C2B9E3}"/>
          </ac:picMkLst>
        </pc:picChg>
      </pc:sldChg>
      <pc:sldChg chg="del">
        <pc:chgData name="Sylvie LEJEUNE" userId="8823c1f8-2503-4ab2-8aed-e0bf3dc10a1a" providerId="ADAL" clId="{42C14A6D-4684-4352-A617-F1E487920FCB}" dt="2023-11-28T07:18:41.761" v="34" actId="2696"/>
        <pc:sldMkLst>
          <pc:docMk/>
          <pc:sldMk cId="3036543529" sldId="275"/>
        </pc:sldMkLst>
      </pc:sldChg>
      <pc:sldChg chg="del">
        <pc:chgData name="Sylvie LEJEUNE" userId="8823c1f8-2503-4ab2-8aed-e0bf3dc10a1a" providerId="ADAL" clId="{42C14A6D-4684-4352-A617-F1E487920FCB}" dt="2023-11-28T07:18:41.761" v="34" actId="2696"/>
        <pc:sldMkLst>
          <pc:docMk/>
          <pc:sldMk cId="1787393510" sldId="276"/>
        </pc:sldMkLst>
      </pc:sldChg>
      <pc:sldChg chg="addSp delSp modSp new mod ord setBg">
        <pc:chgData name="Sylvie LEJEUNE" userId="8823c1f8-2503-4ab2-8aed-e0bf3dc10a1a" providerId="ADAL" clId="{42C14A6D-4684-4352-A617-F1E487920FCB}" dt="2023-11-30T12:56:10.581" v="1490" actId="113"/>
        <pc:sldMkLst>
          <pc:docMk/>
          <pc:sldMk cId="2429436365" sldId="276"/>
        </pc:sldMkLst>
        <pc:spChg chg="mod">
          <ac:chgData name="Sylvie LEJEUNE" userId="8823c1f8-2503-4ab2-8aed-e0bf3dc10a1a" providerId="ADAL" clId="{42C14A6D-4684-4352-A617-F1E487920FCB}" dt="2023-11-30T12:56:10.581" v="1490" actId="113"/>
          <ac:spMkLst>
            <pc:docMk/>
            <pc:sldMk cId="2429436365" sldId="276"/>
            <ac:spMk id="2" creationId="{1AB37E02-5C34-47FF-66A5-013A87064EDC}"/>
          </ac:spMkLst>
        </pc:spChg>
        <pc:spChg chg="mod">
          <ac:chgData name="Sylvie LEJEUNE" userId="8823c1f8-2503-4ab2-8aed-e0bf3dc10a1a" providerId="ADAL" clId="{42C14A6D-4684-4352-A617-F1E487920FCB}" dt="2023-11-28T08:37:43.107" v="1044" actId="26606"/>
          <ac:spMkLst>
            <pc:docMk/>
            <pc:sldMk cId="2429436365" sldId="276"/>
            <ac:spMk id="3" creationId="{DA2643CB-16FF-DF0C-85C2-4CD51CBBCAE8}"/>
          </ac:spMkLst>
        </pc:spChg>
        <pc:spChg chg="mod">
          <ac:chgData name="Sylvie LEJEUNE" userId="8823c1f8-2503-4ab2-8aed-e0bf3dc10a1a" providerId="ADAL" clId="{42C14A6D-4684-4352-A617-F1E487920FCB}" dt="2023-11-28T08:37:43.107" v="1044" actId="26606"/>
          <ac:spMkLst>
            <pc:docMk/>
            <pc:sldMk cId="2429436365" sldId="276"/>
            <ac:spMk id="4" creationId="{51658723-16B9-E372-B6C5-50C95A938765}"/>
          </ac:spMkLst>
        </pc:spChg>
        <pc:spChg chg="add del">
          <ac:chgData name="Sylvie LEJEUNE" userId="8823c1f8-2503-4ab2-8aed-e0bf3dc10a1a" providerId="ADAL" clId="{42C14A6D-4684-4352-A617-F1E487920FCB}" dt="2023-11-28T08:37:38.323" v="1041" actId="26606"/>
          <ac:spMkLst>
            <pc:docMk/>
            <pc:sldMk cId="2429436365" sldId="276"/>
            <ac:spMk id="3079" creationId="{643A7A40-1AE6-4218-A8E0-8248174A5377}"/>
          </ac:spMkLst>
        </pc:spChg>
        <pc:spChg chg="add del">
          <ac:chgData name="Sylvie LEJEUNE" userId="8823c1f8-2503-4ab2-8aed-e0bf3dc10a1a" providerId="ADAL" clId="{42C14A6D-4684-4352-A617-F1E487920FCB}" dt="2023-11-28T08:37:38.323" v="1041" actId="26606"/>
          <ac:spMkLst>
            <pc:docMk/>
            <pc:sldMk cId="2429436365" sldId="276"/>
            <ac:spMk id="3081" creationId="{BD8AB40A-4374-4897-B5EE-9F8913476E47}"/>
          </ac:spMkLst>
        </pc:spChg>
        <pc:spChg chg="add del">
          <ac:chgData name="Sylvie LEJEUNE" userId="8823c1f8-2503-4ab2-8aed-e0bf3dc10a1a" providerId="ADAL" clId="{42C14A6D-4684-4352-A617-F1E487920FCB}" dt="2023-11-28T08:37:43.107" v="1043" actId="26606"/>
          <ac:spMkLst>
            <pc:docMk/>
            <pc:sldMk cId="2429436365" sldId="276"/>
            <ac:spMk id="3095" creationId="{A3363022-C969-41E9-8EB2-E4C94908C1FA}"/>
          </ac:spMkLst>
        </pc:spChg>
        <pc:spChg chg="add del">
          <ac:chgData name="Sylvie LEJEUNE" userId="8823c1f8-2503-4ab2-8aed-e0bf3dc10a1a" providerId="ADAL" clId="{42C14A6D-4684-4352-A617-F1E487920FCB}" dt="2023-11-28T08:37:43.107" v="1043" actId="26606"/>
          <ac:spMkLst>
            <pc:docMk/>
            <pc:sldMk cId="2429436365" sldId="276"/>
            <ac:spMk id="3096" creationId="{8D1AD6B3-BE88-4CEB-BA17-790657CC4729}"/>
          </ac:spMkLst>
        </pc:spChg>
        <pc:spChg chg="add">
          <ac:chgData name="Sylvie LEJEUNE" userId="8823c1f8-2503-4ab2-8aed-e0bf3dc10a1a" providerId="ADAL" clId="{42C14A6D-4684-4352-A617-F1E487920FCB}" dt="2023-11-28T08:37:43.107" v="1044" actId="26606"/>
          <ac:spMkLst>
            <pc:docMk/>
            <pc:sldMk cId="2429436365" sldId="276"/>
            <ac:spMk id="3102" creationId="{ECC07320-C2CA-4E29-8481-9D9E143C7788}"/>
          </ac:spMkLst>
        </pc:spChg>
        <pc:spChg chg="add">
          <ac:chgData name="Sylvie LEJEUNE" userId="8823c1f8-2503-4ab2-8aed-e0bf3dc10a1a" providerId="ADAL" clId="{42C14A6D-4684-4352-A617-F1E487920FCB}" dt="2023-11-28T08:37:43.107" v="1044" actId="26606"/>
          <ac:spMkLst>
            <pc:docMk/>
            <pc:sldMk cId="2429436365" sldId="276"/>
            <ac:spMk id="3103" creationId="{178FB36B-5BFE-42CA-BC60-1115E0D95EEC}"/>
          </ac:spMkLst>
        </pc:spChg>
        <pc:grpChg chg="add del">
          <ac:chgData name="Sylvie LEJEUNE" userId="8823c1f8-2503-4ab2-8aed-e0bf3dc10a1a" providerId="ADAL" clId="{42C14A6D-4684-4352-A617-F1E487920FCB}" dt="2023-11-28T08:37:38.323" v="1041" actId="26606"/>
          <ac:grpSpMkLst>
            <pc:docMk/>
            <pc:sldMk cId="2429436365" sldId="276"/>
            <ac:grpSpMk id="3083" creationId="{2783379C-045E-4010-ABDC-A270A0AA1068}"/>
          </ac:grpSpMkLst>
        </pc:grpChg>
        <pc:grpChg chg="add del">
          <ac:chgData name="Sylvie LEJEUNE" userId="8823c1f8-2503-4ab2-8aed-e0bf3dc10a1a" providerId="ADAL" clId="{42C14A6D-4684-4352-A617-F1E487920FCB}" dt="2023-11-28T08:37:38.323" v="1041" actId="26606"/>
          <ac:grpSpMkLst>
            <pc:docMk/>
            <pc:sldMk cId="2429436365" sldId="276"/>
            <ac:grpSpMk id="3089" creationId="{F5FDDF18-F156-4D2D-82C6-F55008E338B5}"/>
          </ac:grpSpMkLst>
        </pc:grpChg>
        <pc:grpChg chg="add del">
          <ac:chgData name="Sylvie LEJEUNE" userId="8823c1f8-2503-4ab2-8aed-e0bf3dc10a1a" providerId="ADAL" clId="{42C14A6D-4684-4352-A617-F1E487920FCB}" dt="2023-11-28T08:37:43.107" v="1043" actId="26606"/>
          <ac:grpSpMkLst>
            <pc:docMk/>
            <pc:sldMk cId="2429436365" sldId="276"/>
            <ac:grpSpMk id="3097" creationId="{89D1390B-7E13-4B4F-9CB2-391063412E54}"/>
          </ac:grpSpMkLst>
        </pc:grpChg>
        <pc:picChg chg="add mod ord">
          <ac:chgData name="Sylvie LEJEUNE" userId="8823c1f8-2503-4ab2-8aed-e0bf3dc10a1a" providerId="ADAL" clId="{42C14A6D-4684-4352-A617-F1E487920FCB}" dt="2023-11-28T09:16:35.538" v="1406" actId="1076"/>
          <ac:picMkLst>
            <pc:docMk/>
            <pc:sldMk cId="2429436365" sldId="276"/>
            <ac:picMk id="3074" creationId="{4724952B-4181-2A65-E7A9-DF3A7F4AF516}"/>
          </ac:picMkLst>
        </pc:picChg>
      </pc:sldChg>
      <pc:sldChg chg="addSp delSp modSp new mod setBg">
        <pc:chgData name="Sylvie LEJEUNE" userId="8823c1f8-2503-4ab2-8aed-e0bf3dc10a1a" providerId="ADAL" clId="{42C14A6D-4684-4352-A617-F1E487920FCB}" dt="2023-12-01T12:09:56.670" v="1719" actId="5793"/>
        <pc:sldMkLst>
          <pc:docMk/>
          <pc:sldMk cId="1677665176" sldId="277"/>
        </pc:sldMkLst>
        <pc:spChg chg="del mod">
          <ac:chgData name="Sylvie LEJEUNE" userId="8823c1f8-2503-4ab2-8aed-e0bf3dc10a1a" providerId="ADAL" clId="{42C14A6D-4684-4352-A617-F1E487920FCB}" dt="2023-11-30T13:04:20.006" v="1508" actId="478"/>
          <ac:spMkLst>
            <pc:docMk/>
            <pc:sldMk cId="1677665176" sldId="277"/>
            <ac:spMk id="2" creationId="{0BB7CE42-1BDA-1037-4752-E2829422BDAE}"/>
          </ac:spMkLst>
        </pc:spChg>
        <pc:spChg chg="add mod">
          <ac:chgData name="Sylvie LEJEUNE" userId="8823c1f8-2503-4ab2-8aed-e0bf3dc10a1a" providerId="ADAL" clId="{42C14A6D-4684-4352-A617-F1E487920FCB}" dt="2023-12-01T12:09:48.949" v="1716" actId="113"/>
          <ac:spMkLst>
            <pc:docMk/>
            <pc:sldMk cId="1677665176" sldId="277"/>
            <ac:spMk id="2" creationId="{2D966B36-31F4-94B7-14E8-DA019D79C632}"/>
          </ac:spMkLst>
        </pc:spChg>
        <pc:spChg chg="del mod">
          <ac:chgData name="Sylvie LEJEUNE" userId="8823c1f8-2503-4ab2-8aed-e0bf3dc10a1a" providerId="ADAL" clId="{42C14A6D-4684-4352-A617-F1E487920FCB}" dt="2023-11-30T13:04:22.716" v="1509" actId="478"/>
          <ac:spMkLst>
            <pc:docMk/>
            <pc:sldMk cId="1677665176" sldId="277"/>
            <ac:spMk id="3" creationId="{C936FA38-1D74-62FB-50E5-6D52AB37FFD2}"/>
          </ac:spMkLst>
        </pc:spChg>
        <pc:spChg chg="del mod ord">
          <ac:chgData name="Sylvie LEJEUNE" userId="8823c1f8-2503-4ab2-8aed-e0bf3dc10a1a" providerId="ADAL" clId="{42C14A6D-4684-4352-A617-F1E487920FCB}" dt="2023-11-30T13:04:40.505" v="1513" actId="478"/>
          <ac:spMkLst>
            <pc:docMk/>
            <pc:sldMk cId="1677665176" sldId="277"/>
            <ac:spMk id="4" creationId="{1A835462-5D3B-EE4C-A8E3-8AD477F5A80C}"/>
          </ac:spMkLst>
        </pc:spChg>
        <pc:spChg chg="mod">
          <ac:chgData name="Sylvie LEJEUNE" userId="8823c1f8-2503-4ab2-8aed-e0bf3dc10a1a" providerId="ADAL" clId="{42C14A6D-4684-4352-A617-F1E487920FCB}" dt="2023-12-01T12:09:56.670" v="1719" actId="5793"/>
          <ac:spMkLst>
            <pc:docMk/>
            <pc:sldMk cId="1677665176" sldId="277"/>
            <ac:spMk id="5" creationId="{AEE96B77-276F-BF64-A696-C5E8EB4AAB16}"/>
          </ac:spMkLst>
        </pc:spChg>
        <pc:spChg chg="add del">
          <ac:chgData name="Sylvie LEJEUNE" userId="8823c1f8-2503-4ab2-8aed-e0bf3dc10a1a" providerId="ADAL" clId="{42C14A6D-4684-4352-A617-F1E487920FCB}" dt="2023-11-30T13:02:26.717" v="1498" actId="26606"/>
          <ac:spMkLst>
            <pc:docMk/>
            <pc:sldMk cId="1677665176" sldId="277"/>
            <ac:spMk id="12" creationId="{E91DC736-0EF8-4F87-9146-EBF1D2EE4D3D}"/>
          </ac:spMkLst>
        </pc:spChg>
        <pc:spChg chg="add del">
          <ac:chgData name="Sylvie LEJEUNE" userId="8823c1f8-2503-4ab2-8aed-e0bf3dc10a1a" providerId="ADAL" clId="{42C14A6D-4684-4352-A617-F1E487920FCB}" dt="2023-11-30T13:02:26.717" v="1498" actId="26606"/>
          <ac:spMkLst>
            <pc:docMk/>
            <pc:sldMk cId="1677665176" sldId="277"/>
            <ac:spMk id="14" creationId="{097CD68E-23E3-4007-8847-CD0944C4F7BE}"/>
          </ac:spMkLst>
        </pc:spChg>
        <pc:spChg chg="add del">
          <ac:chgData name="Sylvie LEJEUNE" userId="8823c1f8-2503-4ab2-8aed-e0bf3dc10a1a" providerId="ADAL" clId="{42C14A6D-4684-4352-A617-F1E487920FCB}" dt="2023-11-30T13:02:26.717" v="1498" actId="26606"/>
          <ac:spMkLst>
            <pc:docMk/>
            <pc:sldMk cId="1677665176" sldId="277"/>
            <ac:spMk id="16" creationId="{AF2F604E-43BE-4DC3-B983-E071523364F8}"/>
          </ac:spMkLst>
        </pc:spChg>
        <pc:spChg chg="add del">
          <ac:chgData name="Sylvie LEJEUNE" userId="8823c1f8-2503-4ab2-8aed-e0bf3dc10a1a" providerId="ADAL" clId="{42C14A6D-4684-4352-A617-F1E487920FCB}" dt="2023-11-30T13:02:26.717" v="1498" actId="26606"/>
          <ac:spMkLst>
            <pc:docMk/>
            <pc:sldMk cId="1677665176" sldId="277"/>
            <ac:spMk id="18" creationId="{08C9B587-E65E-4B52-B37C-ABEBB6E87928}"/>
          </ac:spMkLst>
        </pc:spChg>
        <pc:spChg chg="add del">
          <ac:chgData name="Sylvie LEJEUNE" userId="8823c1f8-2503-4ab2-8aed-e0bf3dc10a1a" providerId="ADAL" clId="{42C14A6D-4684-4352-A617-F1E487920FCB}" dt="2023-11-30T13:02:29.557" v="1500" actId="26606"/>
          <ac:spMkLst>
            <pc:docMk/>
            <pc:sldMk cId="1677665176" sldId="277"/>
            <ac:spMk id="20" creationId="{A3363022-C969-41E9-8EB2-E4C94908C1FA}"/>
          </ac:spMkLst>
        </pc:spChg>
        <pc:spChg chg="add del">
          <ac:chgData name="Sylvie LEJEUNE" userId="8823c1f8-2503-4ab2-8aed-e0bf3dc10a1a" providerId="ADAL" clId="{42C14A6D-4684-4352-A617-F1E487920FCB}" dt="2023-11-30T13:02:29.557" v="1500" actId="26606"/>
          <ac:spMkLst>
            <pc:docMk/>
            <pc:sldMk cId="1677665176" sldId="277"/>
            <ac:spMk id="21" creationId="{8D1AD6B3-BE88-4CEB-BA17-790657CC4729}"/>
          </ac:spMkLst>
        </pc:spChg>
        <pc:spChg chg="add del">
          <ac:chgData name="Sylvie LEJEUNE" userId="8823c1f8-2503-4ab2-8aed-e0bf3dc10a1a" providerId="ADAL" clId="{42C14A6D-4684-4352-A617-F1E487920FCB}" dt="2023-11-30T13:03:26.836" v="1505" actId="26606"/>
          <ac:spMkLst>
            <pc:docMk/>
            <pc:sldMk cId="1677665176" sldId="277"/>
            <ac:spMk id="25" creationId="{6CCA5F87-1D1E-45CB-8D83-FC7EEFAD9935}"/>
          </ac:spMkLst>
        </pc:spChg>
        <pc:spChg chg="add del">
          <ac:chgData name="Sylvie LEJEUNE" userId="8823c1f8-2503-4ab2-8aed-e0bf3dc10a1a" providerId="ADAL" clId="{42C14A6D-4684-4352-A617-F1E487920FCB}" dt="2023-11-30T13:03:26.836" v="1505" actId="26606"/>
          <ac:spMkLst>
            <pc:docMk/>
            <pc:sldMk cId="1677665176" sldId="277"/>
            <ac:spMk id="26" creationId="{7CCFC2C6-6238-4A2F-93DE-2ADF74AF635E}"/>
          </ac:spMkLst>
        </pc:spChg>
        <pc:spChg chg="add del">
          <ac:chgData name="Sylvie LEJEUNE" userId="8823c1f8-2503-4ab2-8aed-e0bf3dc10a1a" providerId="ADAL" clId="{42C14A6D-4684-4352-A617-F1E487920FCB}" dt="2023-11-30T13:03:26.836" v="1505" actId="26606"/>
          <ac:spMkLst>
            <pc:docMk/>
            <pc:sldMk cId="1677665176" sldId="277"/>
            <ac:spMk id="27" creationId="{AF2F604E-43BE-4DC3-B983-E071523364F8}"/>
          </ac:spMkLst>
        </pc:spChg>
        <pc:spChg chg="add del">
          <ac:chgData name="Sylvie LEJEUNE" userId="8823c1f8-2503-4ab2-8aed-e0bf3dc10a1a" providerId="ADAL" clId="{42C14A6D-4684-4352-A617-F1E487920FCB}" dt="2023-11-30T13:03:26.836" v="1505" actId="26606"/>
          <ac:spMkLst>
            <pc:docMk/>
            <pc:sldMk cId="1677665176" sldId="277"/>
            <ac:spMk id="28" creationId="{08C9B587-E65E-4B52-B37C-ABEBB6E87928}"/>
          </ac:spMkLst>
        </pc:spChg>
        <pc:spChg chg="add del">
          <ac:chgData name="Sylvie LEJEUNE" userId="8823c1f8-2503-4ab2-8aed-e0bf3dc10a1a" providerId="ADAL" clId="{42C14A6D-4684-4352-A617-F1E487920FCB}" dt="2023-11-30T13:03:26.821" v="1504" actId="26606"/>
          <ac:spMkLst>
            <pc:docMk/>
            <pc:sldMk cId="1677665176" sldId="277"/>
            <ac:spMk id="33" creationId="{362D44EE-C852-4460-B8B5-C4F2BC20510C}"/>
          </ac:spMkLst>
        </pc:spChg>
        <pc:spChg chg="add del">
          <ac:chgData name="Sylvie LEJEUNE" userId="8823c1f8-2503-4ab2-8aed-e0bf3dc10a1a" providerId="ADAL" clId="{42C14A6D-4684-4352-A617-F1E487920FCB}" dt="2023-11-30T13:03:26.821" v="1504" actId="26606"/>
          <ac:spMkLst>
            <pc:docMk/>
            <pc:sldMk cId="1677665176" sldId="277"/>
            <ac:spMk id="35" creationId="{658970D8-8D1D-4B5C-894B-E871CC86543D}"/>
          </ac:spMkLst>
        </pc:spChg>
        <pc:spChg chg="add del">
          <ac:chgData name="Sylvie LEJEUNE" userId="8823c1f8-2503-4ab2-8aed-e0bf3dc10a1a" providerId="ADAL" clId="{42C14A6D-4684-4352-A617-F1E487920FCB}" dt="2023-11-30T13:03:26.821" v="1504" actId="26606"/>
          <ac:spMkLst>
            <pc:docMk/>
            <pc:sldMk cId="1677665176" sldId="277"/>
            <ac:spMk id="37" creationId="{F227E5B6-9132-43CA-B503-37A18562ADF2}"/>
          </ac:spMkLst>
        </pc:spChg>
        <pc:spChg chg="add del">
          <ac:chgData name="Sylvie LEJEUNE" userId="8823c1f8-2503-4ab2-8aed-e0bf3dc10a1a" providerId="ADAL" clId="{42C14A6D-4684-4352-A617-F1E487920FCB}" dt="2023-11-30T13:03:26.821" v="1504" actId="26606"/>
          <ac:spMkLst>
            <pc:docMk/>
            <pc:sldMk cId="1677665176" sldId="277"/>
            <ac:spMk id="39" creationId="{03C2051E-A88D-48E5-BACF-AAED17892722}"/>
          </ac:spMkLst>
        </pc:spChg>
        <pc:spChg chg="add del">
          <ac:chgData name="Sylvie LEJEUNE" userId="8823c1f8-2503-4ab2-8aed-e0bf3dc10a1a" providerId="ADAL" clId="{42C14A6D-4684-4352-A617-F1E487920FCB}" dt="2023-11-30T13:03:26.821" v="1504" actId="26606"/>
          <ac:spMkLst>
            <pc:docMk/>
            <pc:sldMk cId="1677665176" sldId="277"/>
            <ac:spMk id="41" creationId="{7821A508-2985-4905-874A-527429BAABFA}"/>
          </ac:spMkLst>
        </pc:spChg>
        <pc:spChg chg="add del">
          <ac:chgData name="Sylvie LEJEUNE" userId="8823c1f8-2503-4ab2-8aed-e0bf3dc10a1a" providerId="ADAL" clId="{42C14A6D-4684-4352-A617-F1E487920FCB}" dt="2023-11-30T13:03:26.821" v="1504" actId="26606"/>
          <ac:spMkLst>
            <pc:docMk/>
            <pc:sldMk cId="1677665176" sldId="277"/>
            <ac:spMk id="43" creationId="{D2929CB1-0E3C-4B2D-ADC5-0154FB33BA44}"/>
          </ac:spMkLst>
        </pc:spChg>
        <pc:spChg chg="add del">
          <ac:chgData name="Sylvie LEJEUNE" userId="8823c1f8-2503-4ab2-8aed-e0bf3dc10a1a" providerId="ADAL" clId="{42C14A6D-4684-4352-A617-F1E487920FCB}" dt="2023-11-30T13:03:26.821" v="1504" actId="26606"/>
          <ac:spMkLst>
            <pc:docMk/>
            <pc:sldMk cId="1677665176" sldId="277"/>
            <ac:spMk id="45" creationId="{5F2F0C84-BE8C-4DC2-A6D3-30349A801D5C}"/>
          </ac:spMkLst>
        </pc:spChg>
        <pc:spChg chg="add del">
          <ac:chgData name="Sylvie LEJEUNE" userId="8823c1f8-2503-4ab2-8aed-e0bf3dc10a1a" providerId="ADAL" clId="{42C14A6D-4684-4352-A617-F1E487920FCB}" dt="2023-11-30T13:04:33.766" v="1512" actId="26606"/>
          <ac:spMkLst>
            <pc:docMk/>
            <pc:sldMk cId="1677665176" sldId="277"/>
            <ac:spMk id="47" creationId="{6F828D28-8E09-41CC-8229-3070B5467A96}"/>
          </ac:spMkLst>
        </pc:spChg>
        <pc:spChg chg="add del">
          <ac:chgData name="Sylvie LEJEUNE" userId="8823c1f8-2503-4ab2-8aed-e0bf3dc10a1a" providerId="ADAL" clId="{42C14A6D-4684-4352-A617-F1E487920FCB}" dt="2023-11-30T13:04:33.766" v="1512" actId="26606"/>
          <ac:spMkLst>
            <pc:docMk/>
            <pc:sldMk cId="1677665176" sldId="277"/>
            <ac:spMk id="48" creationId="{D5B012D8-7F27-4758-9AC6-C889B154BD73}"/>
          </ac:spMkLst>
        </pc:spChg>
        <pc:spChg chg="add del">
          <ac:chgData name="Sylvie LEJEUNE" userId="8823c1f8-2503-4ab2-8aed-e0bf3dc10a1a" providerId="ADAL" clId="{42C14A6D-4684-4352-A617-F1E487920FCB}" dt="2023-11-30T13:04:33.766" v="1512" actId="26606"/>
          <ac:spMkLst>
            <pc:docMk/>
            <pc:sldMk cId="1677665176" sldId="277"/>
            <ac:spMk id="49" creationId="{4063B759-00FC-46D1-9898-8E8625268FAF}"/>
          </ac:spMkLst>
        </pc:spChg>
        <pc:spChg chg="add">
          <ac:chgData name="Sylvie LEJEUNE" userId="8823c1f8-2503-4ab2-8aed-e0bf3dc10a1a" providerId="ADAL" clId="{42C14A6D-4684-4352-A617-F1E487920FCB}" dt="2023-11-30T13:04:33.766" v="1512" actId="26606"/>
          <ac:spMkLst>
            <pc:docMk/>
            <pc:sldMk cId="1677665176" sldId="277"/>
            <ac:spMk id="54" creationId="{22C6C9C9-83BF-4A6C-A1BF-C1735C61B4FF}"/>
          </ac:spMkLst>
        </pc:spChg>
        <pc:grpChg chg="add del">
          <ac:chgData name="Sylvie LEJEUNE" userId="8823c1f8-2503-4ab2-8aed-e0bf3dc10a1a" providerId="ADAL" clId="{42C14A6D-4684-4352-A617-F1E487920FCB}" dt="2023-11-30T13:02:29.557" v="1500" actId="26606"/>
          <ac:grpSpMkLst>
            <pc:docMk/>
            <pc:sldMk cId="1677665176" sldId="277"/>
            <ac:grpSpMk id="22" creationId="{89D1390B-7E13-4B4F-9CB2-391063412E54}"/>
          </ac:grpSpMkLst>
        </pc:grpChg>
        <pc:picChg chg="add mod ord modCrop">
          <ac:chgData name="Sylvie LEJEUNE" userId="8823c1f8-2503-4ab2-8aed-e0bf3dc10a1a" providerId="ADAL" clId="{42C14A6D-4684-4352-A617-F1E487920FCB}" dt="2023-12-01T12:09:31.145" v="1713" actId="1076"/>
          <ac:picMkLst>
            <pc:docMk/>
            <pc:sldMk cId="1677665176" sldId="277"/>
            <ac:picMk id="7" creationId="{7076A8ED-3DAA-0DC9-42D8-E613E1243125}"/>
          </ac:picMkLst>
        </pc:picChg>
        <pc:picChg chg="add del mod ord">
          <ac:chgData name="Sylvie LEJEUNE" userId="8823c1f8-2503-4ab2-8aed-e0bf3dc10a1a" providerId="ADAL" clId="{42C14A6D-4684-4352-A617-F1E487920FCB}" dt="2023-12-01T12:08:21.674" v="1668" actId="478"/>
          <ac:picMkLst>
            <pc:docMk/>
            <pc:sldMk cId="1677665176" sldId="277"/>
            <ac:picMk id="9" creationId="{0E21BC9D-4C4A-061F-2915-C6DE36D9D596}"/>
          </ac:picMkLst>
        </pc:picChg>
      </pc:sldChg>
      <pc:sldChg chg="del">
        <pc:chgData name="Sylvie LEJEUNE" userId="8823c1f8-2503-4ab2-8aed-e0bf3dc10a1a" providerId="ADAL" clId="{42C14A6D-4684-4352-A617-F1E487920FCB}" dt="2023-11-28T07:18:41.761" v="34" actId="2696"/>
        <pc:sldMkLst>
          <pc:docMk/>
          <pc:sldMk cId="1919147109" sldId="279"/>
        </pc:sldMkLst>
      </pc:sldChg>
      <pc:sldChg chg="del">
        <pc:chgData name="Sylvie LEJEUNE" userId="8823c1f8-2503-4ab2-8aed-e0bf3dc10a1a" providerId="ADAL" clId="{42C14A6D-4684-4352-A617-F1E487920FCB}" dt="2023-11-28T07:18:41.761" v="34" actId="2696"/>
        <pc:sldMkLst>
          <pc:docMk/>
          <pc:sldMk cId="944640042" sldId="280"/>
        </pc:sldMkLst>
      </pc:sldChg>
      <pc:sldChg chg="del">
        <pc:chgData name="Sylvie LEJEUNE" userId="8823c1f8-2503-4ab2-8aed-e0bf3dc10a1a" providerId="ADAL" clId="{42C14A6D-4684-4352-A617-F1E487920FCB}" dt="2023-11-28T07:18:41.761" v="34" actId="2696"/>
        <pc:sldMkLst>
          <pc:docMk/>
          <pc:sldMk cId="4022849957" sldId="281"/>
        </pc:sldMkLst>
      </pc:sldChg>
      <pc:sldChg chg="del">
        <pc:chgData name="Sylvie LEJEUNE" userId="8823c1f8-2503-4ab2-8aed-e0bf3dc10a1a" providerId="ADAL" clId="{42C14A6D-4684-4352-A617-F1E487920FCB}" dt="2023-11-28T07:18:41.761" v="34" actId="2696"/>
        <pc:sldMkLst>
          <pc:docMk/>
          <pc:sldMk cId="1927025043" sldId="282"/>
        </pc:sldMkLst>
      </pc:sldChg>
      <pc:sldChg chg="del">
        <pc:chgData name="Sylvie LEJEUNE" userId="8823c1f8-2503-4ab2-8aed-e0bf3dc10a1a" providerId="ADAL" clId="{42C14A6D-4684-4352-A617-F1E487920FCB}" dt="2023-11-28T07:18:41.761" v="34" actId="2696"/>
        <pc:sldMkLst>
          <pc:docMk/>
          <pc:sldMk cId="2913060631" sldId="283"/>
        </pc:sldMkLst>
      </pc:sldChg>
      <pc:sldChg chg="del">
        <pc:chgData name="Sylvie LEJEUNE" userId="8823c1f8-2503-4ab2-8aed-e0bf3dc10a1a" providerId="ADAL" clId="{42C14A6D-4684-4352-A617-F1E487920FCB}" dt="2023-11-28T07:18:41.761" v="34" actId="2696"/>
        <pc:sldMkLst>
          <pc:docMk/>
          <pc:sldMk cId="1394412077" sldId="284"/>
        </pc:sldMkLst>
      </pc:sldChg>
      <pc:sldChg chg="addSp delSp modSp del">
        <pc:chgData name="Sylvie LEJEUNE" userId="8823c1f8-2503-4ab2-8aed-e0bf3dc10a1a" providerId="ADAL" clId="{42C14A6D-4684-4352-A617-F1E487920FCB}" dt="2023-11-28T07:21:11.750" v="51" actId="2696"/>
        <pc:sldMkLst>
          <pc:docMk/>
          <pc:sldMk cId="1822505595" sldId="285"/>
        </pc:sldMkLst>
        <pc:picChg chg="add mod">
          <ac:chgData name="Sylvie LEJEUNE" userId="8823c1f8-2503-4ab2-8aed-e0bf3dc10a1a" providerId="ADAL" clId="{42C14A6D-4684-4352-A617-F1E487920FCB}" dt="2023-11-28T07:19:42.316" v="46" actId="1076"/>
          <ac:picMkLst>
            <pc:docMk/>
            <pc:sldMk cId="1822505595" sldId="285"/>
            <ac:picMk id="2" creationId="{287DA0DF-6084-496F-8DE1-31F43E111BC4}"/>
          </ac:picMkLst>
        </pc:picChg>
        <pc:picChg chg="add mod">
          <ac:chgData name="Sylvie LEJEUNE" userId="8823c1f8-2503-4ab2-8aed-e0bf3dc10a1a" providerId="ADAL" clId="{42C14A6D-4684-4352-A617-F1E487920FCB}" dt="2023-11-28T07:21:05.867" v="50" actId="1076"/>
          <ac:picMkLst>
            <pc:docMk/>
            <pc:sldMk cId="1822505595" sldId="285"/>
            <ac:picMk id="4" creationId="{735BBA41-6855-C2CE-F2A3-BEA23A8CB3D1}"/>
          </ac:picMkLst>
        </pc:picChg>
        <pc:picChg chg="del">
          <ac:chgData name="Sylvie LEJEUNE" userId="8823c1f8-2503-4ab2-8aed-e0bf3dc10a1a" providerId="ADAL" clId="{42C14A6D-4684-4352-A617-F1E487920FCB}" dt="2023-11-28T07:19:13.244" v="39" actId="478"/>
          <ac:picMkLst>
            <pc:docMk/>
            <pc:sldMk cId="1822505595" sldId="285"/>
            <ac:picMk id="10" creationId="{0CCF082A-A897-D3B6-936D-CF0DEE1F7D47}"/>
          </ac:picMkLst>
        </pc:picChg>
        <pc:picChg chg="mod">
          <ac:chgData name="Sylvie LEJEUNE" userId="8823c1f8-2503-4ab2-8aed-e0bf3dc10a1a" providerId="ADAL" clId="{42C14A6D-4684-4352-A617-F1E487920FCB}" dt="2023-11-28T07:19:30.665" v="44" actId="1076"/>
          <ac:picMkLst>
            <pc:docMk/>
            <pc:sldMk cId="1822505595" sldId="285"/>
            <ac:picMk id="16" creationId="{F53AC246-8A02-F6B8-0BFD-C3E95AF88FB8}"/>
          </ac:picMkLst>
        </pc:picChg>
        <pc:picChg chg="del">
          <ac:chgData name="Sylvie LEJEUNE" userId="8823c1f8-2503-4ab2-8aed-e0bf3dc10a1a" providerId="ADAL" clId="{42C14A6D-4684-4352-A617-F1E487920FCB}" dt="2023-11-28T07:19:14.625" v="40" actId="478"/>
          <ac:picMkLst>
            <pc:docMk/>
            <pc:sldMk cId="1822505595" sldId="285"/>
            <ac:picMk id="18" creationId="{DFE53E8A-BCD1-195E-C8F6-597007AF8322}"/>
          </ac:picMkLst>
        </pc:picChg>
        <pc:picChg chg="mod">
          <ac:chgData name="Sylvie LEJEUNE" userId="8823c1f8-2503-4ab2-8aed-e0bf3dc10a1a" providerId="ADAL" clId="{42C14A6D-4684-4352-A617-F1E487920FCB}" dt="2023-11-28T07:21:04.646" v="49" actId="1076"/>
          <ac:picMkLst>
            <pc:docMk/>
            <pc:sldMk cId="1822505595" sldId="285"/>
            <ac:picMk id="20" creationId="{8217EE14-2F48-E056-BA14-3DE3B239BDA5}"/>
          </ac:picMkLst>
        </pc:picChg>
        <pc:picChg chg="del">
          <ac:chgData name="Sylvie LEJEUNE" userId="8823c1f8-2503-4ab2-8aed-e0bf3dc10a1a" providerId="ADAL" clId="{42C14A6D-4684-4352-A617-F1E487920FCB}" dt="2023-11-28T07:19:17.171" v="42" actId="478"/>
          <ac:picMkLst>
            <pc:docMk/>
            <pc:sldMk cId="1822505595" sldId="285"/>
            <ac:picMk id="21" creationId="{348B0A09-38EA-9AC9-0358-43B33A7D3CE5}"/>
          </ac:picMkLst>
        </pc:picChg>
        <pc:picChg chg="del">
          <ac:chgData name="Sylvie LEJEUNE" userId="8823c1f8-2503-4ab2-8aed-e0bf3dc10a1a" providerId="ADAL" clId="{42C14A6D-4684-4352-A617-F1E487920FCB}" dt="2023-11-28T07:19:15.793" v="41" actId="478"/>
          <ac:picMkLst>
            <pc:docMk/>
            <pc:sldMk cId="1822505595" sldId="285"/>
            <ac:picMk id="1026" creationId="{5B676CF0-3E0C-FB95-EB1C-F1589FD59A44}"/>
          </ac:picMkLst>
        </pc:picChg>
      </pc:sldChg>
      <pc:sldChg chg="del">
        <pc:chgData name="Sylvie LEJEUNE" userId="8823c1f8-2503-4ab2-8aed-e0bf3dc10a1a" providerId="ADAL" clId="{42C14A6D-4684-4352-A617-F1E487920FCB}" dt="2023-11-28T07:19:24.273" v="43" actId="2696"/>
        <pc:sldMkLst>
          <pc:docMk/>
          <pc:sldMk cId="3828457865" sldId="286"/>
        </pc:sldMkLst>
      </pc:sldChg>
    </pc:docChg>
  </pc:docChgLst>
  <pc:docChgLst>
    <pc:chgData name="Pascale OPDEBEEK" userId="S::pascaleopdebeek@sosburnout-belgique.org::0befc5e9-ba26-4c0f-8f53-d54826e0dbae" providerId="AD" clId="Web-{EA3D94DC-AB1C-4E79-9E4B-E9BC385E2C46}"/>
    <pc:docChg chg="modSld">
      <pc:chgData name="Pascale OPDEBEEK" userId="S::pascaleopdebeek@sosburnout-belgique.org::0befc5e9-ba26-4c0f-8f53-d54826e0dbae" providerId="AD" clId="Web-{EA3D94DC-AB1C-4E79-9E4B-E9BC385E2C46}" dt="2023-12-01T08:11:32.037" v="3" actId="20577"/>
      <pc:docMkLst>
        <pc:docMk/>
      </pc:docMkLst>
      <pc:sldChg chg="modSp">
        <pc:chgData name="Pascale OPDEBEEK" userId="S::pascaleopdebeek@sosburnout-belgique.org::0befc5e9-ba26-4c0f-8f53-d54826e0dbae" providerId="AD" clId="Web-{EA3D94DC-AB1C-4E79-9E4B-E9BC385E2C46}" dt="2023-12-01T08:11:32.037" v="3" actId="20577"/>
        <pc:sldMkLst>
          <pc:docMk/>
          <pc:sldMk cId="1656407220" sldId="275"/>
        </pc:sldMkLst>
        <pc:spChg chg="mod">
          <ac:chgData name="Pascale OPDEBEEK" userId="S::pascaleopdebeek@sosburnout-belgique.org::0befc5e9-ba26-4c0f-8f53-d54826e0dbae" providerId="AD" clId="Web-{EA3D94DC-AB1C-4E79-9E4B-E9BC385E2C46}" dt="2023-12-01T08:11:32.037" v="3" actId="20577"/>
          <ac:spMkLst>
            <pc:docMk/>
            <pc:sldMk cId="1656407220" sldId="275"/>
            <ac:spMk id="2" creationId="{E22C3209-88E6-AD0D-0921-BD40064013E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A7287-D2F9-4F78-92EA-3DB65F56355A}" type="datetimeFigureOut">
              <a:rPr lang="fr-BE" smtClean="0"/>
              <a:t>01-12-23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C6E22-41C6-4F78-9D68-078E9CD188B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883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8C227D-B05D-0050-8B8C-2CFCFA65E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53F594-D26B-473F-40FF-3A6CCE128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34AD8B-E867-7AD7-EF35-EA1C4FFF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E04B-C234-4BA5-8588-2706F04BF31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09FE76-C741-5CFE-35B7-B6F499148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E5FFCD-33D5-2AB8-CC40-68BC3814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7749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83204F-61D9-0877-F5E5-3A017F53C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3AE6D37-4F0A-BC5F-ED75-A1C34F6FC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3D67A7-7379-2080-0C67-6C247A0FC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5B17-BD04-4946-A934-C2F7955C9CF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64D6B7-8C27-F9AF-E2AE-F5845226B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451EFA-B927-AFCD-BC73-0FB20075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009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4779EA0-AD59-3660-E32E-1B3EE832C5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899AA1-4439-4BB2-D22B-66DECD767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757793-67B7-1030-F9C0-541123B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55509-85F0-4B2A-B260-DF0B2CED48B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995198-5CE7-4E27-F859-A232437FB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81AEE3-43E7-6B8D-101A-EEE3FF44E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046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69E7CE-2413-EE2B-71A0-3277EC3C0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D50CA2-2EED-15BD-D851-FE4F44180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1EDD63-936C-E87A-F7F2-FA8D61C5E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594A-FA99-49D7-864A-5DBC660A8996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B8B8FB-1309-FF6A-8D43-F4B9889E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72BEC9-F34B-9388-E194-09EE73AF4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170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77686B-DA9D-C63E-E65A-E559F7D2A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239B0-9397-2B5C-8ECD-54CBDDA81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1349B2-D8E5-8928-BFB3-DFE00F2D7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79E2-E639-4448-A99C-5CB9E90A9C1F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978816-92C4-97D4-950A-AEFB3D3D4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768475-76B0-462F-65CE-D89C84F4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0120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4F6DE6-9FC7-55B9-2090-E417D6A0F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F3C1C5-3C3F-2C62-A1BC-90344AEBA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3AD146-73EA-047C-6442-8BACC77E0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AF27EC-E0D5-0570-5754-696502E13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0FE1-5CC6-416F-82D3-FDA80275A936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01A82E-F797-F4DF-B379-DE2594336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A47497-9893-A3F3-2781-1DF307DFE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729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8CBF3C-39CD-94B1-FDEF-C56DB42DC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A09488-576C-9269-D091-047BA32CC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25B2EA-18B3-51EE-FEE3-7A2319CBE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4FED6D-34D3-610F-65E9-605EB5B88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DCCEB50-61B1-8A3D-1C0E-0457F8DCD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A881F1A-E42B-835D-3BD4-08E45A00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2E19-5239-4930-A7A8-65856609A2D2}" type="datetime7">
              <a:rPr lang="fr-BE" smtClean="0"/>
              <a:t>déc.-23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228DF2-4E0C-78DE-7181-DB1B928AA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9EDCEA-4220-29A0-A542-3522387A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048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FCB992-01AB-5840-CF6D-18D7BAC86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7390D3-994E-F765-1692-E54C599A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3259-671F-4A2C-B5A2-35BFFFD98C8D}" type="datetime7">
              <a:rPr lang="fr-BE" smtClean="0"/>
              <a:t>déc.-23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DD3846-35A7-D6F6-6223-55D92065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641EAE-1AFC-A5C6-6FE9-695B77EE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6156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787FA4F-4FD2-48E0-ECE2-287195316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E7CB7-0100-43C7-9255-6D818EDAE281}" type="datetime7">
              <a:rPr lang="fr-BE" smtClean="0"/>
              <a:t>déc.-23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5DF443-664F-B542-2B2D-347A77BD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CF5EF3-8A98-88B3-05B3-2C6B21F9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8572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96636-A17F-4F1D-1EEE-47C15A4BF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4C9F00-9281-3FB5-7DFD-8EB898316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5E852B-8853-CED6-3BC4-EBF2D9B6F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D4073A-D98F-513A-E9C2-FDC50A3CE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055A-7FAC-4A98-A08E-466C8AC20D19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342601-32E7-2C80-0134-DED01D434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1F0211-33EA-73BA-1414-5BFA8353D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589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7C9B8-0831-4F29-E5FC-37B456AB8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3A498A7-9769-A69A-B78F-41DC7897E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534F62-D563-CB6C-C805-A95B168E3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3D1D34-821E-181E-21A4-81F972C9E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C6C37-BB39-43F0-9CD7-9EA2DA005942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E15B85-4BBA-285B-9DE2-A7DB34810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003407-3342-2F1E-5DC4-582B1304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11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C8E24A-722D-494D-393A-B3B307B4F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B59872-6FBA-5C20-338E-88A18F953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D3A323-04BF-658E-2ABC-2EDE632361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4926-4E9B-455D-A4EA-E56CD35CCD38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7433D2-1FEB-016A-92CF-D6FF7732F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371C8E-03D8-97AE-1F0B-6622E5A23C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949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SiteCollectionDocuments/psy_netwerken_volwassenen_psy_reseaux_adultes_citizen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inami.fgov.be/fr/themes/soins-de-sante-cout-et-remboursement/les-prestations-de-sante-que-vous-rembourse-votre-mutualite/soins-de-sante-mentale/vos-soins-psychologiques-de-1re-ligne-ou-specialises-rembourses-via-les-reseaux-de-sante-mental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2FFEE47-EF0B-D515-52FE-F951E4548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4439"/>
            <a:ext cx="9144000" cy="2764028"/>
          </a:xfrm>
        </p:spPr>
        <p:txBody>
          <a:bodyPr anchor="ctr">
            <a:normAutofit/>
          </a:bodyPr>
          <a:lstStyle/>
          <a:p>
            <a:r>
              <a:rPr lang="fr-BE" sz="6100" dirty="0"/>
              <a:t>Consultations psychologiques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FA5A25-D036-B7D3-DB48-DFF50F466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 fontScale="85000" lnSpcReduction="10000"/>
          </a:bodyPr>
          <a:lstStyle/>
          <a:p>
            <a:r>
              <a:rPr lang="fr-BE" sz="3200" dirty="0"/>
              <a:t>Ces aides financières utiles dans le cadre du Burn-out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1B3D48-F4A3-6999-E7CA-102D5AA13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© 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08165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02" name="Rectangle 3101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Gratuit Photos gratuites de argent, cash, centimes Photos">
            <a:extLst>
              <a:ext uri="{FF2B5EF4-FFF2-40B4-BE49-F238E27FC236}">
                <a16:creationId xmlns:a16="http://schemas.microsoft.com/office/drawing/2014/main" id="{4724952B-4181-2A65-E7A9-DF3A7F4AF5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48" b="2"/>
          <a:stretch/>
        </p:blipFill>
        <p:spPr bwMode="auto">
          <a:xfrm>
            <a:off x="243841" y="2196465"/>
            <a:ext cx="5672865" cy="402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03" name="Rectangle 3102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AB37E02-5C34-47FF-66A5-013A87064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4308" y="1558290"/>
            <a:ext cx="6248400" cy="2643504"/>
          </a:xfrm>
          <a:noFill/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br>
              <a:rPr lang="fr-FR" sz="2400" b="0" i="0" dirty="0">
                <a:effectLst/>
                <a:latin typeface="-apple-system"/>
              </a:rPr>
            </a:br>
            <a:br>
              <a:rPr lang="fr-FR" sz="2400" b="0" i="0" dirty="0">
                <a:effectLst/>
                <a:latin typeface="-apple-system"/>
              </a:rPr>
            </a:br>
            <a:r>
              <a:rPr lang="fr-FR" sz="2400" dirty="0">
                <a:latin typeface="-apple-system"/>
              </a:rPr>
              <a:t>L’accompagnement d'un psychologue est recommandé en cas de burn-out.</a:t>
            </a:r>
            <a:br>
              <a:rPr lang="fr-FR" sz="2400" dirty="0">
                <a:latin typeface="-apple-system"/>
              </a:rPr>
            </a:br>
            <a:br>
              <a:rPr lang="fr-FR" sz="2400" dirty="0">
                <a:latin typeface="-apple-system"/>
              </a:rPr>
            </a:br>
            <a:r>
              <a:rPr lang="fr-FR" sz="2400" b="1" dirty="0">
                <a:solidFill>
                  <a:schemeClr val="accent2">
                    <a:lumMod val="75000"/>
                  </a:schemeClr>
                </a:solidFill>
                <a:latin typeface="-apple-system"/>
              </a:rPr>
              <a:t>Des </a:t>
            </a:r>
            <a:r>
              <a:rPr lang="fr-F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-apple-system"/>
              </a:rPr>
              <a:t>difficultés financières ne devraient pas vous empêcher d’obtenir cet appui.</a:t>
            </a:r>
            <a:br>
              <a:rPr lang="fr-F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-apple-system"/>
              </a:rPr>
            </a:br>
            <a:br>
              <a:rPr lang="fr-FR" sz="2400" b="0" i="0" dirty="0">
                <a:effectLst/>
                <a:latin typeface="-apple-system"/>
              </a:rPr>
            </a:br>
            <a:r>
              <a:rPr lang="fr-FR" sz="2400" b="0" i="0" dirty="0">
                <a:effectLst/>
                <a:latin typeface="-apple-system"/>
              </a:rPr>
              <a:t>Des aides pécuniaires existent !</a:t>
            </a:r>
            <a:endParaRPr lang="en-US" sz="5200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A2643CB-16FF-DF0C-85C2-4CD51CBBCA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694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EBD3259-671F-4A2C-B5A2-35BFFFD98C8D}" type="datetime7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Dec-23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658723-16B9-E372-B6C5-50C95A93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87673" y="6356350"/>
            <a:ext cx="361586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  <a:defRPr/>
            </a:pPr>
            <a:r>
              <a:rPr lang="en-US" kern="120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(c)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2429436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D626F4-F555-C7E8-EDD3-80719DA0D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3783" y="-2109299"/>
            <a:ext cx="7209349" cy="82016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400" dirty="0">
                <a:latin typeface="+mn-lt"/>
              </a:rPr>
              <a:t>L’INAMI* </a:t>
            </a:r>
            <a:r>
              <a:rPr lang="en-US" sz="2400" dirty="0" err="1">
                <a:latin typeface="+mn-lt"/>
              </a:rPr>
              <a:t>intervient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financièrement</a:t>
            </a:r>
            <a:r>
              <a:rPr lang="en-US" sz="2400" dirty="0">
                <a:latin typeface="+mn-lt"/>
              </a:rPr>
              <a:t> dans les frais de </a:t>
            </a:r>
            <a:r>
              <a:rPr lang="en-US" sz="2400" dirty="0" err="1">
                <a:latin typeface="+mn-lt"/>
              </a:rPr>
              <a:t>certaines</a:t>
            </a:r>
            <a:r>
              <a:rPr lang="en-US" sz="2400" dirty="0">
                <a:latin typeface="+mn-lt"/>
              </a:rPr>
              <a:t> consultations </a:t>
            </a:r>
            <a:r>
              <a:rPr lang="en-US" sz="2400" dirty="0" err="1">
                <a:latin typeface="+mn-lt"/>
              </a:rPr>
              <a:t>psychologiques</a:t>
            </a:r>
            <a:r>
              <a:rPr lang="en-US" sz="2800" dirty="0">
                <a:latin typeface="+mn-lt"/>
              </a:rPr>
              <a:t>.</a:t>
            </a:r>
            <a:br>
              <a:rPr lang="en-US" sz="2800" dirty="0">
                <a:latin typeface="+mn-lt"/>
              </a:rPr>
            </a:br>
            <a:br>
              <a:rPr lang="en-US" sz="2800" dirty="0">
                <a:latin typeface="+mn-lt"/>
              </a:rPr>
            </a:br>
            <a:br>
              <a:rPr lang="en-US" sz="2800" dirty="0">
                <a:latin typeface="+mn-lt"/>
              </a:rPr>
            </a:br>
            <a:br>
              <a:rPr lang="en-US" sz="900" dirty="0">
                <a:latin typeface="+mn-lt"/>
              </a:rPr>
            </a:br>
            <a:br>
              <a:rPr lang="en-US" sz="2800" dirty="0"/>
            </a:br>
            <a:r>
              <a:rPr lang="en-US" sz="2800" dirty="0"/>
              <a:t> </a:t>
            </a:r>
          </a:p>
        </p:txBody>
      </p:sp>
      <p:pic>
        <p:nvPicPr>
          <p:cNvPr id="7" name="Picture 2" descr="Gratuit Photos gratuites de à l'intérieur, adulte, affrontement Photos">
            <a:extLst>
              <a:ext uri="{FF2B5EF4-FFF2-40B4-BE49-F238E27FC236}">
                <a16:creationId xmlns:a16="http://schemas.microsoft.com/office/drawing/2014/main" id="{D718D4DA-9E92-8EB0-020F-645F134AB7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64"/>
          <a:stretch/>
        </p:blipFill>
        <p:spPr bwMode="auto">
          <a:xfrm>
            <a:off x="0" y="1587"/>
            <a:ext cx="4143544" cy="6856413"/>
          </a:xfrm>
          <a:custGeom>
            <a:avLst/>
            <a:gdLst/>
            <a:ahLst/>
            <a:cxnLst/>
            <a:rect l="l" t="t" r="r" b="b"/>
            <a:pathLst>
              <a:path w="4143564" h="6856413">
                <a:moveTo>
                  <a:pt x="0" y="0"/>
                </a:moveTo>
                <a:lnTo>
                  <a:pt x="4141667" y="0"/>
                </a:lnTo>
                <a:lnTo>
                  <a:pt x="4141086" y="145208"/>
                </a:lnTo>
                <a:cubicBezTo>
                  <a:pt x="4109790" y="1611281"/>
                  <a:pt x="3796834" y="3077353"/>
                  <a:pt x="4047199" y="4543426"/>
                </a:cubicBezTo>
                <a:cubicBezTo>
                  <a:pt x="4172382" y="5276463"/>
                  <a:pt x="4156734" y="6009499"/>
                  <a:pt x="4105878" y="6742536"/>
                </a:cubicBezTo>
                <a:lnTo>
                  <a:pt x="4096763" y="6856413"/>
                </a:lnTo>
                <a:lnTo>
                  <a:pt x="0" y="685641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1A294002-9D4D-F144-B937-48347CE69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9324" y="2450012"/>
            <a:ext cx="6878266" cy="295727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altLang="fr-FR" sz="340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Vous</a:t>
            </a:r>
            <a:r>
              <a:rPr kumimoji="0" lang="en-US" altLang="fr-FR" sz="34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fr-FR" sz="340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devez</a:t>
            </a:r>
            <a:r>
              <a:rPr kumimoji="0" lang="en-US" altLang="fr-FR" sz="34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fr-FR" sz="340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suivre</a:t>
            </a:r>
            <a:r>
              <a:rPr kumimoji="0" lang="en-US" altLang="fr-FR" sz="34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fr-FR" sz="340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ces</a:t>
            </a:r>
            <a:r>
              <a:rPr kumimoji="0" lang="en-US" altLang="fr-FR" sz="34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séances chez un </a:t>
            </a:r>
            <a:r>
              <a:rPr kumimoji="0" lang="en-US" altLang="fr-FR" sz="3400" i="0" u="sng" strike="noStrike" cap="none" normalizeH="0" baseline="0" dirty="0" err="1">
                <a:ln>
                  <a:noFill/>
                </a:ln>
                <a:effectLst/>
                <a:latin typeface="+mn-lt"/>
              </a:rPr>
              <a:t>psychologue</a:t>
            </a:r>
            <a:r>
              <a:rPr kumimoji="0" lang="en-US" altLang="fr-FR" sz="3400" i="0" u="sng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fr-FR" sz="3400" i="0" u="sng" strike="noStrike" cap="none" normalizeH="0" baseline="0" dirty="0" err="1">
                <a:ln>
                  <a:noFill/>
                </a:ln>
                <a:effectLst/>
                <a:latin typeface="+mn-lt"/>
              </a:rPr>
              <a:t>clinicien</a:t>
            </a:r>
            <a:r>
              <a:rPr kumimoji="0" lang="en-US" altLang="fr-FR" sz="3400" i="0" u="sng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fr-FR" sz="34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qui </a:t>
            </a:r>
            <a:r>
              <a:rPr kumimoji="0" lang="en-US" altLang="fr-FR" sz="340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participe</a:t>
            </a:r>
            <a:r>
              <a:rPr kumimoji="0" lang="en-US" altLang="fr-FR" sz="34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à un </a:t>
            </a:r>
            <a:r>
              <a:rPr lang="fr-FR" sz="3400" dirty="0">
                <a:latin typeface="+mn-lt"/>
                <a:hlinkClick r:id="rId3"/>
              </a:rPr>
              <a:t>réseau de soins en santé mentale</a:t>
            </a:r>
            <a:r>
              <a:rPr lang="en-US" sz="3400" dirty="0">
                <a:latin typeface="+mn-lt"/>
              </a:rPr>
              <a:t> </a:t>
            </a:r>
            <a:r>
              <a:rPr kumimoji="0" lang="en-US" altLang="fr-FR" sz="34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avec </a:t>
            </a:r>
            <a:r>
              <a:rPr kumimoji="0" lang="en-US" altLang="fr-FR" sz="340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lequel</a:t>
            </a:r>
            <a:r>
              <a:rPr kumimoji="0" lang="en-US" altLang="fr-FR" sz="34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lang="en-US" altLang="fr-FR" sz="3400" dirty="0" err="1">
                <a:latin typeface="+mn-lt"/>
              </a:rPr>
              <a:t>l’INAMI</a:t>
            </a:r>
            <a:r>
              <a:rPr lang="en-US" altLang="fr-FR" sz="3400" dirty="0">
                <a:latin typeface="+mn-lt"/>
              </a:rPr>
              <a:t> a </a:t>
            </a:r>
            <a:r>
              <a:rPr lang="en-US" altLang="fr-FR" sz="3400" dirty="0" err="1">
                <a:latin typeface="+mn-lt"/>
              </a:rPr>
              <a:t>signé</a:t>
            </a:r>
            <a:r>
              <a:rPr lang="en-US" altLang="fr-FR" sz="3400" dirty="0">
                <a:latin typeface="+mn-lt"/>
              </a:rPr>
              <a:t> </a:t>
            </a:r>
            <a:r>
              <a:rPr kumimoji="0" lang="en-US" altLang="fr-FR" sz="340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une</a:t>
            </a:r>
            <a:r>
              <a:rPr kumimoji="0" lang="en-US" altLang="fr-FR" sz="34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convention.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fr-FR" sz="34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fr-FR" altLang="fr-FR" sz="3400" i="0" u="none" strike="noStrike" cap="none" normalizeH="0" baseline="0" dirty="0">
                <a:ln>
                  <a:noFill/>
                </a:ln>
                <a:effectLst/>
                <a:latin typeface="+mn-lt"/>
                <a:cs typeface="Open Sans" panose="020B0606030504020204" pitchFamily="34" charset="0"/>
              </a:rPr>
              <a:t>Vous n’avez pas besoin de prescription médicale.</a:t>
            </a: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0" lang="fr-FR" altLang="fr-FR" sz="3400" i="0" u="none" strike="noStrike" cap="none" normalizeH="0" baseline="0" dirty="0">
              <a:ln>
                <a:noFill/>
              </a:ln>
              <a:effectLst/>
              <a:latin typeface="+mn-lt"/>
              <a:cs typeface="Open Sans" panose="020B0606030504020204" pitchFamily="34" charset="0"/>
            </a:endParaRP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altLang="fr-FR" sz="3400" dirty="0">
                <a:latin typeface="+mn-lt"/>
                <a:cs typeface="Open Sans" panose="020B0606030504020204" pitchFamily="34" charset="0"/>
              </a:rPr>
              <a:t>Vous payez au psychologue un honoraire réduit.</a:t>
            </a:r>
            <a:endParaRPr kumimoji="0" lang="fr-FR" altLang="fr-FR" sz="3400" i="0" u="none" strike="noStrike" cap="none" normalizeH="0" baseline="0" dirty="0">
              <a:ln>
                <a:noFill/>
              </a:ln>
              <a:effectLst/>
              <a:latin typeface="+mn-lt"/>
              <a:cs typeface="Open Sans" panose="020B0606030504020204" pitchFamily="34" charset="0"/>
            </a:endParaRP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altLang="fr-FR" sz="3400" dirty="0">
              <a:latin typeface="+mn-lt"/>
              <a:cs typeface="Open Sans" panose="020B0606030504020204" pitchFamily="34" charset="0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kumimoji="0" lang="fr-FR" altLang="fr-FR" sz="3400" i="0" u="none" strike="noStrike" cap="none" normalizeH="0" baseline="0" dirty="0">
                <a:ln>
                  <a:noFill/>
                </a:ln>
                <a:effectLst/>
                <a:latin typeface="+mn-lt"/>
                <a:cs typeface="Open Sans" panose="020B0606030504020204" pitchFamily="34" charset="0"/>
              </a:rPr>
              <a:t>Pour plus d’informations consultez le site de l’INAMI</a:t>
            </a:r>
            <a:endParaRPr kumimoji="0" lang="fr-FR" altLang="fr-FR" sz="34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dirty="0">
              <a:latin typeface="+mn-lt"/>
            </a:endParaRP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fr-FR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8F7AD-31D2-DBFC-997C-FA7E29DDC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/>
                <a:ea typeface="+mn-ea"/>
                <a:cs typeface="+mn-cs"/>
              </a:rPr>
              <a:t>© SOS Burnout Belgique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9F76726-0FA2-D251-9846-5ADA7F6FC48B}"/>
              </a:ext>
            </a:extLst>
          </p:cNvPr>
          <p:cNvSpPr txBox="1"/>
          <p:nvPr/>
        </p:nvSpPr>
        <p:spPr>
          <a:xfrm>
            <a:off x="7007912" y="5907643"/>
            <a:ext cx="5001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*Institut National de l’Assurance Maladie Invalidité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2ABE49D-6D7F-4E8B-7894-CF04E2837E6A}"/>
              </a:ext>
            </a:extLst>
          </p:cNvPr>
          <p:cNvSpPr txBox="1"/>
          <p:nvPr/>
        </p:nvSpPr>
        <p:spPr>
          <a:xfrm>
            <a:off x="11220201" y="4743268"/>
            <a:ext cx="5157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74620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2C3209-88E6-AD0D-0921-BD400640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34" y="503983"/>
            <a:ext cx="6374364" cy="4281520"/>
          </a:xfrm>
        </p:spPr>
        <p:txBody>
          <a:bodyPr>
            <a:normAutofit/>
          </a:bodyPr>
          <a:lstStyle/>
          <a:p>
            <a:r>
              <a:rPr lang="fr-BE" sz="2400" dirty="0">
                <a:latin typeface="+mn-lt"/>
                <a:ea typeface="+mn-ea"/>
                <a:cs typeface="Open Sans"/>
              </a:rPr>
              <a:t>Les mutuelles interviennent aussi généralement 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financièrement</a:t>
            </a:r>
            <a:r>
              <a:rPr lang="en-US" sz="2400" dirty="0">
                <a:latin typeface="+mn-lt"/>
                <a:ea typeface="+mn-ea"/>
                <a:cs typeface="Open Sans"/>
              </a:rPr>
              <a:t> dans les frais de consultations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psychologiques</a:t>
            </a:r>
            <a:r>
              <a:rPr lang="en-US" sz="2400" dirty="0">
                <a:latin typeface="+mn-lt"/>
                <a:ea typeface="+mn-ea"/>
                <a:cs typeface="Open Sans"/>
              </a:rPr>
              <a:t>.</a:t>
            </a:r>
            <a:br>
              <a:rPr lang="en-US" sz="2400" dirty="0">
                <a:latin typeface="+mn-lt"/>
                <a:ea typeface="+mn-ea"/>
                <a:cs typeface="Open Sans" panose="020B0606030504020204" pitchFamily="34" charset="0"/>
              </a:rPr>
            </a:br>
            <a:br>
              <a:rPr lang="en-US" sz="2400" dirty="0">
                <a:latin typeface="+mn-lt"/>
                <a:ea typeface="+mn-ea"/>
                <a:cs typeface="Open Sans" panose="020B0606030504020204" pitchFamily="34" charset="0"/>
              </a:rPr>
            </a:br>
            <a:br>
              <a:rPr lang="en-US" sz="2400" dirty="0">
                <a:latin typeface="+mn-lt"/>
                <a:ea typeface="+mn-ea"/>
                <a:cs typeface="Open Sans" panose="020B0606030504020204" pitchFamily="34" charset="0"/>
              </a:rPr>
            </a:b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Contactez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votre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mutualité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dirty="0">
                <a:latin typeface="+mn-lt"/>
                <a:ea typeface="+mn-ea"/>
                <a:cs typeface="Open Sans"/>
              </a:rPr>
              <a:t>pour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connaître</a:t>
            </a:r>
            <a:r>
              <a:rPr lang="en-US" sz="2400" dirty="0">
                <a:latin typeface="+mn-lt"/>
                <a:ea typeface="+mn-ea"/>
                <a:cs typeface="Open Sans"/>
              </a:rPr>
              <a:t> les conditions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d’intervention</a:t>
            </a:r>
            <a:r>
              <a:rPr lang="en-US" sz="2400" dirty="0">
                <a:latin typeface="+mn-lt"/>
                <a:ea typeface="+mn-ea"/>
                <a:cs typeface="Open Sans"/>
              </a:rPr>
              <a:t>. Celles-ci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varient</a:t>
            </a:r>
            <a:r>
              <a:rPr lang="en-US" sz="2400" dirty="0">
                <a:latin typeface="+mn-lt"/>
                <a:ea typeface="+mn-ea"/>
                <a:cs typeface="Open Sans"/>
              </a:rPr>
              <a:t>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d’une</a:t>
            </a:r>
            <a:r>
              <a:rPr lang="en-US" sz="2400" dirty="0">
                <a:latin typeface="+mn-lt"/>
                <a:ea typeface="+mn-ea"/>
                <a:cs typeface="Open Sans"/>
              </a:rPr>
              <a:t>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mutuelle</a:t>
            </a:r>
            <a:r>
              <a:rPr lang="en-US" sz="2400" dirty="0">
                <a:latin typeface="+mn-lt"/>
                <a:ea typeface="+mn-ea"/>
                <a:cs typeface="Open Sans"/>
              </a:rPr>
              <a:t> à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l’autre</a:t>
            </a:r>
            <a:r>
              <a:rPr lang="en-US" sz="2400" dirty="0">
                <a:latin typeface="+mn-lt"/>
                <a:ea typeface="+mn-ea"/>
                <a:cs typeface="Open Sans"/>
              </a:rPr>
              <a:t>.</a:t>
            </a:r>
            <a:br>
              <a:rPr lang="en-US" sz="2400" dirty="0">
                <a:latin typeface="+mn-lt"/>
                <a:ea typeface="+mn-ea"/>
                <a:cs typeface="Open Sans" panose="020B0606030504020204" pitchFamily="34" charset="0"/>
              </a:rPr>
            </a:br>
            <a:endParaRPr lang="fr-BE" sz="2400" dirty="0">
              <a:latin typeface="+mn-lt"/>
              <a:ea typeface="+mn-ea"/>
              <a:cs typeface="Open Sans" panose="020B0606030504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A4A75C-E33E-6F73-CB16-44ADCBD2E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 SOS Burnout Belgique</a:t>
            </a:r>
          </a:p>
        </p:txBody>
      </p:sp>
      <p:pic>
        <p:nvPicPr>
          <p:cNvPr id="5" name="Picture 2" descr="Gratuit Photos gratuites de à l'intérieur, adulte, affrontement Photos">
            <a:extLst>
              <a:ext uri="{FF2B5EF4-FFF2-40B4-BE49-F238E27FC236}">
                <a16:creationId xmlns:a16="http://schemas.microsoft.com/office/drawing/2014/main" id="{0953C03E-6F03-9602-860C-9E4757C2B9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24" r="-1" b="22528"/>
          <a:stretch/>
        </p:blipFill>
        <p:spPr bwMode="auto">
          <a:xfrm>
            <a:off x="6979298" y="10"/>
            <a:ext cx="5211179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407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22C6C9C9-83BF-4A6C-A1BF-C1735C61B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6524" y="1"/>
            <a:ext cx="7295477" cy="6853457"/>
          </a:xfrm>
          <a:custGeom>
            <a:avLst/>
            <a:gdLst>
              <a:gd name="connsiteX0" fmla="*/ 2113864 w 7295477"/>
              <a:gd name="connsiteY0" fmla="*/ 0 h 6853457"/>
              <a:gd name="connsiteX1" fmla="*/ 5731689 w 7295477"/>
              <a:gd name="connsiteY1" fmla="*/ 0 h 6853457"/>
              <a:gd name="connsiteX2" fmla="*/ 5792604 w 7295477"/>
              <a:gd name="connsiteY2" fmla="*/ 31199 h 6853457"/>
              <a:gd name="connsiteX3" fmla="*/ 7277638 w 7295477"/>
              <a:gd name="connsiteY3" fmla="*/ 1446415 h 6853457"/>
              <a:gd name="connsiteX4" fmla="*/ 7295477 w 7295477"/>
              <a:gd name="connsiteY4" fmla="*/ 1478103 h 6853457"/>
              <a:gd name="connsiteX5" fmla="*/ 7295477 w 7295477"/>
              <a:gd name="connsiteY5" fmla="*/ 5482224 h 6853457"/>
              <a:gd name="connsiteX6" fmla="*/ 7195301 w 7295477"/>
              <a:gd name="connsiteY6" fmla="*/ 5644337 h 6853457"/>
              <a:gd name="connsiteX7" fmla="*/ 5956878 w 7295477"/>
              <a:gd name="connsiteY7" fmla="*/ 6835380 h 6853457"/>
              <a:gd name="connsiteX8" fmla="*/ 5925438 w 7295477"/>
              <a:gd name="connsiteY8" fmla="*/ 6853457 h 6853457"/>
              <a:gd name="connsiteX9" fmla="*/ 1920114 w 7295477"/>
              <a:gd name="connsiteY9" fmla="*/ 6853457 h 6853457"/>
              <a:gd name="connsiteX10" fmla="*/ 1888674 w 7295477"/>
              <a:gd name="connsiteY10" fmla="*/ 6835380 h 6853457"/>
              <a:gd name="connsiteX11" fmla="*/ 0 w 7295477"/>
              <a:gd name="connsiteY11" fmla="*/ 3480517 h 6853457"/>
              <a:gd name="connsiteX12" fmla="*/ 2052949 w 7295477"/>
              <a:gd name="connsiteY12" fmla="*/ 31199 h 6853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295477" h="6853457">
                <a:moveTo>
                  <a:pt x="2113864" y="0"/>
                </a:moveTo>
                <a:lnTo>
                  <a:pt x="5731689" y="0"/>
                </a:lnTo>
                <a:lnTo>
                  <a:pt x="5792604" y="31199"/>
                </a:lnTo>
                <a:cubicBezTo>
                  <a:pt x="6404018" y="363339"/>
                  <a:pt x="6917255" y="853303"/>
                  <a:pt x="7277638" y="1446415"/>
                </a:cubicBezTo>
                <a:lnTo>
                  <a:pt x="7295477" y="1478103"/>
                </a:lnTo>
                <a:lnTo>
                  <a:pt x="7295477" y="5482224"/>
                </a:lnTo>
                <a:lnTo>
                  <a:pt x="7195301" y="5644337"/>
                </a:lnTo>
                <a:cubicBezTo>
                  <a:pt x="6875688" y="6126745"/>
                  <a:pt x="6452261" y="6534378"/>
                  <a:pt x="5956878" y="6835380"/>
                </a:cubicBezTo>
                <a:lnTo>
                  <a:pt x="5925438" y="6853457"/>
                </a:lnTo>
                <a:lnTo>
                  <a:pt x="1920114" y="6853457"/>
                </a:lnTo>
                <a:lnTo>
                  <a:pt x="1888674" y="6835380"/>
                </a:lnTo>
                <a:cubicBezTo>
                  <a:pt x="756370" y="6147375"/>
                  <a:pt x="0" y="4902276"/>
                  <a:pt x="0" y="3480517"/>
                </a:cubicBezTo>
                <a:cubicBezTo>
                  <a:pt x="0" y="1991056"/>
                  <a:pt x="830121" y="695479"/>
                  <a:pt x="2052949" y="31199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Image 6" descr="Une image contenant logo, Graphique, symbole, graphisme&#10;&#10;Description générée automatiquement">
            <a:extLst>
              <a:ext uri="{FF2B5EF4-FFF2-40B4-BE49-F238E27FC236}">
                <a16:creationId xmlns:a16="http://schemas.microsoft.com/office/drawing/2014/main" id="{7076A8ED-3DAA-0DC9-42D8-E613E12431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92" r="7092"/>
          <a:stretch/>
        </p:blipFill>
        <p:spPr>
          <a:xfrm>
            <a:off x="5495037" y="72421"/>
            <a:ext cx="6696963" cy="6853457"/>
          </a:xfrm>
          <a:custGeom>
            <a:avLst/>
            <a:gdLst/>
            <a:ahLst/>
            <a:cxnLst/>
            <a:rect l="l" t="t" r="r" b="b"/>
            <a:pathLst>
              <a:path w="7128913" h="6853457">
                <a:moveTo>
                  <a:pt x="2343548" y="0"/>
                </a:moveTo>
                <a:lnTo>
                  <a:pt x="5168877" y="0"/>
                </a:lnTo>
                <a:lnTo>
                  <a:pt x="5218299" y="19487"/>
                </a:lnTo>
                <a:cubicBezTo>
                  <a:pt x="5976640" y="340238"/>
                  <a:pt x="6607722" y="902948"/>
                  <a:pt x="7014769" y="1610837"/>
                </a:cubicBezTo>
                <a:lnTo>
                  <a:pt x="7128913" y="1827198"/>
                </a:lnTo>
                <a:lnTo>
                  <a:pt x="7128913" y="5131581"/>
                </a:lnTo>
                <a:lnTo>
                  <a:pt x="7091067" y="5210750"/>
                </a:lnTo>
                <a:cubicBezTo>
                  <a:pt x="6744936" y="5876527"/>
                  <a:pt x="6205281" y="6425584"/>
                  <a:pt x="5546646" y="6783375"/>
                </a:cubicBezTo>
                <a:lnTo>
                  <a:pt x="5409811" y="6853457"/>
                </a:lnTo>
                <a:lnTo>
                  <a:pt x="2102613" y="6853457"/>
                </a:lnTo>
                <a:lnTo>
                  <a:pt x="1965779" y="6783375"/>
                </a:lnTo>
                <a:cubicBezTo>
                  <a:pt x="794873" y="6147301"/>
                  <a:pt x="0" y="4906735"/>
                  <a:pt x="0" y="3480517"/>
                </a:cubicBezTo>
                <a:cubicBezTo>
                  <a:pt x="0" y="1924643"/>
                  <a:pt x="945964" y="589711"/>
                  <a:pt x="2294125" y="19487"/>
                </a:cubicBezTo>
                <a:close/>
              </a:path>
            </a:pathLst>
          </a:cu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E96B77-276F-BF64-A696-C5E8EB4AA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45439" y="6245736"/>
            <a:ext cx="481888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SOS Burnout Belgique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D966B36-31F4-94B7-14E8-DA019D79C632}"/>
              </a:ext>
            </a:extLst>
          </p:cNvPr>
          <p:cNvSpPr txBox="1"/>
          <p:nvPr/>
        </p:nvSpPr>
        <p:spPr>
          <a:xfrm>
            <a:off x="905069" y="1744824"/>
            <a:ext cx="39081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>
                <a:solidFill>
                  <a:schemeClr val="accent2">
                    <a:lumMod val="75000"/>
                  </a:schemeClr>
                </a:solidFill>
              </a:rPr>
              <a:t>Chez SOS Burn-out, nous proposons des tarifs adaptés.</a:t>
            </a:r>
          </a:p>
          <a:p>
            <a:endParaRPr lang="fr-BE" dirty="0"/>
          </a:p>
          <a:p>
            <a:r>
              <a:rPr lang="fr-BE" dirty="0"/>
              <a:t>Des difficultés financières ne devraient pas vous empêcher d’obtenir de l’aide. N’hésitez pas à nous en parler !</a:t>
            </a:r>
          </a:p>
        </p:txBody>
      </p:sp>
    </p:spTree>
    <p:extLst>
      <p:ext uri="{BB962C8B-B14F-4D97-AF65-F5344CB8AC3E}">
        <p14:creationId xmlns:p14="http://schemas.microsoft.com/office/powerpoint/2010/main" val="16776651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74BC4C-DC22-4F75-90B6-CA13904AD528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customXml/itemProps2.xml><?xml version="1.0" encoding="utf-8"?>
<ds:datastoreItem xmlns:ds="http://schemas.openxmlformats.org/officeDocument/2006/customXml" ds:itemID="{C3BEDFB5-8A3C-451D-9B8C-2158565AF0F2}"/>
</file>

<file path=customXml/itemProps3.xml><?xml version="1.0" encoding="utf-8"?>
<ds:datastoreItem xmlns:ds="http://schemas.openxmlformats.org/officeDocument/2006/customXml" ds:itemID="{44912D01-94FB-48E3-9EA7-18AB5E4951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206</Words>
  <Application>Microsoft Office PowerPoint</Application>
  <PresentationFormat>Grand écran</PresentationFormat>
  <Paragraphs>23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-apple-system</vt:lpstr>
      <vt:lpstr>Arial</vt:lpstr>
      <vt:lpstr>Calibri</vt:lpstr>
      <vt:lpstr>Calibri Light</vt:lpstr>
      <vt:lpstr>Thème Office</vt:lpstr>
      <vt:lpstr>Consultations psychologiques</vt:lpstr>
      <vt:lpstr>  L’accompagnement d'un psychologue est recommandé en cas de burn-out.  Des difficultés financières ne devraient pas vous empêcher d’obtenir cet appui.  Des aides pécuniaires existent !</vt:lpstr>
      <vt:lpstr>L’INAMI* intervient financièrement dans les frais de certaines consultations psychologiques.      </vt:lpstr>
      <vt:lpstr>Les mutuelles interviennent aussi généralement  financièrement dans les frais de consultations psychologiques.   Contactez votre mutualité pour connaître les conditions d’intervention. Celles-ci varient d’une mutuelle à l’autre.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avantages complémentaires des mutuelles</dc:title>
  <dc:creator>Sylvie LEJEUNE</dc:creator>
  <cp:lastModifiedBy>Sylvie LEJEUNE</cp:lastModifiedBy>
  <cp:revision>7</cp:revision>
  <dcterms:created xsi:type="dcterms:W3CDTF">2023-10-16T06:45:55Z</dcterms:created>
  <dcterms:modified xsi:type="dcterms:W3CDTF">2023-12-01T12:10:00Z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