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57" r:id="rId6"/>
    <p:sldId id="259" r:id="rId7"/>
    <p:sldId id="267" r:id="rId8"/>
    <p:sldId id="260" r:id="rId9"/>
    <p:sldId id="261" r:id="rId10"/>
    <p:sldId id="262"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AF31E1-5699-494F-B703-C6131BC9BB82}" v="227" dt="2024-02-09T08:22:08.6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ylvie LEJEUNE" userId="8823c1f8-2503-4ab2-8aed-e0bf3dc10a1a" providerId="ADAL" clId="{47501F17-691F-410A-B469-F35199D544B8}"/>
    <pc:docChg chg="undo custSel addSld delSld modSld sldOrd">
      <pc:chgData name="Sylvie LEJEUNE" userId="8823c1f8-2503-4ab2-8aed-e0bf3dc10a1a" providerId="ADAL" clId="{47501F17-691F-410A-B469-F35199D544B8}" dt="2024-01-31T10:42:32.600" v="1987" actId="1076"/>
      <pc:docMkLst>
        <pc:docMk/>
      </pc:docMkLst>
      <pc:sldChg chg="addSp modSp mod">
        <pc:chgData name="Sylvie LEJEUNE" userId="8823c1f8-2503-4ab2-8aed-e0bf3dc10a1a" providerId="ADAL" clId="{47501F17-691F-410A-B469-F35199D544B8}" dt="2023-11-28T14:47:19.315" v="101" actId="5793"/>
        <pc:sldMkLst>
          <pc:docMk/>
          <pc:sldMk cId="2807831255" sldId="256"/>
        </pc:sldMkLst>
        <pc:spChg chg="mod">
          <ac:chgData name="Sylvie LEJEUNE" userId="8823c1f8-2503-4ab2-8aed-e0bf3dc10a1a" providerId="ADAL" clId="{47501F17-691F-410A-B469-F35199D544B8}" dt="2023-11-28T14:46:52.571" v="96" actId="20577"/>
          <ac:spMkLst>
            <pc:docMk/>
            <pc:sldMk cId="2807831255" sldId="256"/>
            <ac:spMk id="2" creationId="{A1ADD087-145D-93FC-65B5-6713188A62C7}"/>
          </ac:spMkLst>
        </pc:spChg>
        <pc:spChg chg="mod">
          <ac:chgData name="Sylvie LEJEUNE" userId="8823c1f8-2503-4ab2-8aed-e0bf3dc10a1a" providerId="ADAL" clId="{47501F17-691F-410A-B469-F35199D544B8}" dt="2023-11-28T14:47:19.315" v="101" actId="5793"/>
          <ac:spMkLst>
            <pc:docMk/>
            <pc:sldMk cId="2807831255" sldId="256"/>
            <ac:spMk id="4" creationId="{6FE2D4DB-F365-79F6-E60F-C3DCC4AAADFD}"/>
          </ac:spMkLst>
        </pc:spChg>
        <pc:picChg chg="add mod">
          <ac:chgData name="Sylvie LEJEUNE" userId="8823c1f8-2503-4ab2-8aed-e0bf3dc10a1a" providerId="ADAL" clId="{47501F17-691F-410A-B469-F35199D544B8}" dt="2023-11-28T14:46:27.631" v="86" actId="1076"/>
          <ac:picMkLst>
            <pc:docMk/>
            <pc:sldMk cId="2807831255" sldId="256"/>
            <ac:picMk id="3" creationId="{2DBB3415-492B-17E2-AAA5-8F0685B34ECE}"/>
          </ac:picMkLst>
        </pc:picChg>
      </pc:sldChg>
      <pc:sldChg chg="addSp delSp modSp new mod ord setBg">
        <pc:chgData name="Sylvie LEJEUNE" userId="8823c1f8-2503-4ab2-8aed-e0bf3dc10a1a" providerId="ADAL" clId="{47501F17-691F-410A-B469-F35199D544B8}" dt="2024-01-30T14:23:46.174" v="344" actId="14100"/>
        <pc:sldMkLst>
          <pc:docMk/>
          <pc:sldMk cId="169831936" sldId="257"/>
        </pc:sldMkLst>
        <pc:spChg chg="mod ord">
          <ac:chgData name="Sylvie LEJEUNE" userId="8823c1f8-2503-4ab2-8aed-e0bf3dc10a1a" providerId="ADAL" clId="{47501F17-691F-410A-B469-F35199D544B8}" dt="2024-01-30T14:23:11.735" v="333" actId="26606"/>
          <ac:spMkLst>
            <pc:docMk/>
            <pc:sldMk cId="169831936" sldId="257"/>
            <ac:spMk id="2" creationId="{2C032AFA-5B86-13F3-6825-9CF21845A349}"/>
          </ac:spMkLst>
        </pc:spChg>
        <pc:spChg chg="del">
          <ac:chgData name="Sylvie LEJEUNE" userId="8823c1f8-2503-4ab2-8aed-e0bf3dc10a1a" providerId="ADAL" clId="{47501F17-691F-410A-B469-F35199D544B8}" dt="2023-11-28T14:37:02.070" v="11" actId="478"/>
          <ac:spMkLst>
            <pc:docMk/>
            <pc:sldMk cId="169831936" sldId="257"/>
            <ac:spMk id="2" creationId="{A2E03A8C-322A-12C0-02A1-E06BB224D19F}"/>
          </ac:spMkLst>
        </pc:spChg>
        <pc:spChg chg="mod">
          <ac:chgData name="Sylvie LEJEUNE" userId="8823c1f8-2503-4ab2-8aed-e0bf3dc10a1a" providerId="ADAL" clId="{47501F17-691F-410A-B469-F35199D544B8}" dt="2024-01-30T14:23:46.174" v="344" actId="14100"/>
          <ac:spMkLst>
            <pc:docMk/>
            <pc:sldMk cId="169831936" sldId="257"/>
            <ac:spMk id="3" creationId="{A36663C9-93DC-7544-4CD2-DEAF2929B659}"/>
          </ac:spMkLst>
        </pc:spChg>
        <pc:spChg chg="add del">
          <ac:chgData name="Sylvie LEJEUNE" userId="8823c1f8-2503-4ab2-8aed-e0bf3dc10a1a" providerId="ADAL" clId="{47501F17-691F-410A-B469-F35199D544B8}" dt="2024-01-30T14:23:11.735" v="333" actId="26606"/>
          <ac:spMkLst>
            <pc:docMk/>
            <pc:sldMk cId="169831936" sldId="257"/>
            <ac:spMk id="9" creationId="{6DB60271-CC36-038E-7174-CCC14F968385}"/>
          </ac:spMkLst>
        </pc:spChg>
        <pc:spChg chg="add">
          <ac:chgData name="Sylvie LEJEUNE" userId="8823c1f8-2503-4ab2-8aed-e0bf3dc10a1a" providerId="ADAL" clId="{47501F17-691F-410A-B469-F35199D544B8}" dt="2024-01-30T14:23:11.735" v="333" actId="26606"/>
          <ac:spMkLst>
            <pc:docMk/>
            <pc:sldMk cId="169831936" sldId="257"/>
            <ac:spMk id="14" creationId="{ECC07320-C2CA-4E29-8481-9D9E143C7788}"/>
          </ac:spMkLst>
        </pc:spChg>
        <pc:picChg chg="add mod">
          <ac:chgData name="Sylvie LEJEUNE" userId="8823c1f8-2503-4ab2-8aed-e0bf3dc10a1a" providerId="ADAL" clId="{47501F17-691F-410A-B469-F35199D544B8}" dt="2024-01-30T14:23:42.614" v="343" actId="14100"/>
          <ac:picMkLst>
            <pc:docMk/>
            <pc:sldMk cId="169831936" sldId="257"/>
            <ac:picMk id="4" creationId="{F9E695BA-FA11-7ED6-B1AE-E52CABF3C75D}"/>
          </ac:picMkLst>
        </pc:picChg>
      </pc:sldChg>
      <pc:sldChg chg="delSp modSp new del mod ord">
        <pc:chgData name="Sylvie LEJEUNE" userId="8823c1f8-2503-4ab2-8aed-e0bf3dc10a1a" providerId="ADAL" clId="{47501F17-691F-410A-B469-F35199D544B8}" dt="2024-01-30T14:25:52.393" v="426" actId="2696"/>
        <pc:sldMkLst>
          <pc:docMk/>
          <pc:sldMk cId="2730035554" sldId="258"/>
        </pc:sldMkLst>
        <pc:spChg chg="del">
          <ac:chgData name="Sylvie LEJEUNE" userId="8823c1f8-2503-4ab2-8aed-e0bf3dc10a1a" providerId="ADAL" clId="{47501F17-691F-410A-B469-F35199D544B8}" dt="2024-01-30T14:17:49.115" v="271" actId="478"/>
          <ac:spMkLst>
            <pc:docMk/>
            <pc:sldMk cId="2730035554" sldId="258"/>
            <ac:spMk id="2" creationId="{CEC03D87-C3A9-8403-344B-8E2E2EFB86A2}"/>
          </ac:spMkLst>
        </pc:spChg>
        <pc:spChg chg="mod">
          <ac:chgData name="Sylvie LEJEUNE" userId="8823c1f8-2503-4ab2-8aed-e0bf3dc10a1a" providerId="ADAL" clId="{47501F17-691F-410A-B469-F35199D544B8}" dt="2024-01-30T14:18:24.435" v="300" actId="5793"/>
          <ac:spMkLst>
            <pc:docMk/>
            <pc:sldMk cId="2730035554" sldId="258"/>
            <ac:spMk id="3" creationId="{0558D604-90ED-9F34-A7B7-3BB60F5C6E3E}"/>
          </ac:spMkLst>
        </pc:spChg>
      </pc:sldChg>
      <pc:sldChg chg="delSp modSp add mod setBg delDesignElem">
        <pc:chgData name="Sylvie LEJEUNE" userId="8823c1f8-2503-4ab2-8aed-e0bf3dc10a1a" providerId="ADAL" clId="{47501F17-691F-410A-B469-F35199D544B8}" dt="2024-01-30T14:39:53.011" v="691" actId="20577"/>
        <pc:sldMkLst>
          <pc:docMk/>
          <pc:sldMk cId="3203563505" sldId="259"/>
        </pc:sldMkLst>
        <pc:spChg chg="mod">
          <ac:chgData name="Sylvie LEJEUNE" userId="8823c1f8-2503-4ab2-8aed-e0bf3dc10a1a" providerId="ADAL" clId="{47501F17-691F-410A-B469-F35199D544B8}" dt="2024-01-30T14:39:53.011" v="691" actId="20577"/>
          <ac:spMkLst>
            <pc:docMk/>
            <pc:sldMk cId="3203563505" sldId="259"/>
            <ac:spMk id="2" creationId="{4BBAF541-6FE5-35E4-A526-9700E42D7BED}"/>
          </ac:spMkLst>
        </pc:spChg>
        <pc:spChg chg="del">
          <ac:chgData name="Sylvie LEJEUNE" userId="8823c1f8-2503-4ab2-8aed-e0bf3dc10a1a" providerId="ADAL" clId="{47501F17-691F-410A-B469-F35199D544B8}" dt="2024-01-30T14:24:12.853" v="347"/>
          <ac:spMkLst>
            <pc:docMk/>
            <pc:sldMk cId="3203563505" sldId="259"/>
            <ac:spMk id="1032" creationId="{98663357-1843-42BB-BC09-EACA8E00E598}"/>
          </ac:spMkLst>
        </pc:spChg>
        <pc:picChg chg="mod">
          <ac:chgData name="Sylvie LEJEUNE" userId="8823c1f8-2503-4ab2-8aed-e0bf3dc10a1a" providerId="ADAL" clId="{47501F17-691F-410A-B469-F35199D544B8}" dt="2024-01-30T14:29:36.518" v="680" actId="14100"/>
          <ac:picMkLst>
            <pc:docMk/>
            <pc:sldMk cId="3203563505" sldId="259"/>
            <ac:picMk id="1028" creationId="{324984CD-31F8-5677-386B-716C94B37475}"/>
          </ac:picMkLst>
        </pc:picChg>
      </pc:sldChg>
      <pc:sldChg chg="delSp add del setBg delDesignElem">
        <pc:chgData name="Sylvie LEJEUNE" userId="8823c1f8-2503-4ab2-8aed-e0bf3dc10a1a" providerId="ADAL" clId="{47501F17-691F-410A-B469-F35199D544B8}" dt="2024-01-30T14:23:56.074" v="345" actId="2696"/>
        <pc:sldMkLst>
          <pc:docMk/>
          <pc:sldMk cId="3529776299" sldId="259"/>
        </pc:sldMkLst>
        <pc:spChg chg="del">
          <ac:chgData name="Sylvie LEJEUNE" userId="8823c1f8-2503-4ab2-8aed-e0bf3dc10a1a" providerId="ADAL" clId="{47501F17-691F-410A-B469-F35199D544B8}" dt="2024-01-30T14:21:40.745" v="316"/>
          <ac:spMkLst>
            <pc:docMk/>
            <pc:sldMk cId="3529776299" sldId="259"/>
            <ac:spMk id="1038" creationId="{E91DC736-0EF8-4F87-9146-EBF1D2EE4D3D}"/>
          </ac:spMkLst>
        </pc:spChg>
        <pc:spChg chg="del">
          <ac:chgData name="Sylvie LEJEUNE" userId="8823c1f8-2503-4ab2-8aed-e0bf3dc10a1a" providerId="ADAL" clId="{47501F17-691F-410A-B469-F35199D544B8}" dt="2024-01-30T14:21:40.745" v="316"/>
          <ac:spMkLst>
            <pc:docMk/>
            <pc:sldMk cId="3529776299" sldId="259"/>
            <ac:spMk id="1040" creationId="{097CD68E-23E3-4007-8847-CD0944C4F7BE}"/>
          </ac:spMkLst>
        </pc:spChg>
        <pc:spChg chg="del">
          <ac:chgData name="Sylvie LEJEUNE" userId="8823c1f8-2503-4ab2-8aed-e0bf3dc10a1a" providerId="ADAL" clId="{47501F17-691F-410A-B469-F35199D544B8}" dt="2024-01-30T14:21:40.745" v="316"/>
          <ac:spMkLst>
            <pc:docMk/>
            <pc:sldMk cId="3529776299" sldId="259"/>
            <ac:spMk id="1042" creationId="{AF2F604E-43BE-4DC3-B983-E071523364F8}"/>
          </ac:spMkLst>
        </pc:spChg>
        <pc:spChg chg="del">
          <ac:chgData name="Sylvie LEJEUNE" userId="8823c1f8-2503-4ab2-8aed-e0bf3dc10a1a" providerId="ADAL" clId="{47501F17-691F-410A-B469-F35199D544B8}" dt="2024-01-30T14:21:40.745" v="316"/>
          <ac:spMkLst>
            <pc:docMk/>
            <pc:sldMk cId="3529776299" sldId="259"/>
            <ac:spMk id="1044" creationId="{08C9B587-E65E-4B52-B37C-ABEBB6E87928}"/>
          </ac:spMkLst>
        </pc:spChg>
      </pc:sldChg>
      <pc:sldChg chg="modSp add mod">
        <pc:chgData name="Sylvie LEJEUNE" userId="8823c1f8-2503-4ab2-8aed-e0bf3dc10a1a" providerId="ADAL" clId="{47501F17-691F-410A-B469-F35199D544B8}" dt="2024-01-30T15:01:10.360" v="1601" actId="20577"/>
        <pc:sldMkLst>
          <pc:docMk/>
          <pc:sldMk cId="1137505080" sldId="260"/>
        </pc:sldMkLst>
        <pc:spChg chg="mod">
          <ac:chgData name="Sylvie LEJEUNE" userId="8823c1f8-2503-4ab2-8aed-e0bf3dc10a1a" providerId="ADAL" clId="{47501F17-691F-410A-B469-F35199D544B8}" dt="2024-01-30T15:01:10.360" v="1601" actId="20577"/>
          <ac:spMkLst>
            <pc:docMk/>
            <pc:sldMk cId="1137505080" sldId="260"/>
            <ac:spMk id="2" creationId="{4BBAF541-6FE5-35E4-A526-9700E42D7BED}"/>
          </ac:spMkLst>
        </pc:spChg>
        <pc:picChg chg="mod">
          <ac:chgData name="Sylvie LEJEUNE" userId="8823c1f8-2503-4ab2-8aed-e0bf3dc10a1a" providerId="ADAL" clId="{47501F17-691F-410A-B469-F35199D544B8}" dt="2024-01-30T15:00:24.011" v="1492" actId="14100"/>
          <ac:picMkLst>
            <pc:docMk/>
            <pc:sldMk cId="1137505080" sldId="260"/>
            <ac:picMk id="1028" creationId="{324984CD-31F8-5677-386B-716C94B37475}"/>
          </ac:picMkLst>
        </pc:picChg>
      </pc:sldChg>
      <pc:sldChg chg="modSp add">
        <pc:chgData name="Sylvie LEJEUNE" userId="8823c1f8-2503-4ab2-8aed-e0bf3dc10a1a" providerId="ADAL" clId="{47501F17-691F-410A-B469-F35199D544B8}" dt="2024-01-30T15:02:17.026" v="1834" actId="108"/>
        <pc:sldMkLst>
          <pc:docMk/>
          <pc:sldMk cId="4059001524" sldId="261"/>
        </pc:sldMkLst>
        <pc:spChg chg="mod">
          <ac:chgData name="Sylvie LEJEUNE" userId="8823c1f8-2503-4ab2-8aed-e0bf3dc10a1a" providerId="ADAL" clId="{47501F17-691F-410A-B469-F35199D544B8}" dt="2024-01-30T15:02:17.026" v="1834" actId="108"/>
          <ac:spMkLst>
            <pc:docMk/>
            <pc:sldMk cId="4059001524" sldId="261"/>
            <ac:spMk id="2" creationId="{4BBAF541-6FE5-35E4-A526-9700E42D7BED}"/>
          </ac:spMkLst>
        </pc:spChg>
      </pc:sldChg>
      <pc:sldChg chg="addSp modSp add mod">
        <pc:chgData name="Sylvie LEJEUNE" userId="8823c1f8-2503-4ab2-8aed-e0bf3dc10a1a" providerId="ADAL" clId="{47501F17-691F-410A-B469-F35199D544B8}" dt="2024-01-31T10:42:32.600" v="1987" actId="1076"/>
        <pc:sldMkLst>
          <pc:docMk/>
          <pc:sldMk cId="1059372640" sldId="262"/>
        </pc:sldMkLst>
        <pc:spChg chg="mod">
          <ac:chgData name="Sylvie LEJEUNE" userId="8823c1f8-2503-4ab2-8aed-e0bf3dc10a1a" providerId="ADAL" clId="{47501F17-691F-410A-B469-F35199D544B8}" dt="2024-01-31T10:42:29.469" v="1986" actId="20577"/>
          <ac:spMkLst>
            <pc:docMk/>
            <pc:sldMk cId="1059372640" sldId="262"/>
            <ac:spMk id="2" creationId="{4BBAF541-6FE5-35E4-A526-9700E42D7BED}"/>
          </ac:spMkLst>
        </pc:spChg>
        <pc:picChg chg="add mod">
          <ac:chgData name="Sylvie LEJEUNE" userId="8823c1f8-2503-4ab2-8aed-e0bf3dc10a1a" providerId="ADAL" clId="{47501F17-691F-410A-B469-F35199D544B8}" dt="2024-01-31T10:42:32.600" v="1987" actId="1076"/>
          <ac:picMkLst>
            <pc:docMk/>
            <pc:sldMk cId="1059372640" sldId="262"/>
            <ac:picMk id="5" creationId="{6EE2D61D-F7DA-AC97-6A9F-E7347584C801}"/>
          </ac:picMkLst>
        </pc:picChg>
        <pc:picChg chg="mod">
          <ac:chgData name="Sylvie LEJEUNE" userId="8823c1f8-2503-4ab2-8aed-e0bf3dc10a1a" providerId="ADAL" clId="{47501F17-691F-410A-B469-F35199D544B8}" dt="2024-01-30T15:04:25.291" v="1943" actId="14100"/>
          <ac:picMkLst>
            <pc:docMk/>
            <pc:sldMk cId="1059372640" sldId="262"/>
            <ac:picMk id="1028" creationId="{324984CD-31F8-5677-386B-716C94B37475}"/>
          </ac:picMkLst>
        </pc:picChg>
      </pc:sldChg>
      <pc:sldChg chg="delSp modSp add mod setBg delDesignElem">
        <pc:chgData name="Sylvie LEJEUNE" userId="8823c1f8-2503-4ab2-8aed-e0bf3dc10a1a" providerId="ADAL" clId="{47501F17-691F-410A-B469-F35199D544B8}" dt="2024-01-30T15:04:47.205" v="1947" actId="1076"/>
        <pc:sldMkLst>
          <pc:docMk/>
          <pc:sldMk cId="1089236325" sldId="266"/>
        </pc:sldMkLst>
        <pc:spChg chg="mod">
          <ac:chgData name="Sylvie LEJEUNE" userId="8823c1f8-2503-4ab2-8aed-e0bf3dc10a1a" providerId="ADAL" clId="{47501F17-691F-410A-B469-F35199D544B8}" dt="2024-01-30T14:26:21.417" v="430" actId="1076"/>
          <ac:spMkLst>
            <pc:docMk/>
            <pc:sldMk cId="1089236325" sldId="266"/>
            <ac:spMk id="2" creationId="{049BCBAC-8AA7-75A0-049E-1CF11EAA3403}"/>
          </ac:spMkLst>
        </pc:spChg>
        <pc:spChg chg="del">
          <ac:chgData name="Sylvie LEJEUNE" userId="8823c1f8-2503-4ab2-8aed-e0bf3dc10a1a" providerId="ADAL" clId="{47501F17-691F-410A-B469-F35199D544B8}" dt="2024-01-30T14:26:06.633" v="428"/>
          <ac:spMkLst>
            <pc:docMk/>
            <pc:sldMk cId="1089236325" sldId="266"/>
            <ac:spMk id="1071" creationId="{AC8EEB0F-BA72-49AC-956F-331B60FDE79E}"/>
          </ac:spMkLst>
        </pc:spChg>
        <pc:spChg chg="del">
          <ac:chgData name="Sylvie LEJEUNE" userId="8823c1f8-2503-4ab2-8aed-e0bf3dc10a1a" providerId="ADAL" clId="{47501F17-691F-410A-B469-F35199D544B8}" dt="2024-01-30T14:26:06.633" v="428"/>
          <ac:spMkLst>
            <pc:docMk/>
            <pc:sldMk cId="1089236325" sldId="266"/>
            <ac:spMk id="1073" creationId="{8CC700D5-9809-43F4-89D5-7DBBCB0DCC10}"/>
          </ac:spMkLst>
        </pc:spChg>
        <pc:spChg chg="del">
          <ac:chgData name="Sylvie LEJEUNE" userId="8823c1f8-2503-4ab2-8aed-e0bf3dc10a1a" providerId="ADAL" clId="{47501F17-691F-410A-B469-F35199D544B8}" dt="2024-01-30T14:26:06.633" v="428"/>
          <ac:spMkLst>
            <pc:docMk/>
            <pc:sldMk cId="1089236325" sldId="266"/>
            <ac:spMk id="1075" creationId="{C7163242-6303-46DC-BAC1-2A204F061321}"/>
          </ac:spMkLst>
        </pc:spChg>
        <pc:spChg chg="del">
          <ac:chgData name="Sylvie LEJEUNE" userId="8823c1f8-2503-4ab2-8aed-e0bf3dc10a1a" providerId="ADAL" clId="{47501F17-691F-410A-B469-F35199D544B8}" dt="2024-01-30T14:26:06.633" v="428"/>
          <ac:spMkLst>
            <pc:docMk/>
            <pc:sldMk cId="1089236325" sldId="266"/>
            <ac:spMk id="1077" creationId="{805C4C40-D70E-4C4F-B228-98A0A6132603}"/>
          </ac:spMkLst>
        </pc:spChg>
        <pc:grpChg chg="del">
          <ac:chgData name="Sylvie LEJEUNE" userId="8823c1f8-2503-4ab2-8aed-e0bf3dc10a1a" providerId="ADAL" clId="{47501F17-691F-410A-B469-F35199D544B8}" dt="2024-01-30T14:26:06.633" v="428"/>
          <ac:grpSpMkLst>
            <pc:docMk/>
            <pc:sldMk cId="1089236325" sldId="266"/>
            <ac:grpSpMk id="1079" creationId="{06536C0D-2219-44F1-94EC-B9A56501DB36}"/>
          </ac:grpSpMkLst>
        </pc:grpChg>
        <pc:picChg chg="mod">
          <ac:chgData name="Sylvie LEJEUNE" userId="8823c1f8-2503-4ab2-8aed-e0bf3dc10a1a" providerId="ADAL" clId="{47501F17-691F-410A-B469-F35199D544B8}" dt="2024-01-30T15:04:47.205" v="1947" actId="1076"/>
          <ac:picMkLst>
            <pc:docMk/>
            <pc:sldMk cId="1089236325" sldId="266"/>
            <ac:picMk id="4" creationId="{03C2D0F9-B4D8-2A4B-35C1-9B2E4B6C3AF2}"/>
          </ac:picMkLst>
        </pc:picChg>
        <pc:picChg chg="mod">
          <ac:chgData name="Sylvie LEJEUNE" userId="8823c1f8-2503-4ab2-8aed-e0bf3dc10a1a" providerId="ADAL" clId="{47501F17-691F-410A-B469-F35199D544B8}" dt="2024-01-30T14:26:18.567" v="429" actId="1076"/>
          <ac:picMkLst>
            <pc:docMk/>
            <pc:sldMk cId="1089236325" sldId="266"/>
            <ac:picMk id="10" creationId="{BF653388-BFC4-8E99-4CB7-6A6A8AA01C0D}"/>
          </ac:picMkLst>
        </pc:picChg>
      </pc:sldChg>
      <pc:sldChg chg="addSp delSp modSp add mod setBg">
        <pc:chgData name="Sylvie LEJEUNE" userId="8823c1f8-2503-4ab2-8aed-e0bf3dc10a1a" providerId="ADAL" clId="{47501F17-691F-410A-B469-F35199D544B8}" dt="2024-01-30T14:52:22.254" v="1330" actId="108"/>
        <pc:sldMkLst>
          <pc:docMk/>
          <pc:sldMk cId="2082817578" sldId="267"/>
        </pc:sldMkLst>
        <pc:spChg chg="mod">
          <ac:chgData name="Sylvie LEJEUNE" userId="8823c1f8-2503-4ab2-8aed-e0bf3dc10a1a" providerId="ADAL" clId="{47501F17-691F-410A-B469-F35199D544B8}" dt="2024-01-30T14:52:22.254" v="1330" actId="108"/>
          <ac:spMkLst>
            <pc:docMk/>
            <pc:sldMk cId="2082817578" sldId="267"/>
            <ac:spMk id="2" creationId="{4BBAF541-6FE5-35E4-A526-9700E42D7BED}"/>
          </ac:spMkLst>
        </pc:spChg>
        <pc:spChg chg="mod">
          <ac:chgData name="Sylvie LEJEUNE" userId="8823c1f8-2503-4ab2-8aed-e0bf3dc10a1a" providerId="ADAL" clId="{47501F17-691F-410A-B469-F35199D544B8}" dt="2024-01-30T14:41:15.432" v="714" actId="26606"/>
          <ac:spMkLst>
            <pc:docMk/>
            <pc:sldMk cId="2082817578" sldId="267"/>
            <ac:spMk id="3" creationId="{56AA0081-B9B7-2B45-B64F-B2EEBDC0E98C}"/>
          </ac:spMkLst>
        </pc:spChg>
        <pc:spChg chg="add del">
          <ac:chgData name="Sylvie LEJEUNE" userId="8823c1f8-2503-4ab2-8aed-e0bf3dc10a1a" providerId="ADAL" clId="{47501F17-691F-410A-B469-F35199D544B8}" dt="2024-01-30T14:41:15.432" v="714" actId="26606"/>
          <ac:spMkLst>
            <pc:docMk/>
            <pc:sldMk cId="2082817578" sldId="267"/>
            <ac:spMk id="1033" creationId="{E91DC736-0EF8-4F87-9146-EBF1D2EE4D3D}"/>
          </ac:spMkLst>
        </pc:spChg>
        <pc:spChg chg="add del">
          <ac:chgData name="Sylvie LEJEUNE" userId="8823c1f8-2503-4ab2-8aed-e0bf3dc10a1a" providerId="ADAL" clId="{47501F17-691F-410A-B469-F35199D544B8}" dt="2024-01-30T14:41:15.432" v="714" actId="26606"/>
          <ac:spMkLst>
            <pc:docMk/>
            <pc:sldMk cId="2082817578" sldId="267"/>
            <ac:spMk id="1035" creationId="{097CD68E-23E3-4007-8847-CD0944C4F7BE}"/>
          </ac:spMkLst>
        </pc:spChg>
        <pc:spChg chg="add del">
          <ac:chgData name="Sylvie LEJEUNE" userId="8823c1f8-2503-4ab2-8aed-e0bf3dc10a1a" providerId="ADAL" clId="{47501F17-691F-410A-B469-F35199D544B8}" dt="2024-01-30T14:41:15.432" v="714" actId="26606"/>
          <ac:spMkLst>
            <pc:docMk/>
            <pc:sldMk cId="2082817578" sldId="267"/>
            <ac:spMk id="1037" creationId="{AF2F604E-43BE-4DC3-B983-E071523364F8}"/>
          </ac:spMkLst>
        </pc:spChg>
        <pc:spChg chg="add del">
          <ac:chgData name="Sylvie LEJEUNE" userId="8823c1f8-2503-4ab2-8aed-e0bf3dc10a1a" providerId="ADAL" clId="{47501F17-691F-410A-B469-F35199D544B8}" dt="2024-01-30T14:41:15.432" v="714" actId="26606"/>
          <ac:spMkLst>
            <pc:docMk/>
            <pc:sldMk cId="2082817578" sldId="267"/>
            <ac:spMk id="1039" creationId="{08C9B587-E65E-4B52-B37C-ABEBB6E87928}"/>
          </ac:spMkLst>
        </pc:spChg>
        <pc:spChg chg="add del">
          <ac:chgData name="Sylvie LEJEUNE" userId="8823c1f8-2503-4ab2-8aed-e0bf3dc10a1a" providerId="ADAL" clId="{47501F17-691F-410A-B469-F35199D544B8}" dt="2024-01-30T14:41:15.425" v="713" actId="26606"/>
          <ac:spMkLst>
            <pc:docMk/>
            <pc:sldMk cId="2082817578" sldId="267"/>
            <ac:spMk id="1044" creationId="{3C915414-2809-4735-A560-0D5FE66700D8}"/>
          </ac:spMkLst>
        </pc:spChg>
        <pc:spChg chg="add">
          <ac:chgData name="Sylvie LEJEUNE" userId="8823c1f8-2503-4ab2-8aed-e0bf3dc10a1a" providerId="ADAL" clId="{47501F17-691F-410A-B469-F35199D544B8}" dt="2024-01-30T14:41:15.432" v="714" actId="26606"/>
          <ac:spMkLst>
            <pc:docMk/>
            <pc:sldMk cId="2082817578" sldId="267"/>
            <ac:spMk id="1050" creationId="{2AD021B0-C307-4067-887D-35DF45447604}"/>
          </ac:spMkLst>
        </pc:spChg>
        <pc:spChg chg="add del">
          <ac:chgData name="Sylvie LEJEUNE" userId="8823c1f8-2503-4ab2-8aed-e0bf3dc10a1a" providerId="ADAL" clId="{47501F17-691F-410A-B469-F35199D544B8}" dt="2024-01-30T14:41:15.425" v="713" actId="26606"/>
          <ac:spMkLst>
            <pc:docMk/>
            <pc:sldMk cId="2082817578" sldId="267"/>
            <ac:spMk id="1077" creationId="{D1E370F4-6FE2-45A6-AC8E-CCB1A8AED13B}"/>
          </ac:spMkLst>
        </pc:spChg>
        <pc:spChg chg="add del">
          <ac:chgData name="Sylvie LEJEUNE" userId="8823c1f8-2503-4ab2-8aed-e0bf3dc10a1a" providerId="ADAL" clId="{47501F17-691F-410A-B469-F35199D544B8}" dt="2024-01-30T14:41:15.425" v="713" actId="26606"/>
          <ac:spMkLst>
            <pc:docMk/>
            <pc:sldMk cId="2082817578" sldId="267"/>
            <ac:spMk id="1079" creationId="{D665D759-2DF8-4D47-8386-4BA28901A79D}"/>
          </ac:spMkLst>
        </pc:spChg>
        <pc:spChg chg="add">
          <ac:chgData name="Sylvie LEJEUNE" userId="8823c1f8-2503-4ab2-8aed-e0bf3dc10a1a" providerId="ADAL" clId="{47501F17-691F-410A-B469-F35199D544B8}" dt="2024-01-30T14:41:15.432" v="714" actId="26606"/>
          <ac:spMkLst>
            <pc:docMk/>
            <pc:sldMk cId="2082817578" sldId="267"/>
            <ac:spMk id="1081" creationId="{C34C49FD-318D-49AE-BAC7-5634695CCE95}"/>
          </ac:spMkLst>
        </pc:spChg>
        <pc:grpChg chg="add del">
          <ac:chgData name="Sylvie LEJEUNE" userId="8823c1f8-2503-4ab2-8aed-e0bf3dc10a1a" providerId="ADAL" clId="{47501F17-691F-410A-B469-F35199D544B8}" dt="2024-01-30T14:41:15.425" v="713" actId="26606"/>
          <ac:grpSpMkLst>
            <pc:docMk/>
            <pc:sldMk cId="2082817578" sldId="267"/>
            <ac:grpSpMk id="1046" creationId="{24413201-85BF-4680-A7D4-10CDBD03569C}"/>
          </ac:grpSpMkLst>
        </pc:grpChg>
        <pc:grpChg chg="add">
          <ac:chgData name="Sylvie LEJEUNE" userId="8823c1f8-2503-4ab2-8aed-e0bf3dc10a1a" providerId="ADAL" clId="{47501F17-691F-410A-B469-F35199D544B8}" dt="2024-01-30T14:41:15.432" v="714" actId="26606"/>
          <ac:grpSpMkLst>
            <pc:docMk/>
            <pc:sldMk cId="2082817578" sldId="267"/>
            <ac:grpSpMk id="1052" creationId="{223CC9DA-C742-47CF-8965-06B4D836A54A}"/>
          </ac:grpSpMkLst>
        </pc:grpChg>
        <pc:grpChg chg="add">
          <ac:chgData name="Sylvie LEJEUNE" userId="8823c1f8-2503-4ab2-8aed-e0bf3dc10a1a" providerId="ADAL" clId="{47501F17-691F-410A-B469-F35199D544B8}" dt="2024-01-30T14:41:15.432" v="714" actId="26606"/>
          <ac:grpSpMkLst>
            <pc:docMk/>
            <pc:sldMk cId="2082817578" sldId="267"/>
            <ac:grpSpMk id="1082" creationId="{8444DC2E-9E72-4669-878E-AF93DF307708}"/>
          </ac:grpSpMkLst>
        </pc:grpChg>
        <pc:picChg chg="add mod">
          <ac:chgData name="Sylvie LEJEUNE" userId="8823c1f8-2503-4ab2-8aed-e0bf3dc10a1a" providerId="ADAL" clId="{47501F17-691F-410A-B469-F35199D544B8}" dt="2024-01-30T14:44:40.230" v="769"/>
          <ac:picMkLst>
            <pc:docMk/>
            <pc:sldMk cId="2082817578" sldId="267"/>
            <ac:picMk id="1026" creationId="{B186C80D-36C6-E9B6-3018-CC03CDE84430}"/>
          </ac:picMkLst>
        </pc:picChg>
        <pc:picChg chg="del mod ord">
          <ac:chgData name="Sylvie LEJEUNE" userId="8823c1f8-2503-4ab2-8aed-e0bf3dc10a1a" providerId="ADAL" clId="{47501F17-691F-410A-B469-F35199D544B8}" dt="2024-01-30T14:44:18.710" v="764" actId="478"/>
          <ac:picMkLst>
            <pc:docMk/>
            <pc:sldMk cId="2082817578" sldId="267"/>
            <ac:picMk id="1028" creationId="{324984CD-31F8-5677-386B-716C94B37475}"/>
          </ac:picMkLst>
        </pc:picChg>
        <pc:cxnChg chg="add del">
          <ac:chgData name="Sylvie LEJEUNE" userId="8823c1f8-2503-4ab2-8aed-e0bf3dc10a1a" providerId="ADAL" clId="{47501F17-691F-410A-B469-F35199D544B8}" dt="2024-01-30T14:41:15.425" v="713" actId="26606"/>
          <ac:cxnSpMkLst>
            <pc:docMk/>
            <pc:sldMk cId="2082817578" sldId="267"/>
            <ac:cxnSpMk id="1075" creationId="{90CA228F-98DF-49C4-9649-32D7199CC7AB}"/>
          </ac:cxnSpMkLst>
        </pc:cxnChg>
      </pc:sldChg>
    </pc:docChg>
  </pc:docChgLst>
  <pc:docChgLst>
    <pc:chgData name="Pascale OPDEBEEK" userId="S::pascaleopdebeek@sosburnout.be::0befc5e9-ba26-4c0f-8f53-d54826e0dbae" providerId="AD" clId="Web-{FAAF31E1-5699-494F-B703-C6131BC9BB82}"/>
    <pc:docChg chg="modSld">
      <pc:chgData name="Pascale OPDEBEEK" userId="S::pascaleopdebeek@sosburnout.be::0befc5e9-ba26-4c0f-8f53-d54826e0dbae" providerId="AD" clId="Web-{FAAF31E1-5699-494F-B703-C6131BC9BB82}" dt="2024-02-09T08:22:08.662" v="224" actId="20577"/>
      <pc:docMkLst>
        <pc:docMk/>
      </pc:docMkLst>
      <pc:sldChg chg="modSp">
        <pc:chgData name="Pascale OPDEBEEK" userId="S::pascaleopdebeek@sosburnout.be::0befc5e9-ba26-4c0f-8f53-d54826e0dbae" providerId="AD" clId="Web-{FAAF31E1-5699-494F-B703-C6131BC9BB82}" dt="2024-02-09T08:21:01.611" v="212" actId="20577"/>
        <pc:sldMkLst>
          <pc:docMk/>
          <pc:sldMk cId="169831936" sldId="257"/>
        </pc:sldMkLst>
        <pc:spChg chg="mod">
          <ac:chgData name="Pascale OPDEBEEK" userId="S::pascaleopdebeek@sosburnout.be::0befc5e9-ba26-4c0f-8f53-d54826e0dbae" providerId="AD" clId="Web-{FAAF31E1-5699-494F-B703-C6131BC9BB82}" dt="2024-02-09T08:21:01.611" v="212" actId="20577"/>
          <ac:spMkLst>
            <pc:docMk/>
            <pc:sldMk cId="169831936" sldId="257"/>
            <ac:spMk id="3" creationId="{A36663C9-93DC-7544-4CD2-DEAF2929B659}"/>
          </ac:spMkLst>
        </pc:spChg>
      </pc:sldChg>
      <pc:sldChg chg="modSp">
        <pc:chgData name="Pascale OPDEBEEK" userId="S::pascaleopdebeek@sosburnout.be::0befc5e9-ba26-4c0f-8f53-d54826e0dbae" providerId="AD" clId="Web-{FAAF31E1-5699-494F-B703-C6131BC9BB82}" dt="2024-02-09T08:13:37.257" v="0" actId="20577"/>
        <pc:sldMkLst>
          <pc:docMk/>
          <pc:sldMk cId="3203563505" sldId="259"/>
        </pc:sldMkLst>
        <pc:spChg chg="mod">
          <ac:chgData name="Pascale OPDEBEEK" userId="S::pascaleopdebeek@sosburnout.be::0befc5e9-ba26-4c0f-8f53-d54826e0dbae" providerId="AD" clId="Web-{FAAF31E1-5699-494F-B703-C6131BC9BB82}" dt="2024-02-09T08:13:37.257" v="0" actId="20577"/>
          <ac:spMkLst>
            <pc:docMk/>
            <pc:sldMk cId="3203563505" sldId="259"/>
            <ac:spMk id="2" creationId="{4BBAF541-6FE5-35E4-A526-9700E42D7BED}"/>
          </ac:spMkLst>
        </pc:spChg>
      </pc:sldChg>
      <pc:sldChg chg="modSp">
        <pc:chgData name="Pascale OPDEBEEK" userId="S::pascaleopdebeek@sosburnout.be::0befc5e9-ba26-4c0f-8f53-d54826e0dbae" providerId="AD" clId="Web-{FAAF31E1-5699-494F-B703-C6131BC9BB82}" dt="2024-02-09T08:19:30.496" v="199" actId="20577"/>
        <pc:sldMkLst>
          <pc:docMk/>
          <pc:sldMk cId="1137505080" sldId="260"/>
        </pc:sldMkLst>
        <pc:spChg chg="mod">
          <ac:chgData name="Pascale OPDEBEEK" userId="S::pascaleopdebeek@sosburnout.be::0befc5e9-ba26-4c0f-8f53-d54826e0dbae" providerId="AD" clId="Web-{FAAF31E1-5699-494F-B703-C6131BC9BB82}" dt="2024-02-09T08:19:30.496" v="199" actId="20577"/>
          <ac:spMkLst>
            <pc:docMk/>
            <pc:sldMk cId="1137505080" sldId="260"/>
            <ac:spMk id="2" creationId="{4BBAF541-6FE5-35E4-A526-9700E42D7BED}"/>
          </ac:spMkLst>
        </pc:spChg>
      </pc:sldChg>
      <pc:sldChg chg="modSp">
        <pc:chgData name="Pascale OPDEBEEK" userId="S::pascaleopdebeek@sosburnout.be::0befc5e9-ba26-4c0f-8f53-d54826e0dbae" providerId="AD" clId="Web-{FAAF31E1-5699-494F-B703-C6131BC9BB82}" dt="2024-02-09T08:20:11.108" v="210" actId="20577"/>
        <pc:sldMkLst>
          <pc:docMk/>
          <pc:sldMk cId="4059001524" sldId="261"/>
        </pc:sldMkLst>
        <pc:spChg chg="mod">
          <ac:chgData name="Pascale OPDEBEEK" userId="S::pascaleopdebeek@sosburnout.be::0befc5e9-ba26-4c0f-8f53-d54826e0dbae" providerId="AD" clId="Web-{FAAF31E1-5699-494F-B703-C6131BC9BB82}" dt="2024-02-09T08:20:11.108" v="210" actId="20577"/>
          <ac:spMkLst>
            <pc:docMk/>
            <pc:sldMk cId="4059001524" sldId="261"/>
            <ac:spMk id="2" creationId="{4BBAF541-6FE5-35E4-A526-9700E42D7BED}"/>
          </ac:spMkLst>
        </pc:spChg>
      </pc:sldChg>
      <pc:sldChg chg="modSp">
        <pc:chgData name="Pascale OPDEBEEK" userId="S::pascaleopdebeek@sosburnout.be::0befc5e9-ba26-4c0f-8f53-d54826e0dbae" providerId="AD" clId="Web-{FAAF31E1-5699-494F-B703-C6131BC9BB82}" dt="2024-02-09T08:22:08.662" v="224" actId="20577"/>
        <pc:sldMkLst>
          <pc:docMk/>
          <pc:sldMk cId="1059372640" sldId="262"/>
        </pc:sldMkLst>
        <pc:spChg chg="mod">
          <ac:chgData name="Pascale OPDEBEEK" userId="S::pascaleopdebeek@sosburnout.be::0befc5e9-ba26-4c0f-8f53-d54826e0dbae" providerId="AD" clId="Web-{FAAF31E1-5699-494F-B703-C6131BC9BB82}" dt="2024-02-09T08:22:08.662" v="224" actId="20577"/>
          <ac:spMkLst>
            <pc:docMk/>
            <pc:sldMk cId="1059372640" sldId="262"/>
            <ac:spMk id="2" creationId="{4BBAF541-6FE5-35E4-A526-9700E42D7BED}"/>
          </ac:spMkLst>
        </pc:spChg>
      </pc:sldChg>
      <pc:sldChg chg="modSp">
        <pc:chgData name="Pascale OPDEBEEK" userId="S::pascaleopdebeek@sosburnout.be::0befc5e9-ba26-4c0f-8f53-d54826e0dbae" providerId="AD" clId="Web-{FAAF31E1-5699-494F-B703-C6131BC9BB82}" dt="2024-02-09T08:14:08.805" v="4" actId="20577"/>
        <pc:sldMkLst>
          <pc:docMk/>
          <pc:sldMk cId="2082817578" sldId="267"/>
        </pc:sldMkLst>
        <pc:spChg chg="mod">
          <ac:chgData name="Pascale OPDEBEEK" userId="S::pascaleopdebeek@sosburnout.be::0befc5e9-ba26-4c0f-8f53-d54826e0dbae" providerId="AD" clId="Web-{FAAF31E1-5699-494F-B703-C6131BC9BB82}" dt="2024-02-09T08:14:08.805" v="4" actId="20577"/>
          <ac:spMkLst>
            <pc:docMk/>
            <pc:sldMk cId="2082817578" sldId="267"/>
            <ac:spMk id="2" creationId="{4BBAF541-6FE5-35E4-A526-9700E42D7BE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24BF85-E143-4372-B10A-95CAEF26C958}" type="datetimeFigureOut">
              <a:rPr lang="fr-BE" smtClean="0"/>
              <a:t>09-02-24</a:t>
            </a:fld>
            <a:endParaRPr lang="fr-BE"/>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03304-65F3-4707-A4F0-B7EF7B30CA07}" type="slidenum">
              <a:rPr lang="fr-BE" smtClean="0"/>
              <a:t>‹N°›</a:t>
            </a:fld>
            <a:endParaRPr lang="fr-BE"/>
          </a:p>
        </p:txBody>
      </p:sp>
    </p:spTree>
    <p:extLst>
      <p:ext uri="{BB962C8B-B14F-4D97-AF65-F5344CB8AC3E}">
        <p14:creationId xmlns:p14="http://schemas.microsoft.com/office/powerpoint/2010/main" val="1522329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28EFDF-6728-098D-43BB-85246140885E}"/>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BE"/>
          </a:p>
        </p:txBody>
      </p:sp>
      <p:sp>
        <p:nvSpPr>
          <p:cNvPr id="3" name="Sous-titre 2">
            <a:extLst>
              <a:ext uri="{FF2B5EF4-FFF2-40B4-BE49-F238E27FC236}">
                <a16:creationId xmlns:a16="http://schemas.microsoft.com/office/drawing/2014/main" id="{E25414D8-88C5-7ADC-741D-2DABA966BB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BE"/>
          </a:p>
        </p:txBody>
      </p:sp>
      <p:sp>
        <p:nvSpPr>
          <p:cNvPr id="4" name="Espace réservé de la date 3">
            <a:extLst>
              <a:ext uri="{FF2B5EF4-FFF2-40B4-BE49-F238E27FC236}">
                <a16:creationId xmlns:a16="http://schemas.microsoft.com/office/drawing/2014/main" id="{ABC5C618-9240-C3EE-C3F2-1E837EB2B8A9}"/>
              </a:ext>
            </a:extLst>
          </p:cNvPr>
          <p:cNvSpPr>
            <a:spLocks noGrp="1"/>
          </p:cNvSpPr>
          <p:nvPr>
            <p:ph type="dt" sz="half" idx="10"/>
          </p:nvPr>
        </p:nvSpPr>
        <p:spPr/>
        <p:txBody>
          <a:bodyPr/>
          <a:lstStyle/>
          <a:p>
            <a:fld id="{9D2D038B-BC44-4FDE-85F7-BD877D656A62}" type="datetime1">
              <a:rPr lang="fr-BE" smtClean="0"/>
              <a:t>09-02-24</a:t>
            </a:fld>
            <a:endParaRPr lang="fr-BE"/>
          </a:p>
        </p:txBody>
      </p:sp>
      <p:sp>
        <p:nvSpPr>
          <p:cNvPr id="5" name="Espace réservé du pied de page 4">
            <a:extLst>
              <a:ext uri="{FF2B5EF4-FFF2-40B4-BE49-F238E27FC236}">
                <a16:creationId xmlns:a16="http://schemas.microsoft.com/office/drawing/2014/main" id="{76542263-9B6E-22A1-B428-BC35A2A18294}"/>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F306819C-13E6-1219-5A7A-C6BF408D667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247094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18148D-4CBF-CB5D-0FE7-C51D8CE259B8}"/>
              </a:ext>
            </a:extLst>
          </p:cNvPr>
          <p:cNvSpPr>
            <a:spLocks noGrp="1"/>
          </p:cNvSpPr>
          <p:nvPr>
            <p:ph type="title"/>
          </p:nvPr>
        </p:nvSpPr>
        <p:spPr/>
        <p:txBody>
          <a:bodyPr/>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875A1F04-0C45-B525-60CA-F5A0B1EDB5F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F9124ACA-2607-FD8B-2B1B-444AF60E71A6}"/>
              </a:ext>
            </a:extLst>
          </p:cNvPr>
          <p:cNvSpPr>
            <a:spLocks noGrp="1"/>
          </p:cNvSpPr>
          <p:nvPr>
            <p:ph type="dt" sz="half" idx="10"/>
          </p:nvPr>
        </p:nvSpPr>
        <p:spPr/>
        <p:txBody>
          <a:bodyPr/>
          <a:lstStyle/>
          <a:p>
            <a:fld id="{7AA90225-2FD4-4124-9E89-8FC9D9BFB7A5}" type="datetime1">
              <a:rPr lang="fr-BE" smtClean="0"/>
              <a:t>09-02-24</a:t>
            </a:fld>
            <a:endParaRPr lang="fr-BE"/>
          </a:p>
        </p:txBody>
      </p:sp>
      <p:sp>
        <p:nvSpPr>
          <p:cNvPr id="5" name="Espace réservé du pied de page 4">
            <a:extLst>
              <a:ext uri="{FF2B5EF4-FFF2-40B4-BE49-F238E27FC236}">
                <a16:creationId xmlns:a16="http://schemas.microsoft.com/office/drawing/2014/main" id="{EECBD1F5-4784-C26A-651B-14D3BFB46C7F}"/>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AE81650B-C1FE-E3F4-9BD2-68B6864C4937}"/>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316128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EB83F49-B536-2842-147A-F7AAE316D271}"/>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BE"/>
          </a:p>
        </p:txBody>
      </p:sp>
      <p:sp>
        <p:nvSpPr>
          <p:cNvPr id="3" name="Espace réservé du texte vertical 2">
            <a:extLst>
              <a:ext uri="{FF2B5EF4-FFF2-40B4-BE49-F238E27FC236}">
                <a16:creationId xmlns:a16="http://schemas.microsoft.com/office/drawing/2014/main" id="{9CFFEFE6-E780-B74B-7E9A-3057AD3FCE45}"/>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C0C9E8E3-58C1-C1D8-E4BB-DDD044C67F4F}"/>
              </a:ext>
            </a:extLst>
          </p:cNvPr>
          <p:cNvSpPr>
            <a:spLocks noGrp="1"/>
          </p:cNvSpPr>
          <p:nvPr>
            <p:ph type="dt" sz="half" idx="10"/>
          </p:nvPr>
        </p:nvSpPr>
        <p:spPr/>
        <p:txBody>
          <a:bodyPr/>
          <a:lstStyle/>
          <a:p>
            <a:fld id="{93ED6125-4B4D-47FD-B549-10091DBE17D5}" type="datetime1">
              <a:rPr lang="fr-BE" smtClean="0"/>
              <a:t>09-02-24</a:t>
            </a:fld>
            <a:endParaRPr lang="fr-BE"/>
          </a:p>
        </p:txBody>
      </p:sp>
      <p:sp>
        <p:nvSpPr>
          <p:cNvPr id="5" name="Espace réservé du pied de page 4">
            <a:extLst>
              <a:ext uri="{FF2B5EF4-FFF2-40B4-BE49-F238E27FC236}">
                <a16:creationId xmlns:a16="http://schemas.microsoft.com/office/drawing/2014/main" id="{8FB77DA8-A25B-B378-0226-945DFAAFF9B2}"/>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C95E4954-F8D2-19BE-0A1A-5A5BBD8B891A}"/>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1956120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14E1CB-6F10-B65A-3C31-8B1EF7F7628C}"/>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3C41ADD1-BD86-1FBE-138B-B68489F73B6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0775458B-7433-51E4-782E-312A8E153369}"/>
              </a:ext>
            </a:extLst>
          </p:cNvPr>
          <p:cNvSpPr>
            <a:spLocks noGrp="1"/>
          </p:cNvSpPr>
          <p:nvPr>
            <p:ph type="dt" sz="half" idx="10"/>
          </p:nvPr>
        </p:nvSpPr>
        <p:spPr/>
        <p:txBody>
          <a:bodyPr/>
          <a:lstStyle/>
          <a:p>
            <a:fld id="{590B1613-F3A9-4A1A-BAF8-A9EAB7997D08}" type="datetime1">
              <a:rPr lang="fr-BE" smtClean="0"/>
              <a:t>09-02-24</a:t>
            </a:fld>
            <a:endParaRPr lang="fr-BE"/>
          </a:p>
        </p:txBody>
      </p:sp>
      <p:sp>
        <p:nvSpPr>
          <p:cNvPr id="5" name="Espace réservé du pied de page 4">
            <a:extLst>
              <a:ext uri="{FF2B5EF4-FFF2-40B4-BE49-F238E27FC236}">
                <a16:creationId xmlns:a16="http://schemas.microsoft.com/office/drawing/2014/main" id="{CA410D87-6A61-9D40-7F99-2B6EEE5DB7CA}"/>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E22F40FE-A297-C911-F09D-AAED0DB71E64}"/>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7213029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AA987F-B3DD-F812-71DE-62D6D79A1859}"/>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BE"/>
          </a:p>
        </p:txBody>
      </p:sp>
      <p:sp>
        <p:nvSpPr>
          <p:cNvPr id="3" name="Espace réservé du texte 2">
            <a:extLst>
              <a:ext uri="{FF2B5EF4-FFF2-40B4-BE49-F238E27FC236}">
                <a16:creationId xmlns:a16="http://schemas.microsoft.com/office/drawing/2014/main" id="{C274BB48-3517-EAA7-6B7D-BA72674A9C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2FA72F9-B435-4725-98C9-FB0739DFEE6C}"/>
              </a:ext>
            </a:extLst>
          </p:cNvPr>
          <p:cNvSpPr>
            <a:spLocks noGrp="1"/>
          </p:cNvSpPr>
          <p:nvPr>
            <p:ph type="dt" sz="half" idx="10"/>
          </p:nvPr>
        </p:nvSpPr>
        <p:spPr/>
        <p:txBody>
          <a:bodyPr/>
          <a:lstStyle/>
          <a:p>
            <a:fld id="{02BBA1D4-6ACE-432C-BC73-80731DFFED59}" type="datetime1">
              <a:rPr lang="fr-BE" smtClean="0"/>
              <a:t>09-02-24</a:t>
            </a:fld>
            <a:endParaRPr lang="fr-BE"/>
          </a:p>
        </p:txBody>
      </p:sp>
      <p:sp>
        <p:nvSpPr>
          <p:cNvPr id="5" name="Espace réservé du pied de page 4">
            <a:extLst>
              <a:ext uri="{FF2B5EF4-FFF2-40B4-BE49-F238E27FC236}">
                <a16:creationId xmlns:a16="http://schemas.microsoft.com/office/drawing/2014/main" id="{2029B340-35C0-A9B7-1CBD-FE1E73ED1A6D}"/>
              </a:ext>
            </a:extLst>
          </p:cNvPr>
          <p:cNvSpPr>
            <a:spLocks noGrp="1"/>
          </p:cNvSpPr>
          <p:nvPr>
            <p:ph type="ftr" sz="quarter" idx="11"/>
          </p:nvPr>
        </p:nvSpPr>
        <p:spPr/>
        <p:txBody>
          <a:bodyPr/>
          <a:lstStyle/>
          <a:p>
            <a:r>
              <a:rPr lang="fr-BE"/>
              <a:t>(c) SOS BURNOUT Belgique</a:t>
            </a:r>
          </a:p>
        </p:txBody>
      </p:sp>
      <p:sp>
        <p:nvSpPr>
          <p:cNvPr id="6" name="Espace réservé du numéro de diapositive 5">
            <a:extLst>
              <a:ext uri="{FF2B5EF4-FFF2-40B4-BE49-F238E27FC236}">
                <a16:creationId xmlns:a16="http://schemas.microsoft.com/office/drawing/2014/main" id="{359C3AA8-B17D-ECBE-5C63-932BD0019F41}"/>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191067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8FBD86-2B1B-BF4C-F06A-DE9F118F1D86}"/>
              </a:ext>
            </a:extLst>
          </p:cNvPr>
          <p:cNvSpPr>
            <a:spLocks noGrp="1"/>
          </p:cNvSpPr>
          <p:nvPr>
            <p:ph type="title"/>
          </p:nvPr>
        </p:nvSpPr>
        <p:spPr/>
        <p:txBody>
          <a:bodyPr/>
          <a:lstStyle/>
          <a:p>
            <a:r>
              <a:rPr lang="fr-FR"/>
              <a:t>Modifiez le style du titre</a:t>
            </a:r>
            <a:endParaRPr lang="fr-BE"/>
          </a:p>
        </p:txBody>
      </p:sp>
      <p:sp>
        <p:nvSpPr>
          <p:cNvPr id="3" name="Espace réservé du contenu 2">
            <a:extLst>
              <a:ext uri="{FF2B5EF4-FFF2-40B4-BE49-F238E27FC236}">
                <a16:creationId xmlns:a16="http://schemas.microsoft.com/office/drawing/2014/main" id="{1761AA8B-5133-00F5-2409-8153CB6B13E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a:extLst>
              <a:ext uri="{FF2B5EF4-FFF2-40B4-BE49-F238E27FC236}">
                <a16:creationId xmlns:a16="http://schemas.microsoft.com/office/drawing/2014/main" id="{96011DF2-95E6-DA29-8353-BA48578A812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a:extLst>
              <a:ext uri="{FF2B5EF4-FFF2-40B4-BE49-F238E27FC236}">
                <a16:creationId xmlns:a16="http://schemas.microsoft.com/office/drawing/2014/main" id="{801B94F3-626D-231E-09E7-D3C977792256}"/>
              </a:ext>
            </a:extLst>
          </p:cNvPr>
          <p:cNvSpPr>
            <a:spLocks noGrp="1"/>
          </p:cNvSpPr>
          <p:nvPr>
            <p:ph type="dt" sz="half" idx="10"/>
          </p:nvPr>
        </p:nvSpPr>
        <p:spPr/>
        <p:txBody>
          <a:bodyPr/>
          <a:lstStyle/>
          <a:p>
            <a:fld id="{0B1A4119-53F7-49F5-A9B0-0CE6B77BC1DB}" type="datetime1">
              <a:rPr lang="fr-BE" smtClean="0"/>
              <a:t>09-02-24</a:t>
            </a:fld>
            <a:endParaRPr lang="fr-BE"/>
          </a:p>
        </p:txBody>
      </p:sp>
      <p:sp>
        <p:nvSpPr>
          <p:cNvPr id="6" name="Espace réservé du pied de page 5">
            <a:extLst>
              <a:ext uri="{FF2B5EF4-FFF2-40B4-BE49-F238E27FC236}">
                <a16:creationId xmlns:a16="http://schemas.microsoft.com/office/drawing/2014/main" id="{EFA5FF88-A531-FA69-4AE5-108E605CBA24}"/>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47A9398B-68A5-7015-C666-F19D9F07409A}"/>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4249937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D8578-1DE2-480B-92BF-A31C6ECB7623}"/>
              </a:ext>
            </a:extLst>
          </p:cNvPr>
          <p:cNvSpPr>
            <a:spLocks noGrp="1"/>
          </p:cNvSpPr>
          <p:nvPr>
            <p:ph type="title"/>
          </p:nvPr>
        </p:nvSpPr>
        <p:spPr>
          <a:xfrm>
            <a:off x="839788" y="365125"/>
            <a:ext cx="10515600" cy="1325563"/>
          </a:xfrm>
        </p:spPr>
        <p:txBody>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A93B1731-9F91-314D-ADFB-7AFBE10D7E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0401419-C2A4-8092-DB3F-7A7BEF7FB4F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a:extLst>
              <a:ext uri="{FF2B5EF4-FFF2-40B4-BE49-F238E27FC236}">
                <a16:creationId xmlns:a16="http://schemas.microsoft.com/office/drawing/2014/main" id="{AB956251-CBD4-BAB9-11DA-ECA6578D3D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EA57EBD-85FF-D703-E032-F7C2976712E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a:extLst>
              <a:ext uri="{FF2B5EF4-FFF2-40B4-BE49-F238E27FC236}">
                <a16:creationId xmlns:a16="http://schemas.microsoft.com/office/drawing/2014/main" id="{82535592-3719-9946-0446-6E627F346A94}"/>
              </a:ext>
            </a:extLst>
          </p:cNvPr>
          <p:cNvSpPr>
            <a:spLocks noGrp="1"/>
          </p:cNvSpPr>
          <p:nvPr>
            <p:ph type="dt" sz="half" idx="10"/>
          </p:nvPr>
        </p:nvSpPr>
        <p:spPr/>
        <p:txBody>
          <a:bodyPr/>
          <a:lstStyle/>
          <a:p>
            <a:fld id="{B761A795-024D-41C4-B48E-827543D43800}" type="datetime1">
              <a:rPr lang="fr-BE" smtClean="0"/>
              <a:t>09-02-24</a:t>
            </a:fld>
            <a:endParaRPr lang="fr-BE"/>
          </a:p>
        </p:txBody>
      </p:sp>
      <p:sp>
        <p:nvSpPr>
          <p:cNvPr id="8" name="Espace réservé du pied de page 7">
            <a:extLst>
              <a:ext uri="{FF2B5EF4-FFF2-40B4-BE49-F238E27FC236}">
                <a16:creationId xmlns:a16="http://schemas.microsoft.com/office/drawing/2014/main" id="{D5E50720-C463-854A-316F-E3DEF9B8395D}"/>
              </a:ext>
            </a:extLst>
          </p:cNvPr>
          <p:cNvSpPr>
            <a:spLocks noGrp="1"/>
          </p:cNvSpPr>
          <p:nvPr>
            <p:ph type="ftr" sz="quarter" idx="11"/>
          </p:nvPr>
        </p:nvSpPr>
        <p:spPr/>
        <p:txBody>
          <a:bodyPr/>
          <a:lstStyle/>
          <a:p>
            <a:r>
              <a:rPr lang="fr-BE"/>
              <a:t>(c) SOS BURNOUT Belgique</a:t>
            </a:r>
          </a:p>
        </p:txBody>
      </p:sp>
      <p:sp>
        <p:nvSpPr>
          <p:cNvPr id="9" name="Espace réservé du numéro de diapositive 8">
            <a:extLst>
              <a:ext uri="{FF2B5EF4-FFF2-40B4-BE49-F238E27FC236}">
                <a16:creationId xmlns:a16="http://schemas.microsoft.com/office/drawing/2014/main" id="{740E90D7-7F7C-2299-11B7-3D59DAB38E98}"/>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406436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D71EA76-9294-0563-113F-3681E7DB59C7}"/>
              </a:ext>
            </a:extLst>
          </p:cNvPr>
          <p:cNvSpPr>
            <a:spLocks noGrp="1"/>
          </p:cNvSpPr>
          <p:nvPr>
            <p:ph type="title"/>
          </p:nvPr>
        </p:nvSpPr>
        <p:spPr/>
        <p:txBody>
          <a:bodyPr/>
          <a:lstStyle/>
          <a:p>
            <a:r>
              <a:rPr lang="fr-FR"/>
              <a:t>Modifiez le style du titre</a:t>
            </a:r>
            <a:endParaRPr lang="fr-BE"/>
          </a:p>
        </p:txBody>
      </p:sp>
      <p:sp>
        <p:nvSpPr>
          <p:cNvPr id="3" name="Espace réservé de la date 2">
            <a:extLst>
              <a:ext uri="{FF2B5EF4-FFF2-40B4-BE49-F238E27FC236}">
                <a16:creationId xmlns:a16="http://schemas.microsoft.com/office/drawing/2014/main" id="{DD9DA59C-E6E2-B16E-83DA-0F2361643EFA}"/>
              </a:ext>
            </a:extLst>
          </p:cNvPr>
          <p:cNvSpPr>
            <a:spLocks noGrp="1"/>
          </p:cNvSpPr>
          <p:nvPr>
            <p:ph type="dt" sz="half" idx="10"/>
          </p:nvPr>
        </p:nvSpPr>
        <p:spPr/>
        <p:txBody>
          <a:bodyPr/>
          <a:lstStyle/>
          <a:p>
            <a:fld id="{8A7B49B6-E500-4439-A0FE-8764C3F50B92}" type="datetime1">
              <a:rPr lang="fr-BE" smtClean="0"/>
              <a:t>09-02-24</a:t>
            </a:fld>
            <a:endParaRPr lang="fr-BE"/>
          </a:p>
        </p:txBody>
      </p:sp>
      <p:sp>
        <p:nvSpPr>
          <p:cNvPr id="4" name="Espace réservé du pied de page 3">
            <a:extLst>
              <a:ext uri="{FF2B5EF4-FFF2-40B4-BE49-F238E27FC236}">
                <a16:creationId xmlns:a16="http://schemas.microsoft.com/office/drawing/2014/main" id="{67DC80C9-960C-B4BD-1F17-E40804ED8864}"/>
              </a:ext>
            </a:extLst>
          </p:cNvPr>
          <p:cNvSpPr>
            <a:spLocks noGrp="1"/>
          </p:cNvSpPr>
          <p:nvPr>
            <p:ph type="ftr" sz="quarter" idx="11"/>
          </p:nvPr>
        </p:nvSpPr>
        <p:spPr/>
        <p:txBody>
          <a:bodyPr/>
          <a:lstStyle/>
          <a:p>
            <a:r>
              <a:rPr lang="fr-BE"/>
              <a:t>(c) SOS BURNOUT Belgique</a:t>
            </a:r>
          </a:p>
        </p:txBody>
      </p:sp>
      <p:sp>
        <p:nvSpPr>
          <p:cNvPr id="5" name="Espace réservé du numéro de diapositive 4">
            <a:extLst>
              <a:ext uri="{FF2B5EF4-FFF2-40B4-BE49-F238E27FC236}">
                <a16:creationId xmlns:a16="http://schemas.microsoft.com/office/drawing/2014/main" id="{FB0F195A-318B-D4AD-E5E0-E5441CCC4649}"/>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3864674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9B71E0A-DD9F-28B7-F75B-B39ACDF97842}"/>
              </a:ext>
            </a:extLst>
          </p:cNvPr>
          <p:cNvSpPr>
            <a:spLocks noGrp="1"/>
          </p:cNvSpPr>
          <p:nvPr>
            <p:ph type="dt" sz="half" idx="10"/>
          </p:nvPr>
        </p:nvSpPr>
        <p:spPr/>
        <p:txBody>
          <a:bodyPr/>
          <a:lstStyle/>
          <a:p>
            <a:fld id="{99E1EFEC-3641-48ED-B528-B43D442403A4}" type="datetime1">
              <a:rPr lang="fr-BE" smtClean="0"/>
              <a:t>09-02-24</a:t>
            </a:fld>
            <a:endParaRPr lang="fr-BE"/>
          </a:p>
        </p:txBody>
      </p:sp>
      <p:sp>
        <p:nvSpPr>
          <p:cNvPr id="3" name="Espace réservé du pied de page 2">
            <a:extLst>
              <a:ext uri="{FF2B5EF4-FFF2-40B4-BE49-F238E27FC236}">
                <a16:creationId xmlns:a16="http://schemas.microsoft.com/office/drawing/2014/main" id="{758FFBB1-0EAC-506A-4111-A136E593FF6C}"/>
              </a:ext>
            </a:extLst>
          </p:cNvPr>
          <p:cNvSpPr>
            <a:spLocks noGrp="1"/>
          </p:cNvSpPr>
          <p:nvPr>
            <p:ph type="ftr" sz="quarter" idx="11"/>
          </p:nvPr>
        </p:nvSpPr>
        <p:spPr/>
        <p:txBody>
          <a:bodyPr/>
          <a:lstStyle/>
          <a:p>
            <a:r>
              <a:rPr lang="fr-BE"/>
              <a:t>(c) SOS BURNOUT Belgique</a:t>
            </a:r>
          </a:p>
        </p:txBody>
      </p:sp>
      <p:sp>
        <p:nvSpPr>
          <p:cNvPr id="4" name="Espace réservé du numéro de diapositive 3">
            <a:extLst>
              <a:ext uri="{FF2B5EF4-FFF2-40B4-BE49-F238E27FC236}">
                <a16:creationId xmlns:a16="http://schemas.microsoft.com/office/drawing/2014/main" id="{3D1447D1-324D-5EEC-CBDD-5B5F9B170BC1}"/>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274818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B3BFEE-0273-FF6C-3448-5C63929FB72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du contenu 2">
            <a:extLst>
              <a:ext uri="{FF2B5EF4-FFF2-40B4-BE49-F238E27FC236}">
                <a16:creationId xmlns:a16="http://schemas.microsoft.com/office/drawing/2014/main" id="{745A87D4-AC80-A189-2DE8-C902C43A7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a:extLst>
              <a:ext uri="{FF2B5EF4-FFF2-40B4-BE49-F238E27FC236}">
                <a16:creationId xmlns:a16="http://schemas.microsoft.com/office/drawing/2014/main" id="{1C71D2BC-6511-9E4B-1906-A15D3AECF7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94308CB-7EAB-0A2A-65D4-48832E02A478}"/>
              </a:ext>
            </a:extLst>
          </p:cNvPr>
          <p:cNvSpPr>
            <a:spLocks noGrp="1"/>
          </p:cNvSpPr>
          <p:nvPr>
            <p:ph type="dt" sz="half" idx="10"/>
          </p:nvPr>
        </p:nvSpPr>
        <p:spPr/>
        <p:txBody>
          <a:bodyPr/>
          <a:lstStyle/>
          <a:p>
            <a:fld id="{292EBD46-5684-4AFA-9044-A221E84D41E9}" type="datetime1">
              <a:rPr lang="fr-BE" smtClean="0"/>
              <a:t>09-02-24</a:t>
            </a:fld>
            <a:endParaRPr lang="fr-BE"/>
          </a:p>
        </p:txBody>
      </p:sp>
      <p:sp>
        <p:nvSpPr>
          <p:cNvPr id="6" name="Espace réservé du pied de page 5">
            <a:extLst>
              <a:ext uri="{FF2B5EF4-FFF2-40B4-BE49-F238E27FC236}">
                <a16:creationId xmlns:a16="http://schemas.microsoft.com/office/drawing/2014/main" id="{2CDB7F1F-08B8-80E2-A51B-ED543BEAD0C5}"/>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507B14C8-1250-B374-1806-A17E386931E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1122963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8661AF-56FA-307B-0E12-F1A83E0E06C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BE"/>
          </a:p>
        </p:txBody>
      </p:sp>
      <p:sp>
        <p:nvSpPr>
          <p:cNvPr id="3" name="Espace réservé pour une image  2">
            <a:extLst>
              <a:ext uri="{FF2B5EF4-FFF2-40B4-BE49-F238E27FC236}">
                <a16:creationId xmlns:a16="http://schemas.microsoft.com/office/drawing/2014/main" id="{D5FB087D-EC25-2085-5BDE-2FD5440784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a:extLst>
              <a:ext uri="{FF2B5EF4-FFF2-40B4-BE49-F238E27FC236}">
                <a16:creationId xmlns:a16="http://schemas.microsoft.com/office/drawing/2014/main" id="{149DAA9E-830B-B9B6-10D2-F7A0A6B530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2227C8C-4D1D-D615-05BC-E7EB004A84FC}"/>
              </a:ext>
            </a:extLst>
          </p:cNvPr>
          <p:cNvSpPr>
            <a:spLocks noGrp="1"/>
          </p:cNvSpPr>
          <p:nvPr>
            <p:ph type="dt" sz="half" idx="10"/>
          </p:nvPr>
        </p:nvSpPr>
        <p:spPr/>
        <p:txBody>
          <a:bodyPr/>
          <a:lstStyle/>
          <a:p>
            <a:fld id="{A1EA3083-A9C0-401D-B3D1-824009556C6B}" type="datetime1">
              <a:rPr lang="fr-BE" smtClean="0"/>
              <a:t>09-02-24</a:t>
            </a:fld>
            <a:endParaRPr lang="fr-BE"/>
          </a:p>
        </p:txBody>
      </p:sp>
      <p:sp>
        <p:nvSpPr>
          <p:cNvPr id="6" name="Espace réservé du pied de page 5">
            <a:extLst>
              <a:ext uri="{FF2B5EF4-FFF2-40B4-BE49-F238E27FC236}">
                <a16:creationId xmlns:a16="http://schemas.microsoft.com/office/drawing/2014/main" id="{B7C214AE-ED1C-B281-E2D5-9E551912E222}"/>
              </a:ext>
            </a:extLst>
          </p:cNvPr>
          <p:cNvSpPr>
            <a:spLocks noGrp="1"/>
          </p:cNvSpPr>
          <p:nvPr>
            <p:ph type="ftr" sz="quarter" idx="11"/>
          </p:nvPr>
        </p:nvSpPr>
        <p:spPr/>
        <p:txBody>
          <a:bodyPr/>
          <a:lstStyle/>
          <a:p>
            <a:r>
              <a:rPr lang="fr-BE"/>
              <a:t>(c) SOS BURNOUT Belgique</a:t>
            </a:r>
          </a:p>
        </p:txBody>
      </p:sp>
      <p:sp>
        <p:nvSpPr>
          <p:cNvPr id="7" name="Espace réservé du numéro de diapositive 6">
            <a:extLst>
              <a:ext uri="{FF2B5EF4-FFF2-40B4-BE49-F238E27FC236}">
                <a16:creationId xmlns:a16="http://schemas.microsoft.com/office/drawing/2014/main" id="{CD51B1C9-47CD-2194-CE82-F0713D8BD0DB}"/>
              </a:ext>
            </a:extLst>
          </p:cNvPr>
          <p:cNvSpPr>
            <a:spLocks noGrp="1"/>
          </p:cNvSpPr>
          <p:nvPr>
            <p:ph type="sldNum" sz="quarter" idx="12"/>
          </p:nvPr>
        </p:nvSpPr>
        <p:spPr/>
        <p:txBody>
          <a:bodyPr/>
          <a:lstStyle/>
          <a:p>
            <a:fld id="{F0146819-8DC8-47FC-88DC-91B255261D8C}" type="slidenum">
              <a:rPr lang="fr-BE" smtClean="0"/>
              <a:t>‹N°›</a:t>
            </a:fld>
            <a:endParaRPr lang="fr-BE"/>
          </a:p>
        </p:txBody>
      </p:sp>
    </p:spTree>
    <p:extLst>
      <p:ext uri="{BB962C8B-B14F-4D97-AF65-F5344CB8AC3E}">
        <p14:creationId xmlns:p14="http://schemas.microsoft.com/office/powerpoint/2010/main" val="406651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16F5A1B7-8D81-6211-C189-677ABB7CE6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BE"/>
          </a:p>
        </p:txBody>
      </p:sp>
      <p:sp>
        <p:nvSpPr>
          <p:cNvPr id="3" name="Espace réservé du texte 2">
            <a:extLst>
              <a:ext uri="{FF2B5EF4-FFF2-40B4-BE49-F238E27FC236}">
                <a16:creationId xmlns:a16="http://schemas.microsoft.com/office/drawing/2014/main" id="{95EA27B3-6B52-136D-0B49-4AEB71C3427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a:extLst>
              <a:ext uri="{FF2B5EF4-FFF2-40B4-BE49-F238E27FC236}">
                <a16:creationId xmlns:a16="http://schemas.microsoft.com/office/drawing/2014/main" id="{8263C35A-DE7A-1E8D-E1CB-80FFEFCD33C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3802E6-D180-4727-B567-DE4D426F0697}" type="datetime1">
              <a:rPr lang="fr-BE" smtClean="0"/>
              <a:t>09-02-24</a:t>
            </a:fld>
            <a:endParaRPr lang="fr-BE"/>
          </a:p>
        </p:txBody>
      </p:sp>
      <p:sp>
        <p:nvSpPr>
          <p:cNvPr id="5" name="Espace réservé du pied de page 4">
            <a:extLst>
              <a:ext uri="{FF2B5EF4-FFF2-40B4-BE49-F238E27FC236}">
                <a16:creationId xmlns:a16="http://schemas.microsoft.com/office/drawing/2014/main" id="{54309CE2-CA5C-9932-04EA-2D6A95F1CC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BE"/>
              <a:t>(c) SOS BURNOUT Belgique</a:t>
            </a:r>
          </a:p>
        </p:txBody>
      </p:sp>
      <p:sp>
        <p:nvSpPr>
          <p:cNvPr id="6" name="Espace réservé du numéro de diapositive 5">
            <a:extLst>
              <a:ext uri="{FF2B5EF4-FFF2-40B4-BE49-F238E27FC236}">
                <a16:creationId xmlns:a16="http://schemas.microsoft.com/office/drawing/2014/main" id="{3425E259-9CE6-73AA-697E-1BBAB576D2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46819-8DC8-47FC-88DC-91B255261D8C}" type="slidenum">
              <a:rPr lang="fr-BE" smtClean="0"/>
              <a:t>‹N°›</a:t>
            </a:fld>
            <a:endParaRPr lang="fr-BE"/>
          </a:p>
        </p:txBody>
      </p:sp>
    </p:spTree>
    <p:extLst>
      <p:ext uri="{BB962C8B-B14F-4D97-AF65-F5344CB8AC3E}">
        <p14:creationId xmlns:p14="http://schemas.microsoft.com/office/powerpoint/2010/main" val="2331379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ADD087-145D-93FC-65B5-6713188A62C7}"/>
              </a:ext>
            </a:extLst>
          </p:cNvPr>
          <p:cNvSpPr>
            <a:spLocks noGrp="1"/>
          </p:cNvSpPr>
          <p:nvPr>
            <p:ph type="ctrTitle"/>
          </p:nvPr>
        </p:nvSpPr>
        <p:spPr>
          <a:xfrm>
            <a:off x="476250" y="1739900"/>
            <a:ext cx="6600825" cy="2387600"/>
          </a:xfrm>
        </p:spPr>
        <p:txBody>
          <a:bodyPr>
            <a:normAutofit fontScale="90000"/>
          </a:bodyPr>
          <a:lstStyle/>
          <a:p>
            <a:r>
              <a:rPr lang="fr-BE" dirty="0"/>
              <a:t>Ces personnes ressources </a:t>
            </a:r>
            <a:r>
              <a:rPr lang="fr-BE" dirty="0">
                <a:solidFill>
                  <a:schemeClr val="accent2">
                    <a:lumMod val="75000"/>
                  </a:schemeClr>
                </a:solidFill>
              </a:rPr>
              <a:t>en dehors </a:t>
            </a:r>
            <a:r>
              <a:rPr lang="fr-BE" dirty="0"/>
              <a:t>de mon entreprise.</a:t>
            </a:r>
          </a:p>
        </p:txBody>
      </p:sp>
      <p:pic>
        <p:nvPicPr>
          <p:cNvPr id="3" name="Picture 2" descr="Gratuit Photos gratuites de anxiété, appartement, beaucoup Photos">
            <a:extLst>
              <a:ext uri="{FF2B5EF4-FFF2-40B4-BE49-F238E27FC236}">
                <a16:creationId xmlns:a16="http://schemas.microsoft.com/office/drawing/2014/main" id="{2DBB3415-492B-17E2-AAA5-8F0685B34ECE}"/>
              </a:ext>
            </a:extLst>
          </p:cNvPr>
          <p:cNvPicPr>
            <a:picLocks noChangeAspect="1" noChangeArrowheads="1"/>
          </p:cNvPicPr>
          <p:nvPr/>
        </p:nvPicPr>
        <p:blipFill rotWithShape="1">
          <a:blip r:embed="rId2">
            <a:alphaModFix amt="85000"/>
            <a:extLst>
              <a:ext uri="{28A0092B-C50C-407E-A947-70E740481C1C}">
                <a14:useLocalDpi xmlns:a14="http://schemas.microsoft.com/office/drawing/2010/main" val="0"/>
              </a:ext>
            </a:extLst>
          </a:blip>
          <a:srcRect l="42"/>
          <a:stretch/>
        </p:blipFill>
        <p:spPr bwMode="auto">
          <a:xfrm>
            <a:off x="7616215" y="0"/>
            <a:ext cx="4575785" cy="6857990"/>
          </a:xfrm>
          <a:custGeom>
            <a:avLst/>
            <a:gdLst/>
            <a:ahLst/>
            <a:cxnLst/>
            <a:rect l="l" t="t" r="r" b="b"/>
            <a:pathLst>
              <a:path w="4575785" h="6857999">
                <a:moveTo>
                  <a:pt x="517468" y="0"/>
                </a:moveTo>
                <a:lnTo>
                  <a:pt x="4575785" y="0"/>
                </a:lnTo>
                <a:lnTo>
                  <a:pt x="4575785" y="6857999"/>
                </a:lnTo>
                <a:lnTo>
                  <a:pt x="960511" y="6857999"/>
                </a:lnTo>
                <a:lnTo>
                  <a:pt x="942694" y="6843617"/>
                </a:lnTo>
                <a:cubicBezTo>
                  <a:pt x="964945" y="6792705"/>
                  <a:pt x="892574" y="6836929"/>
                  <a:pt x="865960" y="6827318"/>
                </a:cubicBezTo>
                <a:lnTo>
                  <a:pt x="861487" y="6823037"/>
                </a:lnTo>
                <a:lnTo>
                  <a:pt x="859513" y="6806858"/>
                </a:lnTo>
                <a:lnTo>
                  <a:pt x="860461" y="6800037"/>
                </a:lnTo>
                <a:cubicBezTo>
                  <a:pt x="860484" y="6795612"/>
                  <a:pt x="859691" y="6793024"/>
                  <a:pt x="858251" y="6791626"/>
                </a:cubicBezTo>
                <a:lnTo>
                  <a:pt x="857660" y="6791654"/>
                </a:lnTo>
                <a:lnTo>
                  <a:pt x="856643" y="6783314"/>
                </a:lnTo>
                <a:cubicBezTo>
                  <a:pt x="856157" y="6768705"/>
                  <a:pt x="856848" y="6753980"/>
                  <a:pt x="858459" y="6739543"/>
                </a:cubicBezTo>
                <a:cubicBezTo>
                  <a:pt x="825704" y="6742272"/>
                  <a:pt x="849542" y="6681110"/>
                  <a:pt x="794118" y="6710916"/>
                </a:cubicBezTo>
                <a:cubicBezTo>
                  <a:pt x="794610" y="6692179"/>
                  <a:pt x="815573" y="6671806"/>
                  <a:pt x="779817" y="6693690"/>
                </a:cubicBezTo>
                <a:cubicBezTo>
                  <a:pt x="778915" y="6687990"/>
                  <a:pt x="774885" y="6685995"/>
                  <a:pt x="769310" y="6685745"/>
                </a:cubicBezTo>
                <a:lnTo>
                  <a:pt x="766802" y="6686064"/>
                </a:lnTo>
                <a:cubicBezTo>
                  <a:pt x="767473" y="6672038"/>
                  <a:pt x="768145" y="6658011"/>
                  <a:pt x="768816" y="6643985"/>
                </a:cubicBezTo>
                <a:lnTo>
                  <a:pt x="764758" y="6640288"/>
                </a:lnTo>
                <a:lnTo>
                  <a:pt x="771603" y="6610439"/>
                </a:lnTo>
                <a:cubicBezTo>
                  <a:pt x="771799" y="6605729"/>
                  <a:pt x="776328" y="6505678"/>
                  <a:pt x="776524" y="6500968"/>
                </a:cubicBezTo>
                <a:lnTo>
                  <a:pt x="716862" y="6252242"/>
                </a:lnTo>
                <a:cubicBezTo>
                  <a:pt x="710358" y="6209033"/>
                  <a:pt x="712158" y="6177416"/>
                  <a:pt x="706006" y="6116988"/>
                </a:cubicBezTo>
                <a:cubicBezTo>
                  <a:pt x="664744" y="6009788"/>
                  <a:pt x="669134" y="5997889"/>
                  <a:pt x="675681" y="5921438"/>
                </a:cubicBezTo>
                <a:cubicBezTo>
                  <a:pt x="609567" y="5910253"/>
                  <a:pt x="667197" y="5880778"/>
                  <a:pt x="646967" y="5848021"/>
                </a:cubicBezTo>
                <a:cubicBezTo>
                  <a:pt x="633539" y="5819166"/>
                  <a:pt x="610193" y="5775630"/>
                  <a:pt x="595120" y="5722308"/>
                </a:cubicBezTo>
                <a:cubicBezTo>
                  <a:pt x="587517" y="5685814"/>
                  <a:pt x="566330" y="5564010"/>
                  <a:pt x="556522" y="5528087"/>
                </a:cubicBezTo>
                <a:cubicBezTo>
                  <a:pt x="551310" y="5519174"/>
                  <a:pt x="556171" y="5505252"/>
                  <a:pt x="536270" y="5506770"/>
                </a:cubicBezTo>
                <a:cubicBezTo>
                  <a:pt x="512052" y="5506489"/>
                  <a:pt x="543356" y="5459435"/>
                  <a:pt x="516612" y="5473320"/>
                </a:cubicBezTo>
                <a:cubicBezTo>
                  <a:pt x="537947" y="5440196"/>
                  <a:pt x="486731" y="5435838"/>
                  <a:pt x="471989" y="5418523"/>
                </a:cubicBezTo>
                <a:cubicBezTo>
                  <a:pt x="493820" y="5390817"/>
                  <a:pt x="454363" y="5377479"/>
                  <a:pt x="442299" y="5333204"/>
                </a:cubicBezTo>
                <a:cubicBezTo>
                  <a:pt x="467689" y="5302287"/>
                  <a:pt x="420786" y="5307848"/>
                  <a:pt x="452960" y="5255192"/>
                </a:cubicBezTo>
                <a:cubicBezTo>
                  <a:pt x="453300" y="5233631"/>
                  <a:pt x="429983" y="5195187"/>
                  <a:pt x="431339" y="5156169"/>
                </a:cubicBezTo>
                <a:cubicBezTo>
                  <a:pt x="398945" y="5067566"/>
                  <a:pt x="403718" y="5079988"/>
                  <a:pt x="404757" y="5025421"/>
                </a:cubicBezTo>
                <a:cubicBezTo>
                  <a:pt x="400018" y="4966103"/>
                  <a:pt x="402758" y="4976631"/>
                  <a:pt x="395660" y="4924394"/>
                </a:cubicBezTo>
                <a:cubicBezTo>
                  <a:pt x="383838" y="4897752"/>
                  <a:pt x="406451" y="4876973"/>
                  <a:pt x="390158" y="4861232"/>
                </a:cubicBezTo>
                <a:cubicBezTo>
                  <a:pt x="362582" y="4877952"/>
                  <a:pt x="368360" y="4813711"/>
                  <a:pt x="341238" y="4838615"/>
                </a:cubicBezTo>
                <a:cubicBezTo>
                  <a:pt x="311503" y="4831441"/>
                  <a:pt x="352577" y="4804970"/>
                  <a:pt x="326273" y="4796524"/>
                </a:cubicBezTo>
                <a:lnTo>
                  <a:pt x="284996" y="4672372"/>
                </a:lnTo>
                <a:cubicBezTo>
                  <a:pt x="298118" y="4649489"/>
                  <a:pt x="287003" y="4640074"/>
                  <a:pt x="267970" y="4634255"/>
                </a:cubicBezTo>
                <a:cubicBezTo>
                  <a:pt x="263754" y="4595383"/>
                  <a:pt x="222766" y="4593405"/>
                  <a:pt x="203275" y="4555830"/>
                </a:cubicBezTo>
                <a:cubicBezTo>
                  <a:pt x="181514" y="4524570"/>
                  <a:pt x="154438" y="4520149"/>
                  <a:pt x="133797" y="4479914"/>
                </a:cubicBezTo>
                <a:cubicBezTo>
                  <a:pt x="124082" y="4457346"/>
                  <a:pt x="105185" y="4427564"/>
                  <a:pt x="84156" y="4415916"/>
                </a:cubicBezTo>
                <a:lnTo>
                  <a:pt x="83303" y="4414752"/>
                </a:lnTo>
                <a:lnTo>
                  <a:pt x="72062" y="4388525"/>
                </a:lnTo>
                <a:lnTo>
                  <a:pt x="75315" y="4375182"/>
                </a:lnTo>
                <a:cubicBezTo>
                  <a:pt x="75941" y="4370194"/>
                  <a:pt x="75530" y="4367154"/>
                  <a:pt x="74333" y="4365355"/>
                </a:cubicBezTo>
                <a:lnTo>
                  <a:pt x="68893" y="4364787"/>
                </a:lnTo>
                <a:cubicBezTo>
                  <a:pt x="68887" y="4364737"/>
                  <a:pt x="68881" y="4364686"/>
                  <a:pt x="68875" y="4364636"/>
                </a:cubicBezTo>
                <a:cubicBezTo>
                  <a:pt x="68620" y="4351507"/>
                  <a:pt x="69309" y="4337030"/>
                  <a:pt x="58168" y="4323582"/>
                </a:cubicBezTo>
                <a:cubicBezTo>
                  <a:pt x="61811" y="4263350"/>
                  <a:pt x="99263" y="4233013"/>
                  <a:pt x="79972" y="4208494"/>
                </a:cubicBezTo>
                <a:cubicBezTo>
                  <a:pt x="88758" y="4180446"/>
                  <a:pt x="125844" y="4152085"/>
                  <a:pt x="106280" y="4120638"/>
                </a:cubicBezTo>
                <a:cubicBezTo>
                  <a:pt x="111598" y="4121936"/>
                  <a:pt x="113804" y="4120147"/>
                  <a:pt x="114398" y="4116558"/>
                </a:cubicBezTo>
                <a:cubicBezTo>
                  <a:pt x="114157" y="4114248"/>
                  <a:pt x="113917" y="4111937"/>
                  <a:pt x="113677" y="4109627"/>
                </a:cubicBezTo>
                <a:lnTo>
                  <a:pt x="105699" y="4105626"/>
                </a:lnTo>
                <a:cubicBezTo>
                  <a:pt x="77890" y="4088880"/>
                  <a:pt x="108987" y="4082598"/>
                  <a:pt x="106408" y="4051443"/>
                </a:cubicBezTo>
                <a:cubicBezTo>
                  <a:pt x="106858" y="4036630"/>
                  <a:pt x="97032" y="3985550"/>
                  <a:pt x="103822" y="3988496"/>
                </a:cubicBezTo>
                <a:lnTo>
                  <a:pt x="75372" y="3857059"/>
                </a:lnTo>
                <a:cubicBezTo>
                  <a:pt x="82817" y="3836376"/>
                  <a:pt x="81742" y="3824520"/>
                  <a:pt x="64937" y="3815652"/>
                </a:cubicBezTo>
                <a:cubicBezTo>
                  <a:pt x="102287" y="3718925"/>
                  <a:pt x="55573" y="3772320"/>
                  <a:pt x="59080" y="3696747"/>
                </a:cubicBezTo>
                <a:cubicBezTo>
                  <a:pt x="66269" y="3629648"/>
                  <a:pt x="63240" y="3571908"/>
                  <a:pt x="85623" y="3491441"/>
                </a:cubicBezTo>
                <a:cubicBezTo>
                  <a:pt x="98410" y="3474059"/>
                  <a:pt x="99525" y="3431012"/>
                  <a:pt x="100691" y="3417526"/>
                </a:cubicBezTo>
                <a:cubicBezTo>
                  <a:pt x="101857" y="3404040"/>
                  <a:pt x="95556" y="3412369"/>
                  <a:pt x="92620" y="3410525"/>
                </a:cubicBezTo>
                <a:cubicBezTo>
                  <a:pt x="92153" y="3374230"/>
                  <a:pt x="83244" y="3285268"/>
                  <a:pt x="79737" y="3235496"/>
                </a:cubicBezTo>
                <a:cubicBezTo>
                  <a:pt x="70953" y="3207448"/>
                  <a:pt x="52012" y="3143347"/>
                  <a:pt x="71576" y="3111898"/>
                </a:cubicBezTo>
                <a:cubicBezTo>
                  <a:pt x="66408" y="3077014"/>
                  <a:pt x="53542" y="3056489"/>
                  <a:pt x="48725" y="3026189"/>
                </a:cubicBezTo>
                <a:cubicBezTo>
                  <a:pt x="35029" y="3013335"/>
                  <a:pt x="35295" y="2950066"/>
                  <a:pt x="42673" y="2930099"/>
                </a:cubicBezTo>
                <a:cubicBezTo>
                  <a:pt x="72765" y="2876461"/>
                  <a:pt x="20837" y="2811743"/>
                  <a:pt x="43260" y="2768401"/>
                </a:cubicBezTo>
                <a:cubicBezTo>
                  <a:pt x="44784" y="2755816"/>
                  <a:pt x="43709" y="2744724"/>
                  <a:pt x="41022" y="2734617"/>
                </a:cubicBezTo>
                <a:lnTo>
                  <a:pt x="29707" y="2708118"/>
                </a:lnTo>
                <a:lnTo>
                  <a:pt x="18896" y="2704187"/>
                </a:lnTo>
                <a:lnTo>
                  <a:pt x="16157" y="2686013"/>
                </a:lnTo>
                <a:lnTo>
                  <a:pt x="0" y="2656506"/>
                </a:lnTo>
                <a:cubicBezTo>
                  <a:pt x="46275" y="2648213"/>
                  <a:pt x="-21852" y="2580542"/>
                  <a:pt x="20000" y="2589495"/>
                </a:cubicBezTo>
                <a:cubicBezTo>
                  <a:pt x="9004" y="2539865"/>
                  <a:pt x="51725" y="2561406"/>
                  <a:pt x="4503" y="2517909"/>
                </a:cubicBezTo>
                <a:cubicBezTo>
                  <a:pt x="18312" y="2426183"/>
                  <a:pt x="2043" y="2320005"/>
                  <a:pt x="38580" y="2235940"/>
                </a:cubicBezTo>
                <a:cubicBezTo>
                  <a:pt x="39530" y="2131535"/>
                  <a:pt x="31342" y="1983035"/>
                  <a:pt x="28357" y="1891475"/>
                </a:cubicBezTo>
                <a:cubicBezTo>
                  <a:pt x="18536" y="1816240"/>
                  <a:pt x="53985" y="1820215"/>
                  <a:pt x="16422" y="1754299"/>
                </a:cubicBezTo>
                <a:cubicBezTo>
                  <a:pt x="22523" y="1748800"/>
                  <a:pt x="14115" y="1712020"/>
                  <a:pt x="17619" y="1704948"/>
                </a:cubicBezTo>
                <a:lnTo>
                  <a:pt x="11875" y="1640075"/>
                </a:lnTo>
                <a:lnTo>
                  <a:pt x="10148" y="1637400"/>
                </a:lnTo>
                <a:cubicBezTo>
                  <a:pt x="6571" y="1625366"/>
                  <a:pt x="7662" y="1617809"/>
                  <a:pt x="10809" y="1612250"/>
                </a:cubicBezTo>
                <a:lnTo>
                  <a:pt x="30710" y="1498099"/>
                </a:lnTo>
                <a:lnTo>
                  <a:pt x="28832" y="1497366"/>
                </a:lnTo>
                <a:lnTo>
                  <a:pt x="25420" y="1490044"/>
                </a:lnTo>
                <a:lnTo>
                  <a:pt x="36357" y="1429750"/>
                </a:lnTo>
                <a:cubicBezTo>
                  <a:pt x="56105" y="1395764"/>
                  <a:pt x="51096" y="1348657"/>
                  <a:pt x="63323" y="1316453"/>
                </a:cubicBezTo>
                <a:cubicBezTo>
                  <a:pt x="113953" y="1206017"/>
                  <a:pt x="97314" y="1160971"/>
                  <a:pt x="167299" y="1100758"/>
                </a:cubicBezTo>
                <a:cubicBezTo>
                  <a:pt x="183322" y="1066821"/>
                  <a:pt x="207320" y="1013057"/>
                  <a:pt x="218971" y="997428"/>
                </a:cubicBezTo>
                <a:cubicBezTo>
                  <a:pt x="225661" y="983599"/>
                  <a:pt x="245059" y="996998"/>
                  <a:pt x="249304" y="969068"/>
                </a:cubicBezTo>
                <a:cubicBezTo>
                  <a:pt x="273910" y="912445"/>
                  <a:pt x="257335" y="876944"/>
                  <a:pt x="307518" y="815816"/>
                </a:cubicBezTo>
                <a:cubicBezTo>
                  <a:pt x="319844" y="734499"/>
                  <a:pt x="427269" y="648257"/>
                  <a:pt x="438631" y="588216"/>
                </a:cubicBezTo>
                <a:cubicBezTo>
                  <a:pt x="468336" y="534577"/>
                  <a:pt x="480025" y="521047"/>
                  <a:pt x="494548" y="466832"/>
                </a:cubicBezTo>
                <a:cubicBezTo>
                  <a:pt x="513994" y="444023"/>
                  <a:pt x="469014" y="421695"/>
                  <a:pt x="512985" y="406165"/>
                </a:cubicBezTo>
                <a:cubicBezTo>
                  <a:pt x="519819" y="312467"/>
                  <a:pt x="496295" y="285415"/>
                  <a:pt x="499246" y="226337"/>
                </a:cubicBezTo>
                <a:cubicBezTo>
                  <a:pt x="511217" y="180655"/>
                  <a:pt x="525793" y="85726"/>
                  <a:pt x="530694" y="51692"/>
                </a:cubicBezTo>
                <a:cubicBezTo>
                  <a:pt x="512001" y="39736"/>
                  <a:pt x="522977" y="34428"/>
                  <a:pt x="528655" y="22135"/>
                </a:cubicBezTo>
                <a:cubicBezTo>
                  <a:pt x="511506" y="14446"/>
                  <a:pt x="513258" y="7722"/>
                  <a:pt x="516964" y="1039"/>
                </a:cubicBezTo>
                <a:close/>
              </a:path>
            </a:pathLst>
          </a:custGeom>
          <a:noFill/>
          <a:extLst>
            <a:ext uri="{909E8E84-426E-40DD-AFC4-6F175D3DCCD1}">
              <a14:hiddenFill xmlns:a14="http://schemas.microsoft.com/office/drawing/2010/main">
                <a:solidFill>
                  <a:srgbClr val="FFFFFF"/>
                </a:solidFill>
              </a14:hiddenFill>
            </a:ext>
          </a:extLst>
        </p:spPr>
      </p:pic>
      <p:sp>
        <p:nvSpPr>
          <p:cNvPr id="4" name="Espace réservé du pied de page 3">
            <a:extLst>
              <a:ext uri="{FF2B5EF4-FFF2-40B4-BE49-F238E27FC236}">
                <a16:creationId xmlns:a16="http://schemas.microsoft.com/office/drawing/2014/main" id="{6FE2D4DB-F365-79F6-E60F-C3DCC4AAADFD}"/>
              </a:ext>
            </a:extLst>
          </p:cNvPr>
          <p:cNvSpPr>
            <a:spLocks noGrp="1"/>
          </p:cNvSpPr>
          <p:nvPr>
            <p:ph type="ftr" sz="quarter" idx="11"/>
          </p:nvPr>
        </p:nvSpPr>
        <p:spPr/>
        <p:txBody>
          <a:bodyPr/>
          <a:lstStyle/>
          <a:p>
            <a:r>
              <a:rPr lang="fr-BE" dirty="0"/>
              <a:t>© SOS BURNOUT Belgique</a:t>
            </a:r>
          </a:p>
        </p:txBody>
      </p:sp>
    </p:spTree>
    <p:extLst>
      <p:ext uri="{BB962C8B-B14F-4D97-AF65-F5344CB8AC3E}">
        <p14:creationId xmlns:p14="http://schemas.microsoft.com/office/powerpoint/2010/main" val="28078312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ous-titre 2">
            <a:extLst>
              <a:ext uri="{FF2B5EF4-FFF2-40B4-BE49-F238E27FC236}">
                <a16:creationId xmlns:a16="http://schemas.microsoft.com/office/drawing/2014/main" id="{A36663C9-93DC-7544-4CD2-DEAF2929B659}"/>
              </a:ext>
            </a:extLst>
          </p:cNvPr>
          <p:cNvSpPr>
            <a:spLocks noGrp="1"/>
          </p:cNvSpPr>
          <p:nvPr>
            <p:ph type="subTitle" idx="1"/>
          </p:nvPr>
        </p:nvSpPr>
        <p:spPr>
          <a:xfrm>
            <a:off x="5953125" y="381000"/>
            <a:ext cx="5962649" cy="5733553"/>
          </a:xfrm>
          <a:noFill/>
        </p:spPr>
        <p:txBody>
          <a:bodyPr vert="horz" lIns="91440" tIns="45720" rIns="91440" bIns="45720" rtlCol="0" anchor="t">
            <a:normAutofit/>
          </a:bodyPr>
          <a:lstStyle/>
          <a:p>
            <a:pPr algn="l"/>
            <a:endParaRPr lang="fr-BE" sz="600" dirty="0">
              <a:latin typeface="Calibri Light"/>
              <a:cs typeface="Calibri Light"/>
            </a:endParaRPr>
          </a:p>
          <a:p>
            <a:pPr algn="l"/>
            <a:r>
              <a:rPr lang="fr-FR" b="0" i="0" dirty="0">
                <a:effectLst/>
                <a:latin typeface="Calibri Light"/>
                <a:cs typeface="Times New Roman"/>
              </a:rPr>
              <a:t>Lors d'un burn-out, il est crucial de ne pas rester seul.</a:t>
            </a:r>
            <a:r>
              <a:rPr lang="fr-FR" dirty="0">
                <a:latin typeface="Calibri Light"/>
                <a:cs typeface="Times New Roman"/>
              </a:rPr>
              <a:t> </a:t>
            </a:r>
            <a:endParaRPr lang="fr-FR" b="0" i="0" dirty="0">
              <a:effectLst/>
              <a:latin typeface="Calibri Light"/>
              <a:cs typeface="Times New Roman" panose="02020603050405020304" pitchFamily="18" charset="0"/>
            </a:endParaRPr>
          </a:p>
          <a:p>
            <a:pPr algn="l"/>
            <a:endParaRPr lang="fr-FR" b="0" i="0" dirty="0">
              <a:effectLst/>
              <a:latin typeface="Calibri Light"/>
              <a:cs typeface="Times New Roman" panose="02020603050405020304" pitchFamily="18" charset="0"/>
            </a:endParaRPr>
          </a:p>
          <a:p>
            <a:pPr algn="l"/>
            <a:r>
              <a:rPr lang="fr-FR" b="0" i="0" dirty="0">
                <a:effectLst/>
                <a:latin typeface="Calibri Light"/>
                <a:cs typeface="Times New Roman"/>
              </a:rPr>
              <a:t>Consulter des professionnels de la santé comme votre médecin généraliste, un </a:t>
            </a:r>
            <a:r>
              <a:rPr lang="fr-FR" dirty="0">
                <a:latin typeface="Calibri Light"/>
                <a:cs typeface="Times New Roman"/>
              </a:rPr>
              <a:t>p</a:t>
            </a:r>
            <a:r>
              <a:rPr lang="fr-FR" b="0" i="0" dirty="0">
                <a:effectLst/>
                <a:latin typeface="Calibri Light"/>
                <a:cs typeface="Times New Roman"/>
              </a:rPr>
              <a:t>sychologue, un psychiatre ou consulter un coach peut aider.</a:t>
            </a:r>
          </a:p>
          <a:p>
            <a:pPr algn="l"/>
            <a:endParaRPr lang="fr-FR" b="0" i="0" dirty="0">
              <a:effectLst/>
              <a:latin typeface="Calibri Light"/>
              <a:cs typeface="Times New Roman" panose="02020603050405020304" pitchFamily="18" charset="0"/>
            </a:endParaRPr>
          </a:p>
          <a:p>
            <a:pPr algn="l"/>
            <a:r>
              <a:rPr lang="fr-FR" b="0" i="0" dirty="0">
                <a:effectLst/>
                <a:latin typeface="Calibri Light"/>
                <a:cs typeface="Times New Roman"/>
              </a:rPr>
              <a:t>Trouver du soutien auprès de proches et de groupes de soutien est également essentiel.</a:t>
            </a:r>
            <a:endParaRPr lang="fr-BE" dirty="0">
              <a:latin typeface="Calibri Light"/>
              <a:cs typeface="Times New Roman"/>
            </a:endParaRPr>
          </a:p>
          <a:p>
            <a:pPr algn="l"/>
            <a:endParaRPr lang="fr-BE" dirty="0">
              <a:latin typeface="Times New Roman" panose="02020603050405020304" pitchFamily="18" charset="0"/>
              <a:cs typeface="Times New Roman" panose="02020603050405020304" pitchFamily="18" charset="0"/>
            </a:endParaRPr>
          </a:p>
          <a:p>
            <a:pPr algn="l"/>
            <a:endParaRPr lang="fr-BE" sz="600" dirty="0"/>
          </a:p>
        </p:txBody>
      </p:sp>
      <p:pic>
        <p:nvPicPr>
          <p:cNvPr id="4" name="Picture 2" descr="Gratuit 2 Personne Se Tenant La Main Photos">
            <a:extLst>
              <a:ext uri="{FF2B5EF4-FFF2-40B4-BE49-F238E27FC236}">
                <a16:creationId xmlns:a16="http://schemas.microsoft.com/office/drawing/2014/main" id="{F9E695BA-FA11-7ED6-B1AE-E52CABF3C75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716" r="13709" b="-1"/>
          <a:stretch/>
        </p:blipFill>
        <p:spPr bwMode="auto">
          <a:xfrm>
            <a:off x="21" y="10"/>
            <a:ext cx="5333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Espace réservé du pied de page 1">
            <a:extLst>
              <a:ext uri="{FF2B5EF4-FFF2-40B4-BE49-F238E27FC236}">
                <a16:creationId xmlns:a16="http://schemas.microsoft.com/office/drawing/2014/main" id="{2C032AFA-5B86-13F3-6825-9CF21845A349}"/>
              </a:ext>
            </a:extLst>
          </p:cNvPr>
          <p:cNvSpPr>
            <a:spLocks noGrp="1"/>
          </p:cNvSpPr>
          <p:nvPr>
            <p:ph type="ftr" sz="quarter" idx="11"/>
          </p:nvPr>
        </p:nvSpPr>
        <p:spPr>
          <a:xfrm>
            <a:off x="3187673" y="6356350"/>
            <a:ext cx="3615866" cy="365125"/>
          </a:xfrm>
        </p:spPr>
        <p:txBody>
          <a:bodyPr>
            <a:normAutofit/>
          </a:bodyPr>
          <a:lstStyle/>
          <a:p>
            <a:pPr algn="r">
              <a:spcAft>
                <a:spcPts val="600"/>
              </a:spcAft>
            </a:pPr>
            <a:r>
              <a:rPr lang="fr-BE">
                <a:solidFill>
                  <a:srgbClr val="FFFFFF"/>
                </a:solidFill>
              </a:rPr>
              <a:t>© SOS BURNOUT Belgique</a:t>
            </a:r>
          </a:p>
        </p:txBody>
      </p:sp>
    </p:spTree>
    <p:extLst>
      <p:ext uri="{BB962C8B-B14F-4D97-AF65-F5344CB8AC3E}">
        <p14:creationId xmlns:p14="http://schemas.microsoft.com/office/powerpoint/2010/main" val="16983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0" y="10"/>
            <a:ext cx="6344816"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6699381" y="0"/>
            <a:ext cx="5094514" cy="6550090"/>
          </a:xfrm>
        </p:spPr>
        <p:txBody>
          <a:bodyPr vert="horz" lIns="91440" tIns="45720" rIns="91440" bIns="45720" rtlCol="0" anchor="ctr">
            <a:normAutofit/>
          </a:bodyPr>
          <a:lstStyle/>
          <a:p>
            <a:pPr algn="l"/>
            <a:r>
              <a:rPr lang="en-US" sz="3200" b="1" u="sng" dirty="0">
                <a:effectLst>
                  <a:outerShdw blurRad="38100" dist="38100" dir="2700000" algn="tl">
                    <a:srgbClr val="000000">
                      <a:alpha val="43137"/>
                    </a:srgbClr>
                  </a:outerShdw>
                </a:effectLst>
              </a:rPr>
              <a:t>Les </a:t>
            </a:r>
            <a:r>
              <a:rPr lang="en-US" sz="3200" b="1" u="sng" dirty="0" err="1">
                <a:effectLst>
                  <a:outerShdw blurRad="38100" dist="38100" dir="2700000" algn="tl">
                    <a:srgbClr val="000000">
                      <a:alpha val="43137"/>
                    </a:srgbClr>
                  </a:outerShdw>
                </a:effectLst>
              </a:rPr>
              <a:t>professionels</a:t>
            </a:r>
            <a:r>
              <a:rPr lang="en-US" sz="3200" b="1" u="sng" dirty="0">
                <a:effectLst>
                  <a:outerShdw blurRad="38100" dist="38100" dir="2700000" algn="tl">
                    <a:srgbClr val="000000">
                      <a:alpha val="43137"/>
                    </a:srgbClr>
                  </a:outerShdw>
                </a:effectLst>
              </a:rPr>
              <a:t> de la </a:t>
            </a:r>
            <a:r>
              <a:rPr lang="en-US" sz="3200" b="1" u="sng" dirty="0" err="1">
                <a:effectLst>
                  <a:outerShdw blurRad="38100" dist="38100" dir="2700000" algn="tl">
                    <a:srgbClr val="000000">
                      <a:alpha val="43137"/>
                    </a:srgbClr>
                  </a:outerShdw>
                </a:effectLst>
              </a:rPr>
              <a:t>santé</a:t>
            </a:r>
            <a:r>
              <a:rPr lang="en-US" sz="3200" b="1" u="sng" dirty="0">
                <a:effectLst>
                  <a:outerShdw blurRad="38100" dist="38100" dir="2700000" algn="tl">
                    <a:srgbClr val="000000">
                      <a:alpha val="43137"/>
                    </a:srgbClr>
                  </a:outerShdw>
                </a:effectLst>
              </a:rPr>
              <a:t>.</a:t>
            </a:r>
            <a:br>
              <a:rPr lang="en-US" sz="3200" b="1" u="sng" dirty="0">
                <a:effectLst>
                  <a:outerShdw blurRad="38100" dist="38100" dir="2700000" algn="tl">
                    <a:srgbClr val="000000">
                      <a:alpha val="43137"/>
                    </a:srgbClr>
                  </a:outerShdw>
                </a:effectLst>
              </a:rPr>
            </a:br>
            <a:br>
              <a:rPr lang="en-US" sz="2800" dirty="0">
                <a:effectLst>
                  <a:outerShdw blurRad="38100" dist="38100" dir="2700000" algn="tl">
                    <a:srgbClr val="000000">
                      <a:alpha val="43137"/>
                    </a:srgbClr>
                  </a:outerShdw>
                </a:effectLst>
              </a:rPr>
            </a:br>
            <a:r>
              <a:rPr lang="en-US" sz="2400" dirty="0" err="1">
                <a:effectLst>
                  <a:outerShdw blurRad="38100" dist="38100" dir="2700000" algn="tl">
                    <a:srgbClr val="000000">
                      <a:alpha val="43137"/>
                    </a:srgbClr>
                  </a:outerShdw>
                </a:effectLst>
              </a:rPr>
              <a:t>Consultez</a:t>
            </a:r>
            <a:r>
              <a:rPr lang="en-US" sz="24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votre</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médecin</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généraliste</a:t>
            </a:r>
            <a:r>
              <a:rPr lang="en-US" sz="2800" dirty="0">
                <a:effectLst>
                  <a:outerShdw blurRad="38100" dist="38100" dir="2700000" algn="tl">
                    <a:srgbClr val="000000">
                      <a:alpha val="43137"/>
                    </a:srgbClr>
                  </a:outerShdw>
                </a:effectLst>
              </a:rPr>
              <a:t>, un </a:t>
            </a:r>
            <a:r>
              <a:rPr lang="en-US" sz="2800" dirty="0" err="1">
                <a:effectLst>
                  <a:outerShdw blurRad="38100" dist="38100" dir="2700000" algn="tl">
                    <a:srgbClr val="000000">
                      <a:alpha val="43137"/>
                    </a:srgbClr>
                  </a:outerShdw>
                </a:effectLst>
              </a:rPr>
              <a:t>psychologue</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ou</a:t>
            </a:r>
            <a:r>
              <a:rPr lang="en-US" sz="2800" dirty="0">
                <a:effectLst>
                  <a:outerShdw blurRad="38100" dist="38100" dir="2700000" algn="tl">
                    <a:srgbClr val="000000">
                      <a:alpha val="43137"/>
                    </a:srgbClr>
                  </a:outerShdw>
                </a:effectLst>
              </a:rPr>
              <a:t> un </a:t>
            </a:r>
            <a:r>
              <a:rPr lang="en-US" sz="2800" dirty="0" err="1">
                <a:effectLst>
                  <a:outerShdw blurRad="38100" dist="38100" dir="2700000" algn="tl">
                    <a:srgbClr val="000000">
                      <a:alpha val="43137"/>
                    </a:srgbClr>
                  </a:outerShdw>
                </a:effectLst>
              </a:rPr>
              <a:t>psychiatre</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votre</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santé</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en</a:t>
            </a:r>
            <a:r>
              <a:rPr lang="en-US" sz="2800" dirty="0">
                <a:effectLst>
                  <a:outerShdw blurRad="38100" dist="38100" dir="2700000" algn="tl">
                    <a:srgbClr val="000000">
                      <a:alpha val="43137"/>
                    </a:srgbClr>
                  </a:outerShdw>
                </a:effectLst>
              </a:rPr>
              <a:t> </a:t>
            </a:r>
            <a:r>
              <a:rPr lang="en-US" sz="2800" dirty="0" err="1">
                <a:effectLst>
                  <a:outerShdw blurRad="38100" dist="38100" dir="2700000" algn="tl">
                    <a:srgbClr val="000000">
                      <a:alpha val="43137"/>
                    </a:srgbClr>
                  </a:outerShdw>
                </a:effectLst>
              </a:rPr>
              <a:t>dépend</a:t>
            </a:r>
            <a:r>
              <a:rPr lang="en-US" sz="2800" dirty="0">
                <a:effectLst>
                  <a:outerShdw blurRad="38100" dist="38100" dir="2700000" algn="tl">
                    <a:srgbClr val="000000">
                      <a:alpha val="43137"/>
                    </a:srgbClr>
                  </a:outerShdw>
                </a:effectLst>
              </a:rPr>
              <a:t>.</a:t>
            </a:r>
            <a:br>
              <a:rPr lang="en-US" sz="2800" dirty="0">
                <a:effectLst>
                  <a:outerShdw blurRad="38100" dist="38100" dir="2700000" algn="tl">
                    <a:srgbClr val="000000">
                      <a:alpha val="43137"/>
                    </a:srgbClr>
                  </a:outerShdw>
                </a:effectLst>
              </a:rPr>
            </a:br>
            <a:br>
              <a:rPr lang="en-US" sz="2800" dirty="0">
                <a:effectLst>
                  <a:outerShdw blurRad="38100" dist="38100" dir="2700000" algn="tl">
                    <a:srgbClr val="000000">
                      <a:alpha val="43137"/>
                    </a:srgbClr>
                  </a:outerShdw>
                </a:effectLst>
              </a:rPr>
            </a:br>
            <a:r>
              <a:rPr lang="en-US" sz="2800" dirty="0">
                <a:effectLst>
                  <a:outerShdw blurRad="38100" dist="38100" dir="2700000" algn="tl">
                    <a:srgbClr val="000000">
                      <a:alpha val="43137"/>
                    </a:srgbClr>
                  </a:outerShdw>
                </a:effectLst>
              </a:rPr>
              <a:t>Ne </a:t>
            </a:r>
            <a:r>
              <a:rPr lang="en-US" sz="2800" dirty="0" err="1">
                <a:effectLst>
                  <a:outerShdw blurRad="38100" dist="38100" dir="2700000" algn="tl">
                    <a:srgbClr val="000000">
                      <a:alpha val="43137"/>
                    </a:srgbClr>
                  </a:outerShdw>
                </a:effectLst>
              </a:rPr>
              <a:t>passez</a:t>
            </a:r>
            <a:r>
              <a:rPr lang="en-US" sz="2800" dirty="0">
                <a:effectLst>
                  <a:outerShdw blurRad="38100" dist="38100" dir="2700000" algn="tl">
                    <a:srgbClr val="000000">
                      <a:alpha val="43137"/>
                    </a:srgbClr>
                  </a:outerShdw>
                </a:effectLst>
              </a:rPr>
              <a:t> pas à </a:t>
            </a:r>
            <a:r>
              <a:rPr lang="en-US" sz="2800" dirty="0" err="1">
                <a:effectLst>
                  <a:outerShdw blurRad="38100" dist="38100" dir="2700000" algn="tl">
                    <a:srgbClr val="000000">
                      <a:alpha val="43137"/>
                    </a:srgbClr>
                  </a:outerShdw>
                </a:effectLst>
              </a:rPr>
              <a:t>côté</a:t>
            </a:r>
            <a:r>
              <a:rPr lang="en-US" sz="2800" dirty="0">
                <a:effectLst>
                  <a:outerShdw blurRad="38100" dist="38100" dir="2700000" algn="tl">
                    <a:srgbClr val="000000">
                      <a:alpha val="43137"/>
                    </a:srgbClr>
                  </a:outerShdw>
                </a:effectLst>
              </a:rPr>
              <a:t> de </a:t>
            </a:r>
            <a:r>
              <a:rPr lang="en-US" sz="2800" dirty="0" err="1">
                <a:effectLst>
                  <a:outerShdw blurRad="38100" dist="38100" dir="2700000" algn="tl">
                    <a:srgbClr val="000000">
                      <a:alpha val="43137"/>
                    </a:srgbClr>
                  </a:outerShdw>
                </a:effectLst>
              </a:rPr>
              <a:t>cette</a:t>
            </a:r>
            <a:r>
              <a:rPr lang="en-US" sz="2800" dirty="0">
                <a:effectLst>
                  <a:outerShdw blurRad="38100" dist="38100" dir="2700000" algn="tl">
                    <a:srgbClr val="000000">
                      <a:alpha val="43137"/>
                    </a:srgbClr>
                  </a:outerShdw>
                </a:effectLst>
              </a:rPr>
              <a:t> aide </a:t>
            </a:r>
            <a:r>
              <a:rPr lang="en-US" sz="2800" dirty="0" err="1">
                <a:effectLst>
                  <a:outerShdw blurRad="38100" dist="38100" dir="2700000" algn="tl">
                    <a:srgbClr val="000000">
                      <a:alpha val="43137"/>
                    </a:srgbClr>
                  </a:outerShdw>
                </a:effectLst>
              </a:rPr>
              <a:t>médicale</a:t>
            </a:r>
            <a:r>
              <a:rPr lang="en-US" sz="2800" dirty="0">
                <a:effectLst>
                  <a:outerShdw blurRad="38100" dist="38100" dir="2700000" algn="tl">
                    <a:srgbClr val="000000">
                      <a:alpha val="43137"/>
                    </a:srgbClr>
                  </a:outerShdw>
                </a:effectLst>
              </a:rPr>
              <a:t> necessaire.</a:t>
            </a:r>
            <a:br>
              <a:rPr lang="en-US" sz="2800" dirty="0"/>
            </a:br>
            <a:br>
              <a:rPr lang="en-US" sz="2800" dirty="0"/>
            </a:br>
            <a:br>
              <a:rPr lang="en-US" sz="3200" dirty="0"/>
            </a:br>
            <a:br>
              <a:rPr lang="en-US" sz="2000" dirty="0"/>
            </a:br>
            <a:br>
              <a:rPr lang="en-US" sz="2000" dirty="0"/>
            </a:br>
            <a:br>
              <a:rPr lang="en-US" sz="1400" dirty="0"/>
            </a:br>
            <a:endParaRPr lang="en-US" sz="1400" dirty="0"/>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3203563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81" name="Rectangle 1080">
            <a:extLst>
              <a:ext uri="{FF2B5EF4-FFF2-40B4-BE49-F238E27FC236}">
                <a16:creationId xmlns:a16="http://schemas.microsoft.com/office/drawing/2014/main" id="{C34C49FD-318D-49AE-BAC7-5634695CCE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82" name="Group 1045">
            <a:extLst>
              <a:ext uri="{FF2B5EF4-FFF2-40B4-BE49-F238E27FC236}">
                <a16:creationId xmlns:a16="http://schemas.microsoft.com/office/drawing/2014/main" id="{8444DC2E-9E72-4669-878E-AF93DF30770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2000" cy="6858000"/>
            <a:chOff x="0" y="0"/>
            <a:chExt cx="12192000" cy="6858000"/>
          </a:xfrm>
        </p:grpSpPr>
        <p:sp>
          <p:nvSpPr>
            <p:cNvPr id="1047" name="Rectangle 1046">
              <a:extLst>
                <a:ext uri="{FF2B5EF4-FFF2-40B4-BE49-F238E27FC236}">
                  <a16:creationId xmlns:a16="http://schemas.microsoft.com/office/drawing/2014/main" id="{6E56A799-9BBA-4BC7-8D47-C6251FDDF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8" name="Rectangle 1047">
              <a:extLst>
                <a:ext uri="{FF2B5EF4-FFF2-40B4-BE49-F238E27FC236}">
                  <a16:creationId xmlns:a16="http://schemas.microsoft.com/office/drawing/2014/main" id="{89EA9C1F-2B28-4DEA-8EF8-4D0A06E28C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4">
                <a:lumMod val="75000"/>
                <a:alpha val="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50" name="Rectangle 1049">
            <a:extLst>
              <a:ext uri="{FF2B5EF4-FFF2-40B4-BE49-F238E27FC236}">
                <a16:creationId xmlns:a16="http://schemas.microsoft.com/office/drawing/2014/main" id="{2AD021B0-C307-4067-887D-35DF45447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864" y="549275"/>
            <a:ext cx="11088686" cy="5757925"/>
          </a:xfrm>
          <a:prstGeom prst="rect">
            <a:avLst/>
          </a:prstGeom>
          <a:solidFill>
            <a:schemeClr val="bg1"/>
          </a:solidFill>
          <a:ln>
            <a:noFill/>
          </a:ln>
          <a:effectLst>
            <a:outerShdw blurRad="508000" dist="101600" dir="5400000" algn="tl"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1092201" y="978481"/>
            <a:ext cx="5257074" cy="5050082"/>
          </a:xfrm>
        </p:spPr>
        <p:txBody>
          <a:bodyPr vert="horz" wrap="square" lIns="91440" tIns="45720" rIns="91440" bIns="45720" rtlCol="0" anchor="b">
            <a:normAutofit fontScale="90000"/>
          </a:bodyPr>
          <a:lstStyle/>
          <a:p>
            <a:pPr algn="l"/>
            <a:br>
              <a:rPr lang="en-US" sz="2600" b="1" u="sng" dirty="0">
                <a:effectLst>
                  <a:outerShdw blurRad="38100" dist="38100" dir="2700000" algn="tl">
                    <a:srgbClr val="000000">
                      <a:alpha val="43137"/>
                    </a:srgbClr>
                  </a:outerShdw>
                </a:effectLst>
              </a:rPr>
            </a:br>
            <a:br>
              <a:rPr lang="en-US" sz="2600" b="1" u="sng" dirty="0">
                <a:effectLst>
                  <a:outerShdw blurRad="38100" dist="38100" dir="2700000" algn="tl">
                    <a:srgbClr val="000000">
                      <a:alpha val="43137"/>
                    </a:srgbClr>
                  </a:outerShdw>
                </a:effectLst>
              </a:rPr>
            </a:br>
            <a:br>
              <a:rPr lang="en-US" sz="2600" b="1" u="sng" dirty="0">
                <a:effectLst>
                  <a:outerShdw blurRad="38100" dist="38100" dir="2700000" algn="tl">
                    <a:srgbClr val="000000">
                      <a:alpha val="43137"/>
                    </a:srgbClr>
                  </a:outerShdw>
                </a:effectLst>
              </a:rPr>
            </a:br>
            <a:r>
              <a:rPr lang="en-US" sz="2600" b="1" u="sng" dirty="0">
                <a:effectLst>
                  <a:outerShdw blurRad="38100" dist="38100" dir="2700000" algn="tl">
                    <a:srgbClr val="000000">
                      <a:alpha val="43137"/>
                    </a:srgbClr>
                  </a:outerShdw>
                </a:effectLst>
              </a:rPr>
              <a:t>Le </a:t>
            </a:r>
            <a:r>
              <a:rPr lang="en-US" sz="2600" b="1" u="sng" dirty="0" err="1">
                <a:effectLst>
                  <a:outerShdw blurRad="38100" dist="38100" dir="2700000" algn="tl">
                    <a:srgbClr val="000000">
                      <a:alpha val="43137"/>
                    </a:srgbClr>
                  </a:outerShdw>
                </a:effectLst>
              </a:rPr>
              <a:t>Psychiatre</a:t>
            </a:r>
            <a:r>
              <a:rPr lang="en-US" sz="2600" b="1" u="sng"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est</a:t>
            </a:r>
            <a:r>
              <a:rPr lang="en-US" sz="2600" dirty="0">
                <a:effectLst>
                  <a:outerShdw blurRad="38100" dist="38100" dir="2700000" algn="tl">
                    <a:srgbClr val="000000">
                      <a:alpha val="43137"/>
                    </a:srgbClr>
                  </a:outerShdw>
                </a:effectLst>
              </a:rPr>
              <a:t> un </a:t>
            </a:r>
            <a:r>
              <a:rPr lang="en-US" sz="2600" dirty="0" err="1">
                <a:effectLst>
                  <a:outerShdw blurRad="38100" dist="38100" dir="2700000" algn="tl">
                    <a:srgbClr val="000000">
                      <a:alpha val="43137"/>
                    </a:srgbClr>
                  </a:outerShdw>
                </a:effectLst>
              </a:rPr>
              <a:t>médecin</a:t>
            </a:r>
            <a:r>
              <a:rPr lang="en-US" sz="2600" dirty="0">
                <a:effectLst>
                  <a:outerShdw blurRad="38100" dist="38100" dir="2700000" algn="tl">
                    <a:srgbClr val="000000">
                      <a:alpha val="43137"/>
                    </a:srgbClr>
                  </a:outerShdw>
                </a:effectLst>
              </a:rPr>
              <a:t>. Il a </a:t>
            </a:r>
            <a:r>
              <a:rPr lang="en-US" sz="2600" dirty="0" err="1">
                <a:effectLst>
                  <a:outerShdw blurRad="38100" dist="38100" dir="2700000" algn="tl">
                    <a:srgbClr val="000000">
                      <a:alpha val="43137"/>
                    </a:srgbClr>
                  </a:outerShdw>
                </a:effectLst>
              </a:rPr>
              <a:t>une</a:t>
            </a:r>
            <a:r>
              <a:rPr lang="en-US" sz="2600" dirty="0">
                <a:effectLst>
                  <a:outerShdw blurRad="38100" dist="38100" dir="2700000" algn="tl">
                    <a:srgbClr val="000000">
                      <a:alpha val="43137"/>
                    </a:srgbClr>
                  </a:outerShdw>
                </a:effectLst>
              </a:rPr>
              <a:t> formation </a:t>
            </a:r>
            <a:r>
              <a:rPr lang="en-US" sz="2600" dirty="0" err="1">
                <a:effectLst>
                  <a:outerShdw blurRad="38100" dist="38100" dir="2700000" algn="tl">
                    <a:srgbClr val="000000">
                      <a:alpha val="43137"/>
                    </a:srgbClr>
                  </a:outerShdw>
                </a:effectLst>
              </a:rPr>
              <a:t>universitaire</a:t>
            </a:r>
            <a:r>
              <a:rPr lang="en-US" sz="2600" dirty="0">
                <a:effectLst>
                  <a:outerShdw blurRad="38100" dist="38100" dir="2700000" algn="tl">
                    <a:srgbClr val="000000">
                      <a:alpha val="43137"/>
                    </a:srgbClr>
                  </a:outerShdw>
                </a:effectLst>
              </a:rPr>
              <a:t>. Il </a:t>
            </a:r>
            <a:r>
              <a:rPr lang="en-US" sz="2600" dirty="0" err="1">
                <a:effectLst>
                  <a:outerShdw blurRad="38100" dist="38100" dir="2700000" algn="tl">
                    <a:srgbClr val="000000">
                      <a:alpha val="43137"/>
                    </a:srgbClr>
                  </a:outerShdw>
                </a:effectLst>
              </a:rPr>
              <a:t>peut</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établir</a:t>
            </a:r>
            <a:r>
              <a:rPr lang="en-US" sz="2600" dirty="0">
                <a:effectLst>
                  <a:outerShdw blurRad="38100" dist="38100" dir="2700000" algn="tl">
                    <a:srgbClr val="000000">
                      <a:alpha val="43137"/>
                    </a:srgbClr>
                  </a:outerShdw>
                </a:effectLst>
              </a:rPr>
              <a:t> un diagnostic </a:t>
            </a:r>
            <a:r>
              <a:rPr lang="en-US" sz="2600" dirty="0" err="1">
                <a:effectLst>
                  <a:outerShdw blurRad="38100" dist="38100" dir="2700000" algn="tl">
                    <a:srgbClr val="000000">
                      <a:alpha val="43137"/>
                    </a:srgbClr>
                  </a:outerShdw>
                </a:effectLst>
              </a:rPr>
              <a:t>différenciel</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délivrer</a:t>
            </a:r>
            <a:r>
              <a:rPr lang="en-US" sz="2600" dirty="0">
                <a:effectLst>
                  <a:outerShdw blurRad="38100" dist="38100" dir="2700000" algn="tl">
                    <a:srgbClr val="000000">
                      <a:alpha val="43137"/>
                    </a:srgbClr>
                  </a:outerShdw>
                </a:effectLst>
              </a:rPr>
              <a:t> des </a:t>
            </a:r>
            <a:r>
              <a:rPr lang="en-US" sz="2600" dirty="0" err="1">
                <a:effectLst>
                  <a:outerShdw blurRad="38100" dist="38100" dir="2700000" algn="tl">
                    <a:srgbClr val="000000">
                      <a:alpha val="43137"/>
                    </a:srgbClr>
                  </a:outerShdw>
                </a:effectLst>
              </a:rPr>
              <a:t>médicaments</a:t>
            </a:r>
            <a:r>
              <a:rPr lang="en-US" sz="2600" dirty="0">
                <a:effectLst>
                  <a:outerShdw blurRad="38100" dist="38100" dir="2700000" algn="tl">
                    <a:srgbClr val="000000">
                      <a:alpha val="43137"/>
                    </a:srgbClr>
                  </a:outerShdw>
                </a:effectLst>
              </a:rPr>
              <a:t> et des </a:t>
            </a:r>
            <a:r>
              <a:rPr lang="en-US" sz="2600" dirty="0" err="1">
                <a:effectLst>
                  <a:outerShdw blurRad="38100" dist="38100" dir="2700000" algn="tl">
                    <a:srgbClr val="000000">
                      <a:alpha val="43137"/>
                    </a:srgbClr>
                  </a:outerShdw>
                </a:effectLst>
              </a:rPr>
              <a:t>certificats</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d’incapacité</a:t>
            </a:r>
            <a:r>
              <a:rPr lang="en-US" sz="2600" dirty="0">
                <a:effectLst>
                  <a:outerShdw blurRad="38100" dist="38100" dir="2700000" algn="tl">
                    <a:srgbClr val="000000">
                      <a:alpha val="43137"/>
                    </a:srgbClr>
                  </a:outerShdw>
                </a:effectLst>
              </a:rPr>
              <a:t> de travail.</a:t>
            </a:r>
            <a:br>
              <a:rPr lang="en-US" sz="2600" dirty="0">
                <a:effectLst>
                  <a:outerShdw blurRad="38100" dist="38100" dir="2700000" algn="tl">
                    <a:srgbClr val="000000">
                      <a:alpha val="43137"/>
                    </a:srgbClr>
                  </a:outerShdw>
                </a:effectLst>
              </a:rPr>
            </a:br>
            <a:br>
              <a:rPr lang="en-US" sz="2600" b="1" u="sng" dirty="0">
                <a:effectLst>
                  <a:outerShdw blurRad="38100" dist="38100" dir="2700000" algn="tl">
                    <a:srgbClr val="000000">
                      <a:alpha val="43137"/>
                    </a:srgbClr>
                  </a:outerShdw>
                </a:effectLst>
              </a:rPr>
            </a:br>
            <a:r>
              <a:rPr lang="en-US" sz="2600" b="1" u="sng" dirty="0">
                <a:effectLst>
                  <a:outerShdw blurRad="38100" dist="38100" dir="2700000" algn="tl">
                    <a:srgbClr val="000000">
                      <a:alpha val="43137"/>
                    </a:srgbClr>
                  </a:outerShdw>
                </a:effectLst>
              </a:rPr>
              <a:t>Le </a:t>
            </a:r>
            <a:r>
              <a:rPr lang="en-US" sz="2600" b="1" u="sng" dirty="0" err="1">
                <a:effectLst>
                  <a:outerShdw blurRad="38100" dist="38100" dir="2700000" algn="tl">
                    <a:srgbClr val="000000">
                      <a:alpha val="43137"/>
                    </a:srgbClr>
                  </a:outerShdw>
                </a:effectLst>
              </a:rPr>
              <a:t>Psychologue</a:t>
            </a:r>
            <a:r>
              <a:rPr lang="en-US" sz="2600" b="1" u="sng" dirty="0">
                <a:effectLst>
                  <a:outerShdw blurRad="38100" dist="38100" dir="2700000" algn="tl">
                    <a:srgbClr val="000000">
                      <a:alpha val="43137"/>
                    </a:srgbClr>
                  </a:outerShdw>
                </a:effectLst>
              </a:rPr>
              <a:t> </a:t>
            </a:r>
            <a:r>
              <a:rPr lang="en-US" sz="2600" dirty="0">
                <a:effectLst>
                  <a:outerShdw blurRad="38100" dist="38100" dir="2700000" algn="tl">
                    <a:srgbClr val="000000">
                      <a:alpha val="43137"/>
                    </a:srgbClr>
                  </a:outerShdw>
                </a:effectLst>
              </a:rPr>
              <a:t>a </a:t>
            </a:r>
            <a:r>
              <a:rPr lang="en-US" sz="2600" dirty="0" err="1">
                <a:effectLst>
                  <a:outerShdw blurRad="38100" dist="38100" dir="2700000" algn="tl">
                    <a:srgbClr val="000000">
                      <a:alpha val="43137"/>
                    </a:srgbClr>
                  </a:outerShdw>
                </a:effectLst>
              </a:rPr>
              <a:t>une</a:t>
            </a:r>
            <a:r>
              <a:rPr lang="en-US" sz="2600" dirty="0">
                <a:effectLst>
                  <a:outerShdw blurRad="38100" dist="38100" dir="2700000" algn="tl">
                    <a:srgbClr val="000000">
                      <a:alpha val="43137"/>
                    </a:srgbClr>
                  </a:outerShdw>
                </a:effectLst>
              </a:rPr>
              <a:t> formation </a:t>
            </a:r>
            <a:r>
              <a:rPr lang="en-US" sz="2600" dirty="0" err="1">
                <a:effectLst>
                  <a:outerShdw blurRad="38100" dist="38100" dir="2700000" algn="tl">
                    <a:srgbClr val="000000">
                      <a:alpha val="43137"/>
                    </a:srgbClr>
                  </a:outerShdw>
                </a:effectLst>
              </a:rPr>
              <a:t>universitaire</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mais</a:t>
            </a:r>
            <a:r>
              <a:rPr lang="en-US" sz="2600" dirty="0">
                <a:effectLst>
                  <a:outerShdw blurRad="38100" dist="38100" dir="2700000" algn="tl">
                    <a:srgbClr val="000000">
                      <a:alpha val="43137"/>
                    </a:srgbClr>
                  </a:outerShdw>
                </a:effectLst>
              </a:rPr>
              <a:t> ne </a:t>
            </a:r>
            <a:r>
              <a:rPr lang="en-US" sz="2600" dirty="0" err="1">
                <a:effectLst>
                  <a:outerShdw blurRad="38100" dist="38100" dir="2700000" algn="tl">
                    <a:srgbClr val="000000">
                      <a:alpha val="43137"/>
                    </a:srgbClr>
                  </a:outerShdw>
                </a:effectLst>
              </a:rPr>
              <a:t>peut</a:t>
            </a:r>
            <a:r>
              <a:rPr lang="en-US" sz="2600" dirty="0">
                <a:effectLst>
                  <a:outerShdw blurRad="38100" dist="38100" dir="2700000" algn="tl">
                    <a:srgbClr val="000000">
                      <a:alpha val="43137"/>
                    </a:srgbClr>
                  </a:outerShdw>
                </a:effectLst>
              </a:rPr>
              <a:t> pas faire de diagnostic </a:t>
            </a:r>
            <a:r>
              <a:rPr lang="en-US" sz="2600" dirty="0" err="1">
                <a:effectLst>
                  <a:outerShdw blurRad="38100" dist="38100" dir="2700000" algn="tl">
                    <a:srgbClr val="000000">
                      <a:alpha val="43137"/>
                    </a:srgbClr>
                  </a:outerShdw>
                </a:effectLst>
              </a:rPr>
              <a:t>différenciel</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ni</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délivrer</a:t>
            </a:r>
            <a:r>
              <a:rPr lang="en-US" sz="2600" dirty="0">
                <a:effectLst>
                  <a:outerShdw blurRad="38100" dist="38100" dir="2700000" algn="tl">
                    <a:srgbClr val="000000">
                      <a:alpha val="43137"/>
                    </a:srgbClr>
                  </a:outerShdw>
                </a:effectLst>
              </a:rPr>
              <a:t> de medicaments </a:t>
            </a:r>
            <a:r>
              <a:rPr lang="en-US" sz="2600" dirty="0" err="1">
                <a:effectLst>
                  <a:outerShdw blurRad="38100" dist="38100" dir="2700000" algn="tl">
                    <a:srgbClr val="000000">
                      <a:alpha val="43137"/>
                    </a:srgbClr>
                  </a:outerShdw>
                </a:effectLst>
              </a:rPr>
              <a:t>ou</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d’arrêt</a:t>
            </a:r>
            <a:r>
              <a:rPr lang="en-US" sz="2600" dirty="0">
                <a:effectLst>
                  <a:outerShdw blurRad="38100" dist="38100" dir="2700000" algn="tl">
                    <a:srgbClr val="000000">
                      <a:alpha val="43137"/>
                    </a:srgbClr>
                  </a:outerShdw>
                </a:effectLst>
              </a:rPr>
              <a:t> de travail.</a:t>
            </a:r>
            <a:br>
              <a:rPr lang="en-US" sz="2600" dirty="0">
                <a:effectLst>
                  <a:outerShdw blurRad="38100" dist="38100" dir="2700000" algn="tl">
                    <a:srgbClr val="000000">
                      <a:alpha val="43137"/>
                    </a:srgbClr>
                  </a:outerShdw>
                </a:effectLst>
              </a:rPr>
            </a:br>
            <a:br>
              <a:rPr lang="en-US" sz="2600" dirty="0">
                <a:effectLst>
                  <a:outerShdw blurRad="38100" dist="38100" dir="2700000" algn="tl">
                    <a:srgbClr val="000000">
                      <a:alpha val="43137"/>
                    </a:srgbClr>
                  </a:outerShdw>
                </a:effectLst>
              </a:rPr>
            </a:br>
            <a:r>
              <a:rPr lang="en-US" sz="2600" b="1" u="sng" dirty="0">
                <a:effectLst>
                  <a:outerShdw blurRad="38100" dist="38100" dir="2700000" algn="tl">
                    <a:srgbClr val="000000">
                      <a:alpha val="43137"/>
                    </a:srgbClr>
                  </a:outerShdw>
                </a:effectLst>
              </a:rPr>
              <a:t>Le </a:t>
            </a:r>
            <a:r>
              <a:rPr lang="en-US" sz="2600" b="1" u="sng" dirty="0" err="1">
                <a:effectLst>
                  <a:outerShdw blurRad="38100" dist="38100" dir="2700000" algn="tl">
                    <a:srgbClr val="000000">
                      <a:alpha val="43137"/>
                    </a:srgbClr>
                  </a:outerShdw>
                </a:effectLst>
              </a:rPr>
              <a:t>Psychotérapeute</a:t>
            </a:r>
            <a:r>
              <a:rPr lang="en-US" sz="2600" b="1" u="sng"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est</a:t>
            </a:r>
            <a:r>
              <a:rPr lang="en-US" sz="2600" dirty="0">
                <a:effectLst>
                  <a:outerShdw blurRad="38100" dist="38100" dir="2700000" algn="tl">
                    <a:srgbClr val="000000">
                      <a:alpha val="43137"/>
                    </a:srgbClr>
                  </a:outerShdw>
                </a:effectLst>
              </a:rPr>
              <a:t> un </a:t>
            </a:r>
            <a:r>
              <a:rPr lang="en-US" sz="2600" dirty="0" err="1">
                <a:effectLst>
                  <a:outerShdw blurRad="38100" dist="38100" dir="2700000" algn="tl">
                    <a:srgbClr val="000000">
                      <a:alpha val="43137"/>
                    </a:srgbClr>
                  </a:outerShdw>
                </a:effectLst>
              </a:rPr>
              <a:t>médecin</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ou</a:t>
            </a:r>
            <a:r>
              <a:rPr lang="en-US" sz="2600" dirty="0">
                <a:effectLst>
                  <a:outerShdw blurRad="38100" dist="38100" dir="2700000" algn="tl">
                    <a:srgbClr val="000000">
                      <a:alpha val="43137"/>
                    </a:srgbClr>
                  </a:outerShdw>
                </a:effectLst>
              </a:rPr>
              <a:t> un </a:t>
            </a:r>
            <a:r>
              <a:rPr lang="en-US" sz="2600" dirty="0" err="1">
                <a:effectLst>
                  <a:outerShdw blurRad="38100" dist="38100" dir="2700000" algn="tl">
                    <a:srgbClr val="000000">
                      <a:alpha val="43137"/>
                    </a:srgbClr>
                  </a:outerShdw>
                </a:effectLst>
              </a:rPr>
              <a:t>psychologue</a:t>
            </a:r>
            <a:r>
              <a:rPr lang="en-US" sz="2600" dirty="0">
                <a:effectLst>
                  <a:outerShdw blurRad="38100" dist="38100" dir="2700000" algn="tl">
                    <a:srgbClr val="000000">
                      <a:alpha val="43137"/>
                    </a:srgbClr>
                  </a:outerShdw>
                </a:effectLst>
              </a:rPr>
              <a:t> qui a </a:t>
            </a:r>
            <a:r>
              <a:rPr lang="en-US" sz="2600" dirty="0" err="1">
                <a:effectLst>
                  <a:outerShdw blurRad="38100" dist="38100" dir="2700000" algn="tl">
                    <a:srgbClr val="000000">
                      <a:alpha val="43137"/>
                    </a:srgbClr>
                  </a:outerShdw>
                </a:effectLst>
              </a:rPr>
              <a:t>suivi</a:t>
            </a:r>
            <a:r>
              <a:rPr lang="en-US" sz="2600" dirty="0">
                <a:effectLst>
                  <a:outerShdw blurRad="38100" dist="38100" dir="2700000" algn="tl">
                    <a:srgbClr val="000000">
                      <a:alpha val="43137"/>
                    </a:srgbClr>
                  </a:outerShdw>
                </a:effectLst>
              </a:rPr>
              <a:t> </a:t>
            </a:r>
            <a:r>
              <a:rPr lang="en-US" sz="2600" dirty="0" err="1">
                <a:effectLst>
                  <a:outerShdw blurRad="38100" dist="38100" dir="2700000" algn="tl">
                    <a:srgbClr val="000000">
                      <a:alpha val="43137"/>
                    </a:srgbClr>
                  </a:outerShdw>
                </a:effectLst>
              </a:rPr>
              <a:t>une</a:t>
            </a:r>
            <a:r>
              <a:rPr lang="en-US" sz="2600" dirty="0">
                <a:effectLst>
                  <a:outerShdw blurRad="38100" dist="38100" dir="2700000" algn="tl">
                    <a:srgbClr val="000000">
                      <a:alpha val="43137"/>
                    </a:srgbClr>
                  </a:outerShdw>
                </a:effectLst>
              </a:rPr>
              <a:t> formation </a:t>
            </a:r>
            <a:r>
              <a:rPr lang="en-US" sz="2600" dirty="0" err="1">
                <a:effectLst>
                  <a:outerShdw blurRad="38100" dist="38100" dir="2700000" algn="tl">
                    <a:srgbClr val="000000">
                      <a:alpha val="43137"/>
                    </a:srgbClr>
                  </a:outerShdw>
                </a:effectLst>
              </a:rPr>
              <a:t>complémentaire</a:t>
            </a:r>
            <a:r>
              <a:rPr lang="en-US" sz="2600" dirty="0">
                <a:effectLst>
                  <a:outerShdw blurRad="38100" dist="38100" dir="2700000" algn="tl">
                    <a:srgbClr val="000000">
                      <a:alpha val="43137"/>
                    </a:srgbClr>
                  </a:outerShdw>
                </a:effectLst>
              </a:rPr>
              <a:t> </a:t>
            </a:r>
            <a:r>
              <a:rPr lang="fr-BE" sz="2600" dirty="0">
                <a:effectLst>
                  <a:outerShdw blurRad="38100" dist="38100" dir="2700000" algn="tl">
                    <a:srgbClr val="000000">
                      <a:alpha val="43137"/>
                    </a:srgbClr>
                  </a:outerShdw>
                </a:effectLst>
              </a:rPr>
              <a:t>en psychothérapie ainsi qu’une formation professionnelle de 2 ans.</a:t>
            </a:r>
            <a:endParaRPr lang="en-US" sz="2600" dirty="0">
              <a:effectLst>
                <a:outerShdw blurRad="38100" dist="38100" dir="2700000" algn="tl">
                  <a:srgbClr val="000000">
                    <a:alpha val="43137"/>
                  </a:srgbClr>
                </a:outerShdw>
              </a:effectLst>
            </a:endParaRPr>
          </a:p>
        </p:txBody>
      </p:sp>
      <p:grpSp>
        <p:nvGrpSpPr>
          <p:cNvPr id="1052" name="Group 1051">
            <a:extLst>
              <a:ext uri="{FF2B5EF4-FFF2-40B4-BE49-F238E27FC236}">
                <a16:creationId xmlns:a16="http://schemas.microsoft.com/office/drawing/2014/main" id="{223CC9DA-C742-47CF-8965-06B4D836A54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83337" y="549273"/>
            <a:ext cx="5257537" cy="5757924"/>
            <a:chOff x="4656138" y="0"/>
            <a:chExt cx="6983409" cy="6308725"/>
          </a:xfrm>
        </p:grpSpPr>
        <p:sp>
          <p:nvSpPr>
            <p:cNvPr id="1053" name="Rectangle 1052">
              <a:extLst>
                <a:ext uri="{FF2B5EF4-FFF2-40B4-BE49-F238E27FC236}">
                  <a16:creationId xmlns:a16="http://schemas.microsoft.com/office/drawing/2014/main" id="{B27219E4-2868-4D53-9258-78813DDFD8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2794" cy="6308725"/>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54" name="Rectangle 1053">
              <a:extLst>
                <a:ext uri="{FF2B5EF4-FFF2-40B4-BE49-F238E27FC236}">
                  <a16:creationId xmlns:a16="http://schemas.microsoft.com/office/drawing/2014/main" id="{47272C0A-7EBF-4D41-9851-D1B8A23DF3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3409" cy="6308725"/>
            </a:xfrm>
            <a:prstGeom prst="rect">
              <a:avLst/>
            </a:prstGeom>
            <a:solidFill>
              <a:schemeClr val="accent4">
                <a:lumMod val="75000"/>
                <a:alpha val="7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55" name="Rectangle 1054">
              <a:extLst>
                <a:ext uri="{FF2B5EF4-FFF2-40B4-BE49-F238E27FC236}">
                  <a16:creationId xmlns:a16="http://schemas.microsoft.com/office/drawing/2014/main" id="{D4AD8EFA-1927-489C-803F-6F7684B61D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4656138" y="0"/>
              <a:ext cx="6983409" cy="6308725"/>
            </a:xfrm>
            <a:prstGeom prst="rect">
              <a:avLst/>
            </a:prstGeom>
            <a:solidFill>
              <a:schemeClr val="bg1">
                <a:alpha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550862" y="6307200"/>
            <a:ext cx="11090275" cy="550800"/>
          </a:xfrm>
        </p:spPr>
        <p:txBody>
          <a:bodyPr vert="horz" lIns="91440" tIns="45720" rIns="91440" bIns="45720" rtlCol="0">
            <a:normAutofit/>
          </a:bodyPr>
          <a:lstStyle/>
          <a:p>
            <a:pPr defTabSz="457200">
              <a:spcAft>
                <a:spcPts val="600"/>
              </a:spcAft>
            </a:pPr>
            <a:r>
              <a:rPr lang="en-US" sz="1000" kern="1200">
                <a:latin typeface="+mn-lt"/>
                <a:ea typeface="+mn-ea"/>
                <a:cs typeface="+mn-cs"/>
              </a:rPr>
              <a:t>© SOS BURNOUT Belgique</a:t>
            </a:r>
          </a:p>
        </p:txBody>
      </p:sp>
      <p:pic>
        <p:nvPicPr>
          <p:cNvPr id="1026" name="Picture 2" descr="Gratuit Photos gratuites de à l'intérieur, adulte, affrontement Photos">
            <a:extLst>
              <a:ext uri="{FF2B5EF4-FFF2-40B4-BE49-F238E27FC236}">
                <a16:creationId xmlns:a16="http://schemas.microsoft.com/office/drawing/2014/main" id="{B186C80D-36C6-E9B6-3018-CC03CDE84430}"/>
              </a:ext>
            </a:extLst>
          </p:cNvPr>
          <p:cNvPicPr>
            <a:picLocks noChangeAspect="1" noChangeArrowheads="1"/>
          </p:cNvPicPr>
          <p:nvPr/>
        </p:nvPicPr>
        <p:blipFill>
          <a:blip r:embed="rId2">
            <a:alphaModFix amt="50000"/>
            <a:extLst>
              <a:ext uri="{28A0092B-C50C-407E-A947-70E740481C1C}">
                <a14:useLocalDpi xmlns:a14="http://schemas.microsoft.com/office/drawing/2010/main" val="0"/>
              </a:ext>
            </a:extLst>
          </a:blip>
          <a:srcRect/>
          <a:stretch>
            <a:fillRect/>
          </a:stretch>
        </p:blipFill>
        <p:spPr bwMode="auto">
          <a:xfrm>
            <a:off x="6991482" y="827913"/>
            <a:ext cx="3467100" cy="5200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81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5812951"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6307495" y="0"/>
            <a:ext cx="5486400" cy="6550090"/>
          </a:xfrm>
        </p:spPr>
        <p:txBody>
          <a:bodyPr vert="horz" lIns="91440" tIns="45720" rIns="91440" bIns="45720" rtlCol="0" anchor="ctr">
            <a:normAutofit fontScale="90000"/>
          </a:bodyPr>
          <a:lstStyle/>
          <a:p>
            <a:pPr algn="l"/>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r>
              <a:rPr lang="en-US" sz="2800" b="1" u="sng" dirty="0">
                <a:effectLst>
                  <a:outerShdw blurRad="38100" dist="38100" dir="2700000" algn="tl">
                    <a:srgbClr val="000000">
                      <a:alpha val="43137"/>
                    </a:srgbClr>
                  </a:outerShdw>
                </a:effectLst>
              </a:rPr>
              <a:t>Un coach</a:t>
            </a:r>
            <a:br>
              <a:rPr lang="en-US" sz="1400" b="1" dirty="0"/>
            </a:br>
            <a:br>
              <a:rPr lang="en-US" sz="1400" dirty="0"/>
            </a:br>
            <a:r>
              <a:rPr lang="en-US" sz="2400" dirty="0">
                <a:effectLst>
                  <a:outerShdw blurRad="38100" dist="38100" dir="2700000" algn="tl">
                    <a:srgbClr val="000000">
                      <a:alpha val="43137"/>
                    </a:srgbClr>
                  </a:outerShdw>
                </a:effectLst>
              </a:rPr>
              <a:t>Le coaching  </a:t>
            </a:r>
            <a:r>
              <a:rPr lang="en-US" sz="2400" dirty="0" err="1">
                <a:solidFill>
                  <a:srgbClr val="000000"/>
                </a:solidFill>
                <a:effectLst>
                  <a:outerShdw blurRad="38100" dist="38100" dir="2700000" algn="tl">
                    <a:srgbClr val="000000">
                      <a:alpha val="43137"/>
                    </a:srgbClr>
                  </a:outerShdw>
                </a:effectLst>
                <a:latin typeface="Calibri Light"/>
                <a:cs typeface="Calibri Light"/>
              </a:rPr>
              <a:t>est</a:t>
            </a:r>
            <a:r>
              <a:rPr lang="en-US" sz="2400" dirty="0">
                <a:solidFill>
                  <a:srgbClr val="000000"/>
                </a:solidFill>
                <a:effectLst>
                  <a:outerShdw blurRad="38100" dist="38100" dir="2700000" algn="tl">
                    <a:srgbClr val="000000">
                      <a:alpha val="43137"/>
                    </a:srgbClr>
                  </a:outerShdw>
                </a:effectLst>
                <a:latin typeface="Calibri Light"/>
                <a:cs typeface="Calibri Light"/>
              </a:rPr>
              <a:t> </a:t>
            </a:r>
            <a:r>
              <a:rPr lang="en-US" sz="2400" dirty="0" err="1">
                <a:solidFill>
                  <a:srgbClr val="000000"/>
                </a:solidFill>
                <a:effectLst>
                  <a:outerShdw blurRad="38100" dist="38100" dir="2700000" algn="tl">
                    <a:srgbClr val="000000">
                      <a:alpha val="43137"/>
                    </a:srgbClr>
                  </a:outerShdw>
                </a:effectLst>
                <a:latin typeface="Calibri Light"/>
                <a:cs typeface="Calibri Light"/>
              </a:rPr>
              <a:t>l'accompagnement</a:t>
            </a:r>
            <a:r>
              <a:rPr lang="en-US" sz="2400" dirty="0">
                <a:solidFill>
                  <a:srgbClr val="000000"/>
                </a:solidFill>
                <a:effectLst>
                  <a:outerShdw blurRad="38100" dist="38100" dir="2700000" algn="tl">
                    <a:srgbClr val="000000">
                      <a:alpha val="43137"/>
                    </a:srgbClr>
                  </a:outerShdw>
                </a:effectLst>
                <a:latin typeface="Calibri Light"/>
                <a:cs typeface="Calibri Light"/>
              </a:rPr>
              <a:t> </a:t>
            </a:r>
            <a:r>
              <a:rPr lang="en-US" sz="2400" dirty="0" err="1">
                <a:solidFill>
                  <a:srgbClr val="000000"/>
                </a:solidFill>
                <a:effectLst>
                  <a:outerShdw blurRad="38100" dist="38100" dir="2700000" algn="tl">
                    <a:srgbClr val="000000">
                      <a:alpha val="43137"/>
                    </a:srgbClr>
                  </a:outerShdw>
                </a:effectLst>
                <a:latin typeface="Calibri Light"/>
                <a:cs typeface="Calibri Light"/>
              </a:rPr>
              <a:t>d'une</a:t>
            </a:r>
            <a:r>
              <a:rPr lang="en-US" sz="2400" dirty="0">
                <a:solidFill>
                  <a:srgbClr val="000000"/>
                </a:solidFill>
                <a:effectLst>
                  <a:outerShdw blurRad="38100" dist="38100" dir="2700000" algn="tl">
                    <a:srgbClr val="000000">
                      <a:alpha val="43137"/>
                    </a:srgbClr>
                  </a:outerShdw>
                </a:effectLst>
                <a:latin typeface="Calibri Light"/>
                <a:cs typeface="Calibri Light"/>
              </a:rPr>
              <a:t> </a:t>
            </a:r>
            <a:r>
              <a:rPr lang="en-US" sz="2400" dirty="0" err="1">
                <a:solidFill>
                  <a:srgbClr val="000000"/>
                </a:solidFill>
                <a:effectLst>
                  <a:outerShdw blurRad="38100" dist="38100" dir="2700000" algn="tl">
                    <a:srgbClr val="000000">
                      <a:alpha val="43137"/>
                    </a:srgbClr>
                  </a:outerShdw>
                </a:effectLst>
                <a:latin typeface="Calibri Light"/>
                <a:cs typeface="Calibri Light"/>
              </a:rPr>
              <a:t>personne</a:t>
            </a:r>
            <a:r>
              <a:rPr lang="en-US" sz="2400" dirty="0">
                <a:solidFill>
                  <a:srgbClr val="000000"/>
                </a:solidFill>
                <a:effectLst>
                  <a:outerShdw blurRad="38100" dist="38100" dir="2700000" algn="tl">
                    <a:srgbClr val="000000">
                      <a:alpha val="43137"/>
                    </a:srgbClr>
                  </a:outerShdw>
                </a:effectLst>
                <a:latin typeface="Calibri Light"/>
                <a:cs typeface="Calibri Light"/>
              </a:rPr>
              <a:t>, </a:t>
            </a:r>
            <a:r>
              <a:rPr lang="en-US" sz="2400" dirty="0" err="1">
                <a:solidFill>
                  <a:srgbClr val="000000"/>
                </a:solidFill>
                <a:effectLst>
                  <a:outerShdw blurRad="38100" dist="38100" dir="2700000" algn="tl">
                    <a:srgbClr val="000000">
                      <a:alpha val="43137"/>
                    </a:srgbClr>
                  </a:outerShdw>
                </a:effectLst>
                <a:latin typeface="Calibri Light"/>
                <a:cs typeface="Calibri Light"/>
              </a:rPr>
              <a:t>d'une</a:t>
            </a:r>
            <a:r>
              <a:rPr lang="en-US" sz="2400" dirty="0">
                <a:solidFill>
                  <a:srgbClr val="000000"/>
                </a:solidFill>
                <a:effectLst>
                  <a:outerShdw blurRad="38100" dist="38100" dir="2700000" algn="tl">
                    <a:srgbClr val="000000">
                      <a:alpha val="43137"/>
                    </a:srgbClr>
                  </a:outerShdw>
                </a:effectLst>
                <a:latin typeface="Calibri Light"/>
                <a:cs typeface="Calibri Light"/>
              </a:rPr>
              <a:t> équipe dans </a:t>
            </a:r>
            <a:r>
              <a:rPr lang="en-US" sz="2400" dirty="0" err="1">
                <a:solidFill>
                  <a:srgbClr val="000000"/>
                </a:solidFill>
                <a:effectLst>
                  <a:outerShdw blurRad="38100" dist="38100" dir="2700000" algn="tl">
                    <a:srgbClr val="000000">
                      <a:alpha val="43137"/>
                    </a:srgbClr>
                  </a:outerShdw>
                </a:effectLst>
                <a:latin typeface="Calibri Light"/>
                <a:cs typeface="Calibri Light"/>
              </a:rPr>
              <a:t>l'accomplissement</a:t>
            </a:r>
            <a:r>
              <a:rPr lang="en-US" sz="2400" dirty="0">
                <a:solidFill>
                  <a:srgbClr val="000000"/>
                </a:solidFill>
                <a:effectLst>
                  <a:outerShdw blurRad="38100" dist="38100" dir="2700000" algn="tl">
                    <a:srgbClr val="000000">
                      <a:alpha val="43137"/>
                    </a:srgbClr>
                  </a:outerShdw>
                </a:effectLst>
                <a:latin typeface="Calibri Light"/>
                <a:cs typeface="Calibri Light"/>
              </a:rPr>
              <a:t> et la </a:t>
            </a:r>
            <a:r>
              <a:rPr lang="en-US" sz="2400" dirty="0" err="1">
                <a:solidFill>
                  <a:srgbClr val="000000"/>
                </a:solidFill>
                <a:effectLst>
                  <a:outerShdw blurRad="38100" dist="38100" dir="2700000" algn="tl">
                    <a:srgbClr val="000000">
                      <a:alpha val="43137"/>
                    </a:srgbClr>
                  </a:outerShdw>
                </a:effectLst>
                <a:latin typeface="Calibri Light"/>
                <a:cs typeface="Calibri Light"/>
              </a:rPr>
              <a:t>réussite</a:t>
            </a:r>
            <a:r>
              <a:rPr lang="en-US" sz="2400" dirty="0">
                <a:solidFill>
                  <a:srgbClr val="000000"/>
                </a:solidFill>
                <a:effectLst>
                  <a:outerShdw blurRad="38100" dist="38100" dir="2700000" algn="tl">
                    <a:srgbClr val="000000">
                      <a:alpha val="43137"/>
                    </a:srgbClr>
                  </a:outerShdw>
                </a:effectLst>
                <a:latin typeface="Calibri Light"/>
                <a:cs typeface="Calibri Light"/>
              </a:rPr>
              <a:t> de </a:t>
            </a:r>
            <a:r>
              <a:rPr lang="en-US" sz="2400" dirty="0" err="1">
                <a:solidFill>
                  <a:srgbClr val="000000"/>
                </a:solidFill>
                <a:effectLst>
                  <a:outerShdw blurRad="38100" dist="38100" dir="2700000" algn="tl">
                    <a:srgbClr val="000000">
                      <a:alpha val="43137"/>
                    </a:srgbClr>
                  </a:outerShdw>
                </a:effectLst>
                <a:latin typeface="Calibri Light"/>
                <a:cs typeface="Calibri Light"/>
              </a:rPr>
              <a:t>ses</a:t>
            </a:r>
            <a:r>
              <a:rPr lang="en-US" sz="2400" dirty="0">
                <a:solidFill>
                  <a:srgbClr val="000000"/>
                </a:solidFill>
                <a:effectLst>
                  <a:outerShdw blurRad="38100" dist="38100" dir="2700000" algn="tl">
                    <a:srgbClr val="000000">
                      <a:alpha val="43137"/>
                    </a:srgbClr>
                  </a:outerShdw>
                </a:effectLst>
                <a:latin typeface="Calibri Light"/>
                <a:cs typeface="Calibri Light"/>
              </a:rPr>
              <a:t> </a:t>
            </a:r>
            <a:r>
              <a:rPr lang="en-US" sz="2400" dirty="0" err="1">
                <a:solidFill>
                  <a:srgbClr val="000000"/>
                </a:solidFill>
                <a:effectLst>
                  <a:outerShdw blurRad="38100" dist="38100" dir="2700000" algn="tl">
                    <a:srgbClr val="000000">
                      <a:alpha val="43137"/>
                    </a:srgbClr>
                  </a:outerShdw>
                </a:effectLst>
                <a:latin typeface="Calibri Light"/>
                <a:cs typeface="Calibri Light"/>
              </a:rPr>
              <a:t>projets</a:t>
            </a:r>
            <a:r>
              <a:rPr lang="en-US" sz="2400" dirty="0">
                <a:solidFill>
                  <a:srgbClr val="000000"/>
                </a:solidFill>
                <a:effectLst>
                  <a:outerShdw blurRad="38100" dist="38100" dir="2700000" algn="tl">
                    <a:srgbClr val="000000">
                      <a:alpha val="43137"/>
                    </a:srgbClr>
                  </a:outerShdw>
                </a:effectLst>
                <a:latin typeface="Calibri Light"/>
                <a:cs typeface="Calibri Light"/>
              </a:rPr>
              <a:t>.</a:t>
            </a:r>
            <a:br>
              <a:rPr lang="en-US" sz="2400" dirty="0">
                <a:effectLst>
                  <a:outerShdw blurRad="38100" dist="38100" dir="2700000" algn="tl">
                    <a:srgbClr val="000000">
                      <a:alpha val="43137"/>
                    </a:srgbClr>
                  </a:outerShdw>
                </a:effectLst>
                <a:cs typeface="Calibri Light"/>
              </a:rPr>
            </a:br>
            <a:br>
              <a:rPr lang="en-US" sz="2400" dirty="0">
                <a:effectLst>
                  <a:outerShdw blurRad="38100" dist="38100" dir="2700000" algn="tl">
                    <a:srgbClr val="000000">
                      <a:alpha val="43137"/>
                    </a:srgbClr>
                  </a:outerShdw>
                </a:effectLst>
                <a:cs typeface="Calibri Light"/>
              </a:rPr>
            </a:br>
            <a:r>
              <a:rPr lang="en-US" sz="2400" dirty="0">
                <a:effectLst>
                  <a:outerShdw blurRad="38100" dist="38100" dir="2700000" algn="tl">
                    <a:srgbClr val="000000">
                      <a:alpha val="43137"/>
                    </a:srgbClr>
                  </a:outerShdw>
                </a:effectLst>
                <a:cs typeface="Calibri Light"/>
              </a:rPr>
              <a:t>Le coach </a:t>
            </a:r>
            <a:r>
              <a:rPr lang="en-US" sz="2400" dirty="0" err="1">
                <a:effectLst>
                  <a:outerShdw blurRad="38100" dist="38100" dir="2700000" algn="tl">
                    <a:srgbClr val="000000">
                      <a:alpha val="43137"/>
                    </a:srgbClr>
                  </a:outerShdw>
                </a:effectLst>
                <a:cs typeface="Calibri Light"/>
              </a:rPr>
              <a:t>n'est</a:t>
            </a:r>
            <a:r>
              <a:rPr lang="en-US" sz="2400" dirty="0">
                <a:effectLst>
                  <a:outerShdw blurRad="38100" dist="38100" dir="2700000" algn="tl">
                    <a:srgbClr val="000000">
                      <a:alpha val="43137"/>
                    </a:srgbClr>
                  </a:outerShdw>
                </a:effectLst>
                <a:cs typeface="Calibri Light"/>
              </a:rPr>
              <a:t> pas un </a:t>
            </a:r>
            <a:r>
              <a:rPr lang="en-US" sz="2400" dirty="0" err="1">
                <a:effectLst>
                  <a:outerShdw blurRad="38100" dist="38100" dir="2700000" algn="tl">
                    <a:srgbClr val="000000">
                      <a:alpha val="43137"/>
                    </a:srgbClr>
                  </a:outerShdw>
                </a:effectLst>
                <a:cs typeface="Calibri Light"/>
              </a:rPr>
              <a:t>thérapeute</a:t>
            </a:r>
            <a:r>
              <a:rPr lang="en-US" sz="2400" dirty="0">
                <a:effectLst>
                  <a:outerShdw blurRad="38100" dist="38100" dir="2700000" algn="tl">
                    <a:srgbClr val="000000">
                      <a:alpha val="43137"/>
                    </a:srgbClr>
                  </a:outerShdw>
                </a:effectLst>
                <a:cs typeface="Calibri Light"/>
              </a:rPr>
              <a:t>.</a:t>
            </a:r>
            <a:br>
              <a:rPr lang="en-US" sz="2400" dirty="0">
                <a:effectLst>
                  <a:outerShdw blurRad="38100" dist="38100" dir="2700000" algn="tl">
                    <a:srgbClr val="000000">
                      <a:alpha val="43137"/>
                    </a:srgbClr>
                  </a:outerShdw>
                </a:effectLst>
                <a:cs typeface="Calibri Light"/>
              </a:rPr>
            </a:br>
            <a:br>
              <a:rPr lang="en-US" sz="2400" dirty="0">
                <a:effectLst>
                  <a:outerShdw blurRad="38100" dist="38100" dir="2700000" algn="tl">
                    <a:srgbClr val="000000">
                      <a:alpha val="43137"/>
                    </a:srgbClr>
                  </a:outerShdw>
                </a:effectLst>
                <a:cs typeface="Calibri Light"/>
              </a:rPr>
            </a:br>
            <a:r>
              <a:rPr lang="en-US" sz="2400" dirty="0">
                <a:effectLst>
                  <a:outerShdw blurRad="38100" dist="38100" dir="2700000" algn="tl">
                    <a:srgbClr val="000000">
                      <a:alpha val="43137"/>
                    </a:srgbClr>
                  </a:outerShdw>
                </a:effectLst>
                <a:cs typeface="Calibri Light"/>
              </a:rPr>
              <a:t>Dans le cadre du burn out, le coach </a:t>
            </a:r>
            <a:r>
              <a:rPr lang="en-US" sz="2400" dirty="0" err="1">
                <a:effectLst>
                  <a:outerShdw blurRad="38100" dist="38100" dir="2700000" algn="tl">
                    <a:srgbClr val="000000">
                      <a:alpha val="43137"/>
                    </a:srgbClr>
                  </a:outerShdw>
                </a:effectLst>
                <a:cs typeface="Calibri Light"/>
              </a:rPr>
              <a:t>intervient</a:t>
            </a:r>
            <a:r>
              <a:rPr lang="en-US" sz="2400" dirty="0">
                <a:effectLst>
                  <a:outerShdw blurRad="38100" dist="38100" dir="2700000" algn="tl">
                    <a:srgbClr val="000000">
                      <a:alpha val="43137"/>
                    </a:srgbClr>
                  </a:outerShdw>
                </a:effectLst>
                <a:cs typeface="Calibri Light"/>
              </a:rPr>
              <a:t> </a:t>
            </a:r>
            <a:r>
              <a:rPr lang="en-US" sz="2400" dirty="0" err="1">
                <a:effectLst>
                  <a:outerShdw blurRad="38100" dist="38100" dir="2700000" algn="tl">
                    <a:srgbClr val="000000">
                      <a:alpha val="43137"/>
                    </a:srgbClr>
                  </a:outerShdw>
                </a:effectLst>
                <a:cs typeface="Calibri Light"/>
              </a:rPr>
              <a:t>en</a:t>
            </a:r>
            <a:r>
              <a:rPr lang="en-US" sz="2400" dirty="0">
                <a:effectLst>
                  <a:outerShdw blurRad="38100" dist="38100" dir="2700000" algn="tl">
                    <a:srgbClr val="000000">
                      <a:alpha val="43137"/>
                    </a:srgbClr>
                  </a:outerShdw>
                </a:effectLst>
                <a:cs typeface="Calibri Light"/>
              </a:rPr>
              <a:t> fin de </a:t>
            </a:r>
            <a:r>
              <a:rPr lang="en-US" sz="2400" dirty="0" err="1">
                <a:effectLst>
                  <a:outerShdw blurRad="38100" dist="38100" dir="2700000" algn="tl">
                    <a:srgbClr val="000000">
                      <a:alpha val="43137"/>
                    </a:srgbClr>
                  </a:outerShdw>
                </a:effectLst>
                <a:cs typeface="Calibri Light"/>
              </a:rPr>
              <a:t>parcours</a:t>
            </a:r>
            <a:r>
              <a:rPr lang="en-US" sz="2400" dirty="0">
                <a:effectLst>
                  <a:outerShdw blurRad="38100" dist="38100" dir="2700000" algn="tl">
                    <a:srgbClr val="000000">
                      <a:alpha val="43137"/>
                    </a:srgbClr>
                  </a:outerShdw>
                </a:effectLst>
                <a:cs typeface="Calibri Light"/>
              </a:rPr>
              <a:t>. </a:t>
            </a:r>
            <a:br>
              <a:rPr lang="en-US" sz="2400" dirty="0">
                <a:effectLst>
                  <a:outerShdw blurRad="38100" dist="38100" dir="2700000" algn="tl">
                    <a:srgbClr val="000000">
                      <a:alpha val="43137"/>
                    </a:srgbClr>
                  </a:outerShdw>
                </a:effectLst>
                <a:cs typeface="Calibri Light"/>
              </a:rPr>
            </a:br>
            <a:br>
              <a:rPr lang="en-US" sz="2400" dirty="0">
                <a:effectLst>
                  <a:outerShdw blurRad="38100" dist="38100" dir="2700000" algn="tl">
                    <a:srgbClr val="000000">
                      <a:alpha val="43137"/>
                    </a:srgbClr>
                  </a:outerShdw>
                </a:effectLst>
                <a:cs typeface="Calibri Light"/>
              </a:rPr>
            </a:br>
            <a:r>
              <a:rPr lang="en-US" sz="2400" dirty="0">
                <a:effectLst>
                  <a:outerShdw blurRad="38100" dist="38100" dir="2700000" algn="tl">
                    <a:srgbClr val="000000">
                      <a:alpha val="43137"/>
                    </a:srgbClr>
                  </a:outerShdw>
                </a:effectLst>
                <a:cs typeface="Calibri Light"/>
              </a:rPr>
              <a:t>Par </a:t>
            </a:r>
            <a:r>
              <a:rPr lang="en-US" sz="2400" dirty="0" err="1">
                <a:effectLst>
                  <a:outerShdw blurRad="38100" dist="38100" dir="2700000" algn="tl">
                    <a:srgbClr val="000000">
                      <a:alpha val="43137"/>
                    </a:srgbClr>
                  </a:outerShdw>
                </a:effectLst>
                <a:cs typeface="Calibri Light"/>
              </a:rPr>
              <a:t>exemple</a:t>
            </a:r>
            <a:r>
              <a:rPr lang="en-US" sz="2400" dirty="0">
                <a:effectLst>
                  <a:outerShdw blurRad="38100" dist="38100" dir="2700000" algn="tl">
                    <a:srgbClr val="000000">
                      <a:alpha val="43137"/>
                    </a:srgbClr>
                  </a:outerShdw>
                </a:effectLst>
                <a:cs typeface="Calibri Light"/>
              </a:rPr>
              <a:t>, pour </a:t>
            </a:r>
            <a:r>
              <a:rPr lang="en-US" sz="2400" dirty="0" err="1">
                <a:effectLst>
                  <a:outerShdw blurRad="38100" dist="38100" dir="2700000" algn="tl">
                    <a:srgbClr val="000000">
                      <a:alpha val="43137"/>
                    </a:srgbClr>
                  </a:outerShdw>
                </a:effectLst>
                <a:cs typeface="Calibri Light"/>
              </a:rPr>
              <a:t>aborder</a:t>
            </a:r>
            <a:r>
              <a:rPr lang="en-US" sz="2400" dirty="0">
                <a:effectLst>
                  <a:outerShdw blurRad="38100" dist="38100" dir="2700000" algn="tl">
                    <a:srgbClr val="000000">
                      <a:alpha val="43137"/>
                    </a:srgbClr>
                  </a:outerShdw>
                </a:effectLst>
                <a:cs typeface="Calibri Light"/>
              </a:rPr>
              <a:t> le retour </a:t>
            </a:r>
            <a:r>
              <a:rPr lang="en-US" sz="2400" dirty="0" err="1">
                <a:effectLst>
                  <a:outerShdw blurRad="38100" dist="38100" dir="2700000" algn="tl">
                    <a:srgbClr val="000000">
                      <a:alpha val="43137"/>
                    </a:srgbClr>
                  </a:outerShdw>
                </a:effectLst>
                <a:cs typeface="Calibri Light"/>
              </a:rPr>
              <a:t>ou</a:t>
            </a:r>
            <a:r>
              <a:rPr lang="en-US" sz="2400" dirty="0">
                <a:effectLst>
                  <a:outerShdw blurRad="38100" dist="38100" dir="2700000" algn="tl">
                    <a:srgbClr val="000000">
                      <a:alpha val="43137"/>
                    </a:srgbClr>
                  </a:outerShdw>
                </a:effectLst>
                <a:cs typeface="Calibri Light"/>
              </a:rPr>
              <a:t> travail, </a:t>
            </a:r>
            <a:r>
              <a:rPr lang="en-US" sz="2400" dirty="0" err="1">
                <a:effectLst>
                  <a:outerShdw blurRad="38100" dist="38100" dir="2700000" algn="tl">
                    <a:srgbClr val="000000">
                      <a:alpha val="43137"/>
                    </a:srgbClr>
                  </a:outerShdw>
                </a:effectLst>
                <a:cs typeface="Calibri Light"/>
              </a:rPr>
              <a:t>l'équilibre</a:t>
            </a:r>
            <a:r>
              <a:rPr lang="en-US" sz="2400" dirty="0">
                <a:effectLst>
                  <a:outerShdw blurRad="38100" dist="38100" dir="2700000" algn="tl">
                    <a:srgbClr val="000000">
                      <a:alpha val="43137"/>
                    </a:srgbClr>
                  </a:outerShdw>
                </a:effectLst>
                <a:cs typeface="Calibri Light"/>
              </a:rPr>
              <a:t> vie pro-vie </a:t>
            </a:r>
            <a:r>
              <a:rPr lang="en-US" sz="2400" dirty="0" err="1">
                <a:effectLst>
                  <a:outerShdw blurRad="38100" dist="38100" dir="2700000" algn="tl">
                    <a:srgbClr val="000000">
                      <a:alpha val="43137"/>
                    </a:srgbClr>
                  </a:outerShdw>
                </a:effectLst>
                <a:cs typeface="Calibri Light"/>
              </a:rPr>
              <a:t>perso</a:t>
            </a:r>
            <a:r>
              <a:rPr lang="en-US" sz="2400" dirty="0">
                <a:effectLst>
                  <a:outerShdw blurRad="38100" dist="38100" dir="2700000" algn="tl">
                    <a:srgbClr val="000000">
                      <a:alpha val="43137"/>
                    </a:srgbClr>
                  </a:outerShdw>
                </a:effectLst>
                <a:cs typeface="Calibri Light"/>
              </a:rPr>
              <a:t>, la gestion du temps, …</a:t>
            </a:r>
            <a:br>
              <a:rPr lang="en-US" sz="2400" dirty="0">
                <a:effectLst>
                  <a:outerShdw blurRad="38100" dist="38100" dir="2700000" algn="tl">
                    <a:srgbClr val="000000">
                      <a:alpha val="43137"/>
                    </a:srgbClr>
                  </a:outerShdw>
                </a:effectLst>
                <a:cs typeface="Calibri Light"/>
              </a:rPr>
            </a:br>
            <a:br>
              <a:rPr lang="en-US" sz="2400" dirty="0">
                <a:effectLst>
                  <a:outerShdw blurRad="38100" dist="38100" dir="2700000" algn="tl">
                    <a:srgbClr val="000000">
                      <a:alpha val="43137"/>
                    </a:srgbClr>
                  </a:outerShdw>
                </a:effectLst>
              </a:rPr>
            </a:br>
            <a:r>
              <a:rPr lang="en-US" sz="2400" dirty="0">
                <a:effectLst>
                  <a:outerShdw blurRad="38100" dist="38100" dir="2700000" algn="tl">
                    <a:srgbClr val="000000">
                      <a:alpha val="43137"/>
                    </a:srgbClr>
                  </a:outerShdw>
                </a:effectLst>
              </a:rPr>
              <a:t>Le coaching a </a:t>
            </a:r>
            <a:r>
              <a:rPr lang="en-US" sz="2400" dirty="0" err="1">
                <a:effectLst>
                  <a:outerShdw blurRad="38100" dist="38100" dir="2700000" algn="tl">
                    <a:srgbClr val="000000">
                      <a:alpha val="43137"/>
                    </a:srgbClr>
                  </a:outerShdw>
                </a:effectLst>
              </a:rPr>
              <a:t>ses</a:t>
            </a:r>
            <a:r>
              <a:rPr lang="en-US" sz="2400" dirty="0">
                <a:effectLst>
                  <a:outerShdw blurRad="38100" dist="38100" dir="2700000" algn="tl">
                    <a:srgbClr val="000000">
                      <a:alpha val="43137"/>
                    </a:srgbClr>
                  </a:outerShdw>
                </a:effectLst>
              </a:rPr>
              <a:t> r</a:t>
            </a:r>
            <a:r>
              <a:rPr lang="fr-FR" sz="2400" dirty="0" err="1">
                <a:effectLst>
                  <a:outerShdw blurRad="38100" dist="38100" dir="2700000" algn="tl">
                    <a:srgbClr val="000000">
                      <a:alpha val="43137"/>
                    </a:srgbClr>
                  </a:outerShdw>
                </a:effectLst>
              </a:rPr>
              <a:t>ègles</a:t>
            </a:r>
            <a:r>
              <a:rPr lang="fr-FR" sz="2400" dirty="0">
                <a:effectLst>
                  <a:outerShdw blurRad="38100" dist="38100" dir="2700000" algn="tl">
                    <a:srgbClr val="000000">
                      <a:alpha val="43137"/>
                    </a:srgbClr>
                  </a:outerShdw>
                </a:effectLst>
              </a:rPr>
              <a:t>, son éthique et ses formations spécifiques.</a:t>
            </a:r>
            <a:br>
              <a:rPr lang="fr-FR" sz="2400" dirty="0">
                <a:effectLst>
                  <a:outerShdw blurRad="38100" dist="38100" dir="2700000" algn="tl">
                    <a:srgbClr val="000000">
                      <a:alpha val="43137"/>
                    </a:srgbClr>
                  </a:outerShdw>
                </a:effectLst>
                <a:cs typeface="Calibri Light"/>
              </a:rPr>
            </a:br>
            <a:br>
              <a:rPr lang="fr-FR" sz="2400" dirty="0">
                <a:effectLst>
                  <a:outerShdw blurRad="38100" dist="38100" dir="2700000" algn="tl">
                    <a:srgbClr val="000000">
                      <a:alpha val="43137"/>
                    </a:srgbClr>
                  </a:outerShdw>
                </a:effectLst>
              </a:rPr>
            </a:br>
            <a:r>
              <a:rPr lang="fr-FR" sz="2400" dirty="0">
                <a:effectLst>
                  <a:outerShdw blurRad="38100" dist="38100" dir="2700000" algn="tl">
                    <a:srgbClr val="000000">
                      <a:alpha val="43137"/>
                    </a:srgbClr>
                  </a:outerShdw>
                </a:effectLst>
              </a:rPr>
              <a:t>Tous les coachs ne sont pas formés au Burn-out.</a:t>
            </a:r>
            <a:br>
              <a:rPr lang="fr-FR" sz="2400" dirty="0">
                <a:effectLst>
                  <a:outerShdw blurRad="38100" dist="38100" dir="2700000" algn="tl">
                    <a:srgbClr val="000000">
                      <a:alpha val="43137"/>
                    </a:srgbClr>
                  </a:outerShdw>
                </a:effectLst>
              </a:rPr>
            </a:br>
            <a:br>
              <a:rPr lang="fr-FR" sz="2400" dirty="0">
                <a:effectLst>
                  <a:outerShdw blurRad="38100" dist="38100" dir="2700000" algn="tl">
                    <a:srgbClr val="000000">
                      <a:alpha val="43137"/>
                    </a:srgbClr>
                  </a:outerShdw>
                </a:effectLst>
              </a:rPr>
            </a:br>
            <a:r>
              <a:rPr lang="fr-FR" sz="2400" dirty="0">
                <a:effectLst>
                  <a:outerShdw blurRad="38100" dist="38100" dir="2700000" algn="tl">
                    <a:srgbClr val="000000">
                      <a:alpha val="43137"/>
                    </a:srgbClr>
                  </a:outerShdw>
                </a:effectLst>
              </a:rPr>
              <a:t>Renseignez-vous bien au préalable.</a:t>
            </a:r>
            <a:br>
              <a:rPr lang="en-US" sz="2400" dirty="0">
                <a:effectLst>
                  <a:outerShdw blurRad="38100" dist="38100" dir="2700000" algn="tl">
                    <a:srgbClr val="000000">
                      <a:alpha val="43137"/>
                    </a:srgbClr>
                  </a:outerShdw>
                </a:effectLst>
              </a:rPr>
            </a:br>
            <a:br>
              <a:rPr lang="en-US" sz="2400" dirty="0">
                <a:effectLst>
                  <a:outerShdw blurRad="38100" dist="38100" dir="2700000" algn="tl">
                    <a:srgbClr val="000000">
                      <a:alpha val="43137"/>
                    </a:srgbClr>
                  </a:outerShdw>
                </a:effectLst>
              </a:rPr>
            </a:br>
            <a:br>
              <a:rPr lang="en-US" sz="2400" dirty="0">
                <a:effectLst>
                  <a:outerShdw blurRad="38100" dist="38100" dir="2700000" algn="tl">
                    <a:srgbClr val="000000">
                      <a:alpha val="43137"/>
                    </a:srgbClr>
                  </a:outerShdw>
                </a:effectLst>
              </a:rPr>
            </a:br>
            <a:br>
              <a:rPr lang="en-US" sz="2400" dirty="0">
                <a:effectLst>
                  <a:outerShdw blurRad="38100" dist="38100" dir="2700000" algn="tl">
                    <a:srgbClr val="000000">
                      <a:alpha val="43137"/>
                    </a:srgbClr>
                  </a:outerShdw>
                </a:effectLst>
              </a:rPr>
            </a:br>
            <a:br>
              <a:rPr lang="en-US" sz="2400" dirty="0">
                <a:effectLst>
                  <a:outerShdw blurRad="38100" dist="38100" dir="2700000" algn="tl">
                    <a:srgbClr val="000000">
                      <a:alpha val="43137"/>
                    </a:srgbClr>
                  </a:outerShdw>
                </a:effectLst>
              </a:rPr>
            </a:br>
            <a:br>
              <a:rPr lang="en-US" sz="2400" dirty="0">
                <a:effectLst>
                  <a:outerShdw blurRad="38100" dist="38100" dir="2700000" algn="tl">
                    <a:srgbClr val="000000">
                      <a:alpha val="43137"/>
                    </a:srgbClr>
                  </a:outerShdw>
                </a:effectLst>
              </a:rPr>
            </a:br>
            <a:br>
              <a:rPr lang="en-US" sz="1400" dirty="0"/>
            </a:br>
            <a:br>
              <a:rPr lang="en-US" sz="1400" dirty="0"/>
            </a:br>
            <a:br>
              <a:rPr lang="en-US" sz="1400" dirty="0"/>
            </a:br>
            <a:br>
              <a:rPr lang="en-US" sz="1400" dirty="0"/>
            </a:br>
            <a:br>
              <a:rPr lang="en-US" sz="1400" dirty="0"/>
            </a:br>
            <a:br>
              <a:rPr lang="en-US" sz="1400" dirty="0"/>
            </a:br>
            <a:br>
              <a:rPr lang="en-US" sz="1400" dirty="0"/>
            </a:br>
            <a:br>
              <a:rPr lang="en-US" sz="1400" dirty="0"/>
            </a:br>
            <a:endParaRPr lang="en-US" sz="1400" dirty="0"/>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113750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7725747" y="0"/>
            <a:ext cx="4068147" cy="6550090"/>
          </a:xfrm>
        </p:spPr>
        <p:txBody>
          <a:bodyPr vert="horz" lIns="91440" tIns="45720" rIns="91440" bIns="45720" rtlCol="0" anchor="ctr">
            <a:normAutofit/>
          </a:bodyPr>
          <a:lstStyle/>
          <a:p>
            <a:pPr algn="l"/>
            <a:r>
              <a:rPr lang="en-US" sz="2800" b="1" u="sng" dirty="0" err="1">
                <a:effectLst>
                  <a:outerShdw blurRad="38100" dist="38100" dir="2700000" algn="tl">
                    <a:srgbClr val="000000">
                      <a:alpha val="43137"/>
                    </a:srgbClr>
                  </a:outerShdw>
                </a:effectLst>
              </a:rPr>
              <a:t>Votre</a:t>
            </a:r>
            <a:r>
              <a:rPr lang="en-US" sz="2800" b="1" u="sng" dirty="0">
                <a:effectLst>
                  <a:outerShdw blurRad="38100" dist="38100" dir="2700000" algn="tl">
                    <a:srgbClr val="000000">
                      <a:alpha val="43137"/>
                    </a:srgbClr>
                  </a:outerShdw>
                </a:effectLst>
              </a:rPr>
              <a:t> </a:t>
            </a:r>
            <a:r>
              <a:rPr lang="en-US" sz="2800" b="1" u="sng" dirty="0" err="1">
                <a:effectLst>
                  <a:outerShdw blurRad="38100" dist="38100" dir="2700000" algn="tl">
                    <a:srgbClr val="000000">
                      <a:alpha val="43137"/>
                    </a:srgbClr>
                  </a:outerShdw>
                </a:effectLst>
              </a:rPr>
              <a:t>réseau</a:t>
            </a:r>
            <a:r>
              <a:rPr lang="en-US" sz="2800" b="1" u="sng" dirty="0">
                <a:effectLst>
                  <a:outerShdw blurRad="38100" dist="38100" dir="2700000" algn="tl">
                    <a:srgbClr val="000000">
                      <a:alpha val="43137"/>
                    </a:srgbClr>
                  </a:outerShdw>
                </a:effectLst>
              </a:rPr>
              <a:t> social</a:t>
            </a: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r>
              <a:rPr lang="en-US" sz="2200" dirty="0" err="1">
                <a:effectLst>
                  <a:outerShdw blurRad="38100" dist="38100" dir="2700000" algn="tl">
                    <a:srgbClr val="000000">
                      <a:alpha val="43137"/>
                    </a:srgbClr>
                  </a:outerShdw>
                </a:effectLst>
              </a:rPr>
              <a:t>Même</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si</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ce</a:t>
            </a:r>
            <a:r>
              <a:rPr lang="en-US" sz="2200" dirty="0">
                <a:effectLst>
                  <a:outerShdw blurRad="38100" dist="38100" dir="2700000" algn="tl">
                    <a:srgbClr val="000000">
                      <a:alpha val="43137"/>
                    </a:srgbClr>
                  </a:outerShdw>
                </a:effectLst>
              </a:rPr>
              <a:t> ne </a:t>
            </a:r>
            <a:r>
              <a:rPr lang="en-US" sz="2200" dirty="0" err="1">
                <a:effectLst>
                  <a:outerShdw blurRad="38100" dist="38100" dir="2700000" algn="tl">
                    <a:srgbClr val="000000">
                      <a:alpha val="43137"/>
                    </a:srgbClr>
                  </a:outerShdw>
                </a:effectLst>
              </a:rPr>
              <a:t>sont</a:t>
            </a:r>
            <a:r>
              <a:rPr lang="en-US" sz="2200" dirty="0">
                <a:effectLst>
                  <a:outerShdw blurRad="38100" dist="38100" dir="2700000" algn="tl">
                    <a:srgbClr val="000000">
                      <a:alpha val="43137"/>
                    </a:srgbClr>
                  </a:outerShdw>
                </a:effectLst>
              </a:rPr>
              <a:t> pas des </a:t>
            </a:r>
            <a:r>
              <a:rPr lang="en-US" sz="2200" dirty="0" err="1">
                <a:effectLst>
                  <a:outerShdw blurRad="38100" dist="38100" dir="2700000" algn="tl">
                    <a:srgbClr val="000000">
                      <a:alpha val="43137"/>
                    </a:srgbClr>
                  </a:outerShdw>
                </a:effectLst>
              </a:rPr>
              <a:t>professionnels</a:t>
            </a:r>
            <a:r>
              <a:rPr lang="en-US" sz="2200" dirty="0">
                <a:effectLst>
                  <a:outerShdw blurRad="38100" dist="38100" dir="2700000" algn="tl">
                    <a:srgbClr val="000000">
                      <a:alpha val="43137"/>
                    </a:srgbClr>
                  </a:outerShdw>
                </a:effectLst>
              </a:rPr>
              <a:t>, il ne faut pas </a:t>
            </a:r>
            <a:r>
              <a:rPr lang="en-US" sz="2200" dirty="0" err="1">
                <a:effectLst>
                  <a:outerShdw blurRad="38100" dist="38100" dir="2700000" algn="tl">
                    <a:srgbClr val="000000">
                      <a:alpha val="43137"/>
                    </a:srgbClr>
                  </a:outerShdw>
                </a:effectLst>
              </a:rPr>
              <a:t>négliger</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l’importance</a:t>
            </a:r>
            <a:r>
              <a:rPr lang="en-US" sz="2200" dirty="0">
                <a:effectLst>
                  <a:outerShdw blurRad="38100" dist="38100" dir="2700000" algn="tl">
                    <a:srgbClr val="000000">
                      <a:alpha val="43137"/>
                    </a:srgbClr>
                  </a:outerShdw>
                </a:effectLst>
              </a:rPr>
              <a:t> de </a:t>
            </a:r>
            <a:r>
              <a:rPr lang="en-US" sz="2200" dirty="0" err="1">
                <a:effectLst>
                  <a:outerShdw blurRad="38100" dist="38100" dir="2700000" algn="tl">
                    <a:srgbClr val="000000">
                      <a:alpha val="43137"/>
                    </a:srgbClr>
                  </a:outerShdw>
                </a:effectLst>
              </a:rPr>
              <a:t>votre</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réseau</a:t>
            </a:r>
            <a:r>
              <a:rPr lang="en-US" sz="2200" dirty="0">
                <a:effectLst>
                  <a:outerShdw blurRad="38100" dist="38100" dir="2700000" algn="tl">
                    <a:srgbClr val="000000">
                      <a:alpha val="43137"/>
                    </a:srgbClr>
                  </a:outerShdw>
                </a:effectLst>
              </a:rPr>
              <a:t> social. Il  </a:t>
            </a:r>
            <a:r>
              <a:rPr lang="en-US" sz="2200" dirty="0" err="1">
                <a:effectLst>
                  <a:outerShdw blurRad="38100" dist="38100" dir="2700000" algn="tl">
                    <a:srgbClr val="000000">
                      <a:alpha val="43137"/>
                    </a:srgbClr>
                  </a:outerShdw>
                </a:effectLst>
              </a:rPr>
              <a:t>peut</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vous</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apporter</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une</a:t>
            </a:r>
            <a:r>
              <a:rPr lang="en-US" sz="2200" dirty="0">
                <a:effectLst>
                  <a:outerShdw blurRad="38100" dist="38100" dir="2700000" algn="tl">
                    <a:srgbClr val="000000">
                      <a:alpha val="43137"/>
                    </a:srgbClr>
                  </a:outerShdw>
                </a:effectLst>
              </a:rPr>
              <a:t> aide </a:t>
            </a:r>
            <a:r>
              <a:rPr lang="en-US" sz="2200" dirty="0" err="1">
                <a:effectLst>
                  <a:outerShdw blurRad="38100" dist="38100" dir="2700000" algn="tl">
                    <a:srgbClr val="000000">
                      <a:alpha val="43137"/>
                    </a:srgbClr>
                  </a:outerShdw>
                </a:effectLst>
              </a:rPr>
              <a:t>logistique</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une</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écoute</a:t>
            </a:r>
            <a:r>
              <a:rPr lang="en-US" sz="2200" dirty="0">
                <a:effectLst>
                  <a:outerShdw blurRad="38100" dist="38100" dir="2700000" algn="tl">
                    <a:srgbClr val="000000">
                      <a:alpha val="43137"/>
                    </a:srgbClr>
                  </a:outerShdw>
                </a:effectLst>
              </a:rPr>
              <a:t> active, </a:t>
            </a:r>
            <a:r>
              <a:rPr lang="en-US" sz="2200" dirty="0" err="1">
                <a:effectLst>
                  <a:outerShdw blurRad="38100" dist="38100" dir="2700000" algn="tl">
                    <a:srgbClr val="000000">
                      <a:alpha val="43137"/>
                    </a:srgbClr>
                  </a:outerShdw>
                </a:effectLst>
              </a:rPr>
              <a:t>une</a:t>
            </a:r>
            <a:r>
              <a:rPr lang="en-US" sz="2200" dirty="0">
                <a:effectLst>
                  <a:outerShdw blurRad="38100" dist="38100" dir="2700000" algn="tl">
                    <a:srgbClr val="000000">
                      <a:alpha val="43137"/>
                    </a:srgbClr>
                  </a:outerShdw>
                </a:effectLst>
              </a:rPr>
              <a:t> </a:t>
            </a:r>
            <a:r>
              <a:rPr lang="en-US" sz="2200" dirty="0" err="1">
                <a:effectLst>
                  <a:outerShdw blurRad="38100" dist="38100" dir="2700000" algn="tl">
                    <a:srgbClr val="000000">
                      <a:alpha val="43137"/>
                    </a:srgbClr>
                  </a:outerShdw>
                </a:effectLst>
              </a:rPr>
              <a:t>épaule</a:t>
            </a:r>
            <a:r>
              <a:rPr lang="en-US" sz="2200" dirty="0">
                <a:effectLst>
                  <a:outerShdw blurRad="38100" dist="38100" dir="2700000" algn="tl">
                    <a:srgbClr val="000000">
                      <a:alpha val="43137"/>
                    </a:srgbClr>
                  </a:outerShdw>
                </a:effectLst>
              </a:rPr>
              <a:t> bien </a:t>
            </a:r>
            <a:r>
              <a:rPr lang="en-US" sz="2200" dirty="0" err="1">
                <a:effectLst>
                  <a:outerShdw blurRad="38100" dist="38100" dir="2700000" algn="tl">
                    <a:srgbClr val="000000">
                      <a:alpha val="43137"/>
                    </a:srgbClr>
                  </a:outerShdw>
                </a:effectLst>
              </a:rPr>
              <a:t>nécessaire</a:t>
            </a:r>
            <a:r>
              <a:rPr lang="en-US" sz="2200" dirty="0">
                <a:effectLst>
                  <a:outerShdw blurRad="38100" dist="38100" dir="2700000" algn="tl">
                    <a:srgbClr val="000000">
                      <a:alpha val="43137"/>
                    </a:srgbClr>
                  </a:outerShdw>
                </a:effectLst>
              </a:rPr>
              <a:t>.</a:t>
            </a:r>
            <a:br>
              <a:rPr lang="en-US" sz="2200" dirty="0">
                <a:effectLst>
                  <a:outerShdw blurRad="38100" dist="38100" dir="2700000" algn="tl">
                    <a:srgbClr val="000000">
                      <a:alpha val="43137"/>
                    </a:srgbClr>
                  </a:outerShdw>
                </a:effectLst>
              </a:rPr>
            </a:br>
            <a:br>
              <a:rPr lang="en-US" sz="1400" dirty="0"/>
            </a:br>
            <a:br>
              <a:rPr lang="en-US" sz="2000" dirty="0"/>
            </a:br>
            <a:br>
              <a:rPr lang="en-US" sz="2000" dirty="0"/>
            </a:br>
            <a:br>
              <a:rPr lang="en-US" sz="2000" dirty="0"/>
            </a:br>
            <a:br>
              <a:rPr lang="en-US" sz="1400" dirty="0"/>
            </a:br>
            <a:endParaRPr lang="en-US" sz="1400" dirty="0"/>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spTree>
    <p:extLst>
      <p:ext uri="{BB962C8B-B14F-4D97-AF65-F5344CB8AC3E}">
        <p14:creationId xmlns:p14="http://schemas.microsoft.com/office/powerpoint/2010/main" val="405900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Gratuit Crop Friends Empiler Les Mains Ensemble Photos">
            <a:extLst>
              <a:ext uri="{FF2B5EF4-FFF2-40B4-BE49-F238E27FC236}">
                <a16:creationId xmlns:a16="http://schemas.microsoft.com/office/drawing/2014/main" id="{324984CD-31F8-5677-386B-716C94B37475}"/>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12550" r="1" b="31019"/>
          <a:stretch/>
        </p:blipFill>
        <p:spPr bwMode="auto">
          <a:xfrm>
            <a:off x="20" y="10"/>
            <a:ext cx="5906258"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4BBAF541-6FE5-35E4-A526-9700E42D7BED}"/>
              </a:ext>
            </a:extLst>
          </p:cNvPr>
          <p:cNvSpPr>
            <a:spLocks noGrp="1"/>
          </p:cNvSpPr>
          <p:nvPr>
            <p:ph type="ctrTitle"/>
          </p:nvPr>
        </p:nvSpPr>
        <p:spPr>
          <a:xfrm>
            <a:off x="6484777" y="0"/>
            <a:ext cx="5309118" cy="6550090"/>
          </a:xfrm>
        </p:spPr>
        <p:txBody>
          <a:bodyPr vert="horz" lIns="91440" tIns="45720" rIns="91440" bIns="45720" rtlCol="0" anchor="ctr">
            <a:normAutofit/>
          </a:bodyPr>
          <a:lstStyle/>
          <a:p>
            <a:pPr algn="l"/>
            <a:r>
              <a:rPr lang="en-US" sz="2800" b="1" u="sng" dirty="0">
                <a:effectLst>
                  <a:outerShdw blurRad="38100" dist="38100" dir="2700000" algn="tl">
                    <a:srgbClr val="000000">
                      <a:alpha val="43137"/>
                    </a:srgbClr>
                  </a:outerShdw>
                </a:effectLst>
              </a:rPr>
              <a:t>SOS Burnout</a:t>
            </a:r>
            <a:br>
              <a:rPr lang="en-US" sz="2800" b="1" u="sng"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r>
              <a:rPr lang="en-US" sz="2200" dirty="0">
                <a:effectLst>
                  <a:outerShdw blurRad="38100" dist="38100" dir="2700000" algn="tl">
                    <a:srgbClr val="000000">
                      <a:alpha val="43137"/>
                    </a:srgbClr>
                  </a:outerShdw>
                </a:effectLst>
              </a:rPr>
              <a:t>Notre </a:t>
            </a:r>
            <a:r>
              <a:rPr lang="en-US" sz="2200" err="1">
                <a:effectLst>
                  <a:outerShdw blurRad="38100" dist="38100" dir="2700000" algn="tl">
                    <a:srgbClr val="000000">
                      <a:alpha val="43137"/>
                    </a:srgbClr>
                  </a:outerShdw>
                </a:effectLst>
              </a:rPr>
              <a:t>ligne</a:t>
            </a:r>
            <a:r>
              <a:rPr lang="en-US" sz="2200" dirty="0">
                <a:effectLst>
                  <a:outerShdw blurRad="38100" dist="38100" dir="2700000" algn="tl">
                    <a:srgbClr val="000000">
                      <a:alpha val="43137"/>
                    </a:srgbClr>
                  </a:outerShdw>
                </a:effectLst>
              </a:rPr>
              <a:t> </a:t>
            </a:r>
            <a:r>
              <a:rPr lang="en-US" sz="2200" err="1">
                <a:effectLst>
                  <a:outerShdw blurRad="38100" dist="38100" dir="2700000" algn="tl">
                    <a:srgbClr val="000000">
                      <a:alpha val="43137"/>
                    </a:srgbClr>
                  </a:outerShdw>
                </a:effectLst>
              </a:rPr>
              <a:t>d’information</a:t>
            </a:r>
            <a:r>
              <a:rPr lang="en-US" sz="2200" dirty="0">
                <a:effectLst>
                  <a:outerShdw blurRad="38100" dist="38100" dir="2700000" algn="tl">
                    <a:srgbClr val="000000">
                      <a:alpha val="43137"/>
                    </a:srgbClr>
                  </a:outerShdw>
                </a:effectLst>
              </a:rPr>
              <a:t> et </a:t>
            </a:r>
            <a:r>
              <a:rPr lang="en-US" sz="2200" err="1">
                <a:effectLst>
                  <a:outerShdw blurRad="38100" dist="38100" dir="2700000" algn="tl">
                    <a:srgbClr val="000000">
                      <a:alpha val="43137"/>
                    </a:srgbClr>
                  </a:outerShdw>
                </a:effectLst>
              </a:rPr>
              <a:t>d’orientation</a:t>
            </a:r>
            <a:r>
              <a:rPr lang="en-US" sz="2200" dirty="0">
                <a:effectLst>
                  <a:outerShdw blurRad="38100" dist="38100" dir="2700000" algn="tl">
                    <a:srgbClr val="000000">
                      <a:alpha val="43137"/>
                    </a:srgbClr>
                  </a:outerShdw>
                </a:effectLst>
              </a:rPr>
              <a:t> </a:t>
            </a:r>
            <a:r>
              <a:rPr lang="en-US" sz="2200" err="1">
                <a:effectLst>
                  <a:outerShdw blurRad="38100" dist="38100" dir="2700000" algn="tl">
                    <a:srgbClr val="000000">
                      <a:alpha val="43137"/>
                    </a:srgbClr>
                  </a:outerShdw>
                </a:effectLst>
              </a:rPr>
              <a:t>ainsi</a:t>
            </a:r>
            <a:r>
              <a:rPr lang="en-US" sz="2200" dirty="0">
                <a:effectLst>
                  <a:outerShdw blurRad="38100" dist="38100" dir="2700000" algn="tl">
                    <a:srgbClr val="000000">
                      <a:alpha val="43137"/>
                    </a:srgbClr>
                  </a:outerShdw>
                </a:effectLst>
              </a:rPr>
              <a:t> que </a:t>
            </a:r>
            <a:r>
              <a:rPr lang="en-US" sz="2200" err="1">
                <a:effectLst>
                  <a:outerShdw blurRad="38100" dist="38100" dir="2700000" algn="tl">
                    <a:srgbClr val="000000">
                      <a:alpha val="43137"/>
                    </a:srgbClr>
                  </a:outerShdw>
                </a:effectLst>
              </a:rPr>
              <a:t>nos</a:t>
            </a:r>
            <a:r>
              <a:rPr lang="en-US" sz="2200" dirty="0">
                <a:effectLst>
                  <a:outerShdw blurRad="38100" dist="38100" dir="2700000" algn="tl">
                    <a:srgbClr val="000000">
                      <a:alpha val="43137"/>
                    </a:srgbClr>
                  </a:outerShdw>
                </a:effectLst>
              </a:rPr>
              <a:t> </a:t>
            </a:r>
            <a:r>
              <a:rPr lang="en-US" sz="2200" err="1">
                <a:effectLst>
                  <a:outerShdw blurRad="38100" dist="38100" dir="2700000" algn="tl">
                    <a:srgbClr val="000000">
                      <a:alpha val="43137"/>
                    </a:srgbClr>
                  </a:outerShdw>
                </a:effectLst>
              </a:rPr>
              <a:t>groupes</a:t>
            </a:r>
            <a:r>
              <a:rPr lang="en-US" sz="2200" dirty="0">
                <a:effectLst>
                  <a:outerShdw blurRad="38100" dist="38100" dir="2700000" algn="tl">
                    <a:srgbClr val="000000">
                      <a:alpha val="43137"/>
                    </a:srgbClr>
                  </a:outerShdw>
                </a:effectLst>
              </a:rPr>
              <a:t> de parole </a:t>
            </a:r>
            <a:r>
              <a:rPr lang="en-US" sz="2200" err="1">
                <a:effectLst>
                  <a:outerShdw blurRad="38100" dist="38100" dir="2700000" algn="tl">
                    <a:srgbClr val="000000">
                      <a:alpha val="43137"/>
                    </a:srgbClr>
                  </a:outerShdw>
                </a:effectLst>
              </a:rPr>
              <a:t>sont</a:t>
            </a:r>
            <a:r>
              <a:rPr lang="en-US" sz="2200" dirty="0">
                <a:effectLst>
                  <a:outerShdw blurRad="38100" dist="38100" dir="2700000" algn="tl">
                    <a:srgbClr val="000000">
                      <a:alpha val="43137"/>
                    </a:srgbClr>
                  </a:outerShdw>
                </a:effectLst>
              </a:rPr>
              <a:t> </a:t>
            </a:r>
            <a:r>
              <a:rPr lang="en-US" sz="2200">
                <a:effectLst>
                  <a:outerShdw blurRad="38100" dist="38100" dir="2700000" algn="tl">
                    <a:srgbClr val="000000">
                      <a:alpha val="43137"/>
                    </a:srgbClr>
                  </a:outerShdw>
                </a:effectLst>
              </a:rPr>
              <a:t>à </a:t>
            </a:r>
            <a:r>
              <a:rPr lang="en-US" sz="2200" err="1">
                <a:effectLst>
                  <a:outerShdw blurRad="38100" dist="38100" dir="2700000" algn="tl">
                    <a:srgbClr val="000000">
                      <a:alpha val="43137"/>
                    </a:srgbClr>
                  </a:outerShdw>
                </a:effectLst>
              </a:rPr>
              <a:t>votre</a:t>
            </a:r>
            <a:r>
              <a:rPr lang="en-US" sz="2200">
                <a:effectLst>
                  <a:outerShdw blurRad="38100" dist="38100" dir="2700000" algn="tl">
                    <a:srgbClr val="000000">
                      <a:alpha val="43137"/>
                    </a:srgbClr>
                  </a:outerShdw>
                </a:effectLst>
              </a:rPr>
              <a:t> disposition .</a:t>
            </a: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200" dirty="0">
                <a:effectLst>
                  <a:outerShdw blurRad="38100" dist="38100" dir="2700000" algn="tl">
                    <a:srgbClr val="000000">
                      <a:alpha val="43137"/>
                    </a:srgbClr>
                  </a:outerShdw>
                </a:effectLst>
              </a:rPr>
            </a:br>
            <a:br>
              <a:rPr lang="en-US" sz="2800" b="1" u="sng" dirty="0">
                <a:effectLst>
                  <a:outerShdw blurRad="38100" dist="38100" dir="2700000" algn="tl">
                    <a:srgbClr val="000000">
                      <a:alpha val="43137"/>
                    </a:srgbClr>
                  </a:outerShdw>
                </a:effectLst>
              </a:rPr>
            </a:br>
            <a:br>
              <a:rPr lang="en-US" sz="2000" dirty="0"/>
            </a:br>
            <a:br>
              <a:rPr lang="en-US" sz="2000" dirty="0"/>
            </a:br>
            <a:br>
              <a:rPr lang="en-US" sz="2000" dirty="0"/>
            </a:br>
            <a:br>
              <a:rPr lang="en-US" sz="1400" dirty="0"/>
            </a:br>
            <a:endParaRPr lang="en-US" sz="1400" dirty="0"/>
          </a:p>
        </p:txBody>
      </p:sp>
      <p:sp>
        <p:nvSpPr>
          <p:cNvPr id="3" name="Espace réservé du pied de page 2">
            <a:extLst>
              <a:ext uri="{FF2B5EF4-FFF2-40B4-BE49-F238E27FC236}">
                <a16:creationId xmlns:a16="http://schemas.microsoft.com/office/drawing/2014/main" id="{56AA0081-B9B7-2B45-B64F-B2EEBDC0E98C}"/>
              </a:ext>
            </a:extLst>
          </p:cNvPr>
          <p:cNvSpPr>
            <a:spLocks noGrp="1"/>
          </p:cNvSpPr>
          <p:nvPr>
            <p:ph type="ftr" sz="quarter" idx="11"/>
          </p:nvPr>
        </p:nvSpPr>
        <p:spPr>
          <a:xfrm>
            <a:off x="838200" y="6356350"/>
            <a:ext cx="4114800" cy="365125"/>
          </a:xfrm>
          <a:noFill/>
        </p:spPr>
        <p:txBody>
          <a:bodyPr vert="horz" lIns="91440" tIns="45720" rIns="91440" bIns="45720" rtlCol="0" anchor="ctr">
            <a:normAutofit/>
          </a:bodyPr>
          <a:lstStyle/>
          <a:p>
            <a:pPr algn="l" defTabSz="457200">
              <a:spcAft>
                <a:spcPts val="600"/>
              </a:spcAft>
            </a:pPr>
            <a:r>
              <a:rPr lang="en-US" kern="1200">
                <a:solidFill>
                  <a:srgbClr val="FFFFFF"/>
                </a:solidFill>
                <a:latin typeface="+mn-lt"/>
                <a:ea typeface="+mn-ea"/>
                <a:cs typeface="+mn-cs"/>
              </a:rPr>
              <a:t>© SOS BURNOUT Belgique</a:t>
            </a:r>
          </a:p>
        </p:txBody>
      </p:sp>
      <p:pic>
        <p:nvPicPr>
          <p:cNvPr id="5" name="Image 4">
            <a:extLst>
              <a:ext uri="{FF2B5EF4-FFF2-40B4-BE49-F238E27FC236}">
                <a16:creationId xmlns:a16="http://schemas.microsoft.com/office/drawing/2014/main" id="{6EE2D61D-F7DA-AC97-6A9F-E7347584C801}"/>
              </a:ext>
            </a:extLst>
          </p:cNvPr>
          <p:cNvPicPr>
            <a:picLocks noChangeAspect="1"/>
          </p:cNvPicPr>
          <p:nvPr/>
        </p:nvPicPr>
        <p:blipFill>
          <a:blip r:embed="rId3"/>
          <a:stretch>
            <a:fillRect/>
          </a:stretch>
        </p:blipFill>
        <p:spPr>
          <a:xfrm>
            <a:off x="7013337" y="2979469"/>
            <a:ext cx="3166361" cy="2660962"/>
          </a:xfrm>
          <a:prstGeom prst="rect">
            <a:avLst/>
          </a:prstGeom>
        </p:spPr>
      </p:pic>
    </p:spTree>
    <p:extLst>
      <p:ext uri="{BB962C8B-B14F-4D97-AF65-F5344CB8AC3E}">
        <p14:creationId xmlns:p14="http://schemas.microsoft.com/office/powerpoint/2010/main" val="1059372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ratuit 2 Personne Se Tenant La Main Photos">
            <a:extLst>
              <a:ext uri="{FF2B5EF4-FFF2-40B4-BE49-F238E27FC236}">
                <a16:creationId xmlns:a16="http://schemas.microsoft.com/office/drawing/2014/main" id="{03C2D0F9-B4D8-2A4B-35C1-9B2E4B6C3AF2}"/>
              </a:ext>
            </a:extLst>
          </p:cNvPr>
          <p:cNvPicPr>
            <a:picLocks noChangeAspect="1" noChangeArrowheads="1"/>
          </p:cNvPicPr>
          <p:nvPr/>
        </p:nvPicPr>
        <p:blipFill rotWithShape="1">
          <a:blip r:embed="rId2">
            <a:alphaModFix amt="70000"/>
            <a:extLst>
              <a:ext uri="{28A0092B-C50C-407E-A947-70E740481C1C}">
                <a14:useLocalDpi xmlns:a14="http://schemas.microsoft.com/office/drawing/2010/main" val="0"/>
              </a:ext>
            </a:extLst>
          </a:blip>
          <a:srcRect t="7750" r="-1" b="21935"/>
          <a:stretch/>
        </p:blipFill>
        <p:spPr bwMode="auto">
          <a:xfrm>
            <a:off x="0" y="0"/>
            <a:ext cx="12191695"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049BCBAC-8AA7-75A0-049E-1CF11EAA3403}"/>
              </a:ext>
            </a:extLst>
          </p:cNvPr>
          <p:cNvSpPr>
            <a:spLocks noGrp="1"/>
          </p:cNvSpPr>
          <p:nvPr>
            <p:ph type="ctrTitle"/>
          </p:nvPr>
        </p:nvSpPr>
        <p:spPr>
          <a:xfrm>
            <a:off x="2787040" y="2156993"/>
            <a:ext cx="3555692" cy="2042712"/>
          </a:xfrm>
        </p:spPr>
        <p:txBody>
          <a:bodyPr anchor="b">
            <a:normAutofit/>
          </a:bodyPr>
          <a:lstStyle/>
          <a:p>
            <a:r>
              <a:rPr lang="fr-BE" sz="2200" dirty="0">
                <a:solidFill>
                  <a:schemeClr val="tx1">
                    <a:lumMod val="75000"/>
                    <a:lumOff val="25000"/>
                  </a:schemeClr>
                </a:solidFill>
              </a:rPr>
              <a:t>Dans tous les cas, ne restez  pas  seul face à un mal être au travail et </a:t>
            </a:r>
            <a:r>
              <a:rPr lang="fr-BE" sz="2200" b="1" dirty="0">
                <a:solidFill>
                  <a:schemeClr val="accent2"/>
                </a:solidFill>
                <a:effectLst>
                  <a:outerShdw blurRad="38100" dist="38100" dir="2700000" algn="tl">
                    <a:srgbClr val="000000">
                      <a:alpha val="43137"/>
                    </a:srgbClr>
                  </a:outerShdw>
                </a:effectLst>
              </a:rPr>
              <a:t>contactez-nous</a:t>
            </a:r>
            <a:r>
              <a:rPr lang="fr-BE" sz="2200" b="1" dirty="0">
                <a:solidFill>
                  <a:schemeClr val="tx1">
                    <a:lumMod val="75000"/>
                    <a:lumOff val="25000"/>
                  </a:schemeClr>
                </a:solidFill>
              </a:rPr>
              <a:t>.</a:t>
            </a:r>
            <a:br>
              <a:rPr lang="fr-BE" sz="2200" b="1" dirty="0">
                <a:solidFill>
                  <a:schemeClr val="tx1">
                    <a:lumMod val="75000"/>
                    <a:lumOff val="25000"/>
                  </a:schemeClr>
                </a:solidFill>
              </a:rPr>
            </a:br>
            <a:endParaRPr lang="fr-BE" sz="2200" b="1" dirty="0">
              <a:solidFill>
                <a:schemeClr val="tx1">
                  <a:lumMod val="75000"/>
                  <a:lumOff val="25000"/>
                </a:schemeClr>
              </a:solidFill>
            </a:endParaRPr>
          </a:p>
        </p:txBody>
      </p:sp>
      <p:sp>
        <p:nvSpPr>
          <p:cNvPr id="5" name="Espace réservé du pied de page 4">
            <a:extLst>
              <a:ext uri="{FF2B5EF4-FFF2-40B4-BE49-F238E27FC236}">
                <a16:creationId xmlns:a16="http://schemas.microsoft.com/office/drawing/2014/main" id="{BEC21FEE-9D26-F884-3390-9EC83F6E7B16}"/>
              </a:ext>
            </a:extLst>
          </p:cNvPr>
          <p:cNvSpPr>
            <a:spLocks noGrp="1"/>
          </p:cNvSpPr>
          <p:nvPr>
            <p:ph type="ftr" sz="quarter" idx="11"/>
          </p:nvPr>
        </p:nvSpPr>
        <p:spPr>
          <a:xfrm>
            <a:off x="1179576" y="6355080"/>
            <a:ext cx="5669280" cy="365760"/>
          </a:xfrm>
        </p:spPr>
        <p:txBody>
          <a:bodyPr>
            <a:normAutofit/>
          </a:bodyPr>
          <a:lstStyle/>
          <a:p>
            <a:pPr algn="l">
              <a:spcAft>
                <a:spcPts val="600"/>
              </a:spcAft>
            </a:pPr>
            <a:r>
              <a:rPr lang="fr-BE">
                <a:solidFill>
                  <a:srgbClr val="FFFFFF"/>
                </a:solidFill>
              </a:rPr>
              <a:t>© SOS BURNOUT Belgique</a:t>
            </a:r>
          </a:p>
        </p:txBody>
      </p:sp>
      <p:pic>
        <p:nvPicPr>
          <p:cNvPr id="10" name="Image 9">
            <a:extLst>
              <a:ext uri="{FF2B5EF4-FFF2-40B4-BE49-F238E27FC236}">
                <a16:creationId xmlns:a16="http://schemas.microsoft.com/office/drawing/2014/main" id="{BF653388-BFC4-8E99-4CB7-6A6A8AA01C0D}"/>
              </a:ext>
            </a:extLst>
          </p:cNvPr>
          <p:cNvPicPr>
            <a:picLocks noChangeAspect="1"/>
          </p:cNvPicPr>
          <p:nvPr/>
        </p:nvPicPr>
        <p:blipFill>
          <a:blip r:embed="rId3"/>
          <a:stretch>
            <a:fillRect/>
          </a:stretch>
        </p:blipFill>
        <p:spPr>
          <a:xfrm>
            <a:off x="7361854" y="1409043"/>
            <a:ext cx="3809500" cy="3536993"/>
          </a:xfrm>
          <a:prstGeom prst="ellipse">
            <a:avLst/>
          </a:prstGeom>
        </p:spPr>
      </p:pic>
    </p:spTree>
    <p:extLst>
      <p:ext uri="{BB962C8B-B14F-4D97-AF65-F5344CB8AC3E}">
        <p14:creationId xmlns:p14="http://schemas.microsoft.com/office/powerpoint/2010/main" val="1089236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00A632A4D2D5F458839C3BBF694257E" ma:contentTypeVersion="15" ma:contentTypeDescription="Crée un document." ma:contentTypeScope="" ma:versionID="ec51950c58c156297ad387a5cb88e3e8">
  <xsd:schema xmlns:xsd="http://www.w3.org/2001/XMLSchema" xmlns:xs="http://www.w3.org/2001/XMLSchema" xmlns:p="http://schemas.microsoft.com/office/2006/metadata/properties" xmlns:ns2="40177311-e82e-4a0f-a828-cc2fbd17eef5" xmlns:ns3="6ba573bc-4394-4cd9-a0ca-9a66d476603e" targetNamespace="http://schemas.microsoft.com/office/2006/metadata/properties" ma:root="true" ma:fieldsID="3b5f8ab862ed79437703803f267fa486" ns2:_="" ns3:_="">
    <xsd:import namespace="40177311-e82e-4a0f-a828-cc2fbd17eef5"/>
    <xsd:import namespace="6ba573bc-4394-4cd9-a0ca-9a66d476603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MediaServiceDateTaken" minOccurs="0"/>
                <xsd:element ref="ns2:MediaServiceLocation" minOccurs="0"/>
                <xsd:element ref="ns2:lcf76f155ced4ddcb4097134ff3c332f" minOccurs="0"/>
                <xsd:element ref="ns3:TaxCatchAll" minOccurs="0"/>
                <xsd:element ref="ns2:MediaServiceOCR"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177311-e82e-4a0f-a828-cc2fbd17ee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d4d4d00e-695c-4d54-81cf-824065d7f40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ba573bc-4394-4cd9-a0ca-9a66d476603e" elementFormDefault="qualified">
    <xsd:import namespace="http://schemas.microsoft.com/office/2006/documentManagement/types"/>
    <xsd:import namespace="http://schemas.microsoft.com/office/infopath/2007/PartnerControls"/>
    <xsd:element name="SharedWithUsers" ma:index="11"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599b5b0b-a9fa-4a55-9213-3e8ef01fdc6a}" ma:internalName="TaxCatchAll" ma:showField="CatchAllData" ma:web="6ba573bc-4394-4cd9-a0ca-9a66d47660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0177311-e82e-4a0f-a828-cc2fbd17eef5">
      <Terms xmlns="http://schemas.microsoft.com/office/infopath/2007/PartnerControls"/>
    </lcf76f155ced4ddcb4097134ff3c332f>
    <TaxCatchAll xmlns="6ba573bc-4394-4cd9-a0ca-9a66d476603e" xsi:nil="true"/>
  </documentManagement>
</p:properties>
</file>

<file path=customXml/itemProps1.xml><?xml version="1.0" encoding="utf-8"?>
<ds:datastoreItem xmlns:ds="http://schemas.openxmlformats.org/officeDocument/2006/customXml" ds:itemID="{D5AE5927-A180-4D72-B4FD-5D5DD093F81F}">
  <ds:schemaRefs>
    <ds:schemaRef ds:uri="http://schemas.microsoft.com/sharepoint/v3/contenttype/forms"/>
  </ds:schemaRefs>
</ds:datastoreItem>
</file>

<file path=customXml/itemProps2.xml><?xml version="1.0" encoding="utf-8"?>
<ds:datastoreItem xmlns:ds="http://schemas.openxmlformats.org/officeDocument/2006/customXml" ds:itemID="{0DCDBD70-EDE0-4C4D-B547-A8EE1BF59DB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177311-e82e-4a0f-a828-cc2fbd17eef5"/>
    <ds:schemaRef ds:uri="6ba573bc-4394-4cd9-a0ca-9a66d47660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F4C4CAF-9DD9-41C2-8A10-008BC0005297}">
  <ds:schemaRefs>
    <ds:schemaRef ds:uri="http://schemas.microsoft.com/office/2006/metadata/properties"/>
    <ds:schemaRef ds:uri="http://schemas.microsoft.com/office/infopath/2007/PartnerControls"/>
    <ds:schemaRef ds:uri="40177311-e82e-4a0f-a828-cc2fbd17eef5"/>
    <ds:schemaRef ds:uri="6ba573bc-4394-4cd9-a0ca-9a66d476603e"/>
  </ds:schemaRefs>
</ds:datastoreItem>
</file>

<file path=docProps/app.xml><?xml version="1.0" encoding="utf-8"?>
<Properties xmlns="http://schemas.openxmlformats.org/officeDocument/2006/extended-properties" xmlns:vt="http://schemas.openxmlformats.org/officeDocument/2006/docPropsVTypes">
  <TotalTime>65</TotalTime>
  <Words>387</Words>
  <Application>Microsoft Office PowerPoint</Application>
  <PresentationFormat>Grand écran</PresentationFormat>
  <Paragraphs>21</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Thème Office</vt:lpstr>
      <vt:lpstr>Ces personnes ressources en dehors de mon entreprise.</vt:lpstr>
      <vt:lpstr>Présentation PowerPoint</vt:lpstr>
      <vt:lpstr>Les professionels de la santé.  Consultez votre médecin généraliste, un psychologue ou un psychiatre, votre santé en dépend.  Ne passez pas à côté de cette aide médicale necessaire.      </vt:lpstr>
      <vt:lpstr>   Le Psychiatre est un médecin. Il a une formation universitaire. Il peut  établir un diagnostic différenciel, délivrer des médicaments et des certificats d’incapacité de travail.  Le Psychologue a une formation universitaire mais ne peut pas faire de diagnostic différenciel ni délivrer de medicaments ou d’arrêt de travail.  Le Psychotérapeute est un médecin ou un psychologue qui a suivi une formation complémentaire en psychothérapie ainsi qu’une formation professionnelle de 2 ans.</vt:lpstr>
      <vt:lpstr>         Un coach  Le coaching  est l'accompagnement d'une personne, d'une équipe dans l'accomplissement et la réussite de ses projets.  Le coach n'est pas un thérapeute.  Dans le cadre du burn out, le coach intervient en fin de parcours.   Par exemple, pour aborder le retour ou travail, l'équilibre vie pro-vie perso, la gestion du temps, …  Le coaching a ses règles, son éthique et ses formations spécifiques.  Tous les coachs ne sont pas formés au Burn-out.  Renseignez-vous bien au préalable.              </vt:lpstr>
      <vt:lpstr>Votre réseau social  Même si ce ne sont pas des professionnels, il ne faut pas négliger l’importance de votre réseau social. Il  peut vous apporter une aide logistique, une écoute active, une épaule bien nécessaire.      </vt:lpstr>
      <vt:lpstr>SOS Burnout  Notre ligne d’information et d’orientation ainsi que nos groupes de parole sont à votre disposition .             </vt:lpstr>
      <vt:lpstr>Dans tous les cas, ne restez  pas  seul face à un mal être au travail et contactez-nous.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Ces personnes ressources au sein de mon entreprise</dc:title>
  <dc:creator>Sylvie LEJEUNE</dc:creator>
  <cp:lastModifiedBy>Sylvie LEJEUNE</cp:lastModifiedBy>
  <cp:revision>55</cp:revision>
  <dcterms:created xsi:type="dcterms:W3CDTF">2023-11-28T11:16:23Z</dcterms:created>
  <dcterms:modified xsi:type="dcterms:W3CDTF">2024-02-09T08:22:08Z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0x010100700A632A4D2D5F458839C3BBF694257E</vt:lpwstr>
  </property>
  <property fmtid="{D5CDD505-2E9C-101B-9397-08002B2CF9AE}" pid="3" name="MediaServiceImageTags">
    <vt:lpwstr/>
  </property>
</Properties>
</file>