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5"/>
  </p:notesMasterIdLst>
  <p:sldIdLst>
    <p:sldId id="256" r:id="rId5"/>
    <p:sldId id="258" r:id="rId6"/>
    <p:sldId id="257" r:id="rId7"/>
    <p:sldId id="267" r:id="rId8"/>
    <p:sldId id="268" r:id="rId9"/>
    <p:sldId id="269" r:id="rId10"/>
    <p:sldId id="271" r:id="rId11"/>
    <p:sldId id="272" r:id="rId12"/>
    <p:sldId id="273" r:id="rId13"/>
    <p:sldId id="266" r:id="rId14"/>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B898046-82FE-4E93-B454-14C1678A22B5}" v="655" dt="2024-02-15T13:02:31.47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2" d="100"/>
          <a:sy n="82" d="100"/>
        </p:scale>
        <p:origin x="72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heme" Target="theme/theme1.xml"/><Relationship Id="rId3" Type="http://schemas.openxmlformats.org/officeDocument/2006/relationships/customXml" Target="../customXml/item3.xml"/><Relationship Id="rId21" Type="http://schemas.microsoft.com/office/2015/10/relationships/revisionInfo" Target="revisionInfo.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ylvie LEJEUNE" userId="8823c1f8-2503-4ab2-8aed-e0bf3dc10a1a" providerId="ADAL" clId="{8B898046-82FE-4E93-B454-14C1678A22B5}"/>
    <pc:docChg chg="undo custSel addSld delSld modSld sldOrd">
      <pc:chgData name="Sylvie LEJEUNE" userId="8823c1f8-2503-4ab2-8aed-e0bf3dc10a1a" providerId="ADAL" clId="{8B898046-82FE-4E93-B454-14C1678A22B5}" dt="2024-02-15T13:02:31.470" v="2760" actId="20577"/>
      <pc:docMkLst>
        <pc:docMk/>
      </pc:docMkLst>
      <pc:sldChg chg="addSp delSp modSp mod">
        <pc:chgData name="Sylvie LEJEUNE" userId="8823c1f8-2503-4ab2-8aed-e0bf3dc10a1a" providerId="ADAL" clId="{8B898046-82FE-4E93-B454-14C1678A22B5}" dt="2023-11-28T14:46:03.253" v="486" actId="20577"/>
        <pc:sldMkLst>
          <pc:docMk/>
          <pc:sldMk cId="2807831255" sldId="256"/>
        </pc:sldMkLst>
        <pc:spChg chg="mod">
          <ac:chgData name="Sylvie LEJEUNE" userId="8823c1f8-2503-4ab2-8aed-e0bf3dc10a1a" providerId="ADAL" clId="{8B898046-82FE-4E93-B454-14C1678A22B5}" dt="2023-11-28T14:46:03.253" v="486" actId="20577"/>
          <ac:spMkLst>
            <pc:docMk/>
            <pc:sldMk cId="2807831255" sldId="256"/>
            <ac:spMk id="2" creationId="{A1ADD087-145D-93FC-65B5-6713188A62C7}"/>
          </ac:spMkLst>
        </pc:spChg>
        <pc:spChg chg="mod">
          <ac:chgData name="Sylvie LEJEUNE" userId="8823c1f8-2503-4ab2-8aed-e0bf3dc10a1a" providerId="ADAL" clId="{8B898046-82FE-4E93-B454-14C1678A22B5}" dt="2023-11-28T14:45:30.308" v="484" actId="5793"/>
          <ac:spMkLst>
            <pc:docMk/>
            <pc:sldMk cId="2807831255" sldId="256"/>
            <ac:spMk id="4" creationId="{14787D64-BD34-7AEF-C28A-E208D21332CC}"/>
          </ac:spMkLst>
        </pc:spChg>
        <pc:picChg chg="add mod">
          <ac:chgData name="Sylvie LEJEUNE" userId="8823c1f8-2503-4ab2-8aed-e0bf3dc10a1a" providerId="ADAL" clId="{8B898046-82FE-4E93-B454-14C1678A22B5}" dt="2023-11-28T14:44:36.383" v="476"/>
          <ac:picMkLst>
            <pc:docMk/>
            <pc:sldMk cId="2807831255" sldId="256"/>
            <ac:picMk id="3" creationId="{2DBB3415-492B-17E2-AAA5-8F0685B34ECE}"/>
          </ac:picMkLst>
        </pc:picChg>
        <pc:picChg chg="add del">
          <ac:chgData name="Sylvie LEJEUNE" userId="8823c1f8-2503-4ab2-8aed-e0bf3dc10a1a" providerId="ADAL" clId="{8B898046-82FE-4E93-B454-14C1678A22B5}" dt="2023-11-28T14:44:06.741" v="469" actId="21"/>
          <ac:picMkLst>
            <pc:docMk/>
            <pc:sldMk cId="2807831255" sldId="256"/>
            <ac:picMk id="2050" creationId="{99907BE4-4DF8-6E14-7165-1BC6E59B51E9}"/>
          </ac:picMkLst>
        </pc:picChg>
      </pc:sldChg>
      <pc:sldChg chg="addSp delSp modSp new mod ord setBg addAnim delAnim">
        <pc:chgData name="Sylvie LEJEUNE" userId="8823c1f8-2503-4ab2-8aed-e0bf3dc10a1a" providerId="ADAL" clId="{8B898046-82FE-4E93-B454-14C1678A22B5}" dt="2023-12-13T11:00:58.034" v="2238" actId="27636"/>
        <pc:sldMkLst>
          <pc:docMk/>
          <pc:sldMk cId="3203563505" sldId="257"/>
        </pc:sldMkLst>
        <pc:spChg chg="mod">
          <ac:chgData name="Sylvie LEJEUNE" userId="8823c1f8-2503-4ab2-8aed-e0bf3dc10a1a" providerId="ADAL" clId="{8B898046-82FE-4E93-B454-14C1678A22B5}" dt="2023-12-13T11:00:58.034" v="2238" actId="27636"/>
          <ac:spMkLst>
            <pc:docMk/>
            <pc:sldMk cId="3203563505" sldId="257"/>
            <ac:spMk id="2" creationId="{4BBAF541-6FE5-35E4-A526-9700E42D7BED}"/>
          </ac:spMkLst>
        </pc:spChg>
        <pc:spChg chg="mod ord">
          <ac:chgData name="Sylvie LEJEUNE" userId="8823c1f8-2503-4ab2-8aed-e0bf3dc10a1a" providerId="ADAL" clId="{8B898046-82FE-4E93-B454-14C1678A22B5}" dt="2023-12-13T10:59:37.604" v="2223" actId="26606"/>
          <ac:spMkLst>
            <pc:docMk/>
            <pc:sldMk cId="3203563505" sldId="257"/>
            <ac:spMk id="3" creationId="{56AA0081-B9B7-2B45-B64F-B2EEBDC0E98C}"/>
          </ac:spMkLst>
        </pc:spChg>
        <pc:spChg chg="del">
          <ac:chgData name="Sylvie LEJEUNE" userId="8823c1f8-2503-4ab2-8aed-e0bf3dc10a1a" providerId="ADAL" clId="{8B898046-82FE-4E93-B454-14C1678A22B5}" dt="2023-11-28T14:34:59.415" v="39" actId="478"/>
          <ac:spMkLst>
            <pc:docMk/>
            <pc:sldMk cId="3203563505" sldId="257"/>
            <ac:spMk id="3" creationId="{BC617574-B740-4C2E-68D8-4144F0451232}"/>
          </ac:spMkLst>
        </pc:spChg>
        <pc:spChg chg="add del">
          <ac:chgData name="Sylvie LEJEUNE" userId="8823c1f8-2503-4ab2-8aed-e0bf3dc10a1a" providerId="ADAL" clId="{8B898046-82FE-4E93-B454-14C1678A22B5}" dt="2023-12-13T10:59:37.604" v="2222" actId="26606"/>
          <ac:spMkLst>
            <pc:docMk/>
            <pc:sldMk cId="3203563505" sldId="257"/>
            <ac:spMk id="1030" creationId="{4845A0EE-C4C8-4AE1-B3C6-1261368AC036}"/>
          </ac:spMkLst>
        </pc:spChg>
        <pc:spChg chg="add del">
          <ac:chgData name="Sylvie LEJEUNE" userId="8823c1f8-2503-4ab2-8aed-e0bf3dc10a1a" providerId="ADAL" clId="{8B898046-82FE-4E93-B454-14C1678A22B5}" dt="2023-12-13T10:59:11.036" v="2215"/>
          <ac:spMkLst>
            <pc:docMk/>
            <pc:sldMk cId="3203563505" sldId="257"/>
            <ac:spMk id="1031" creationId="{AC8EEB0F-BA72-49AC-956F-331B60FDE79E}"/>
          </ac:spMkLst>
        </pc:spChg>
        <pc:spChg chg="add">
          <ac:chgData name="Sylvie LEJEUNE" userId="8823c1f8-2503-4ab2-8aed-e0bf3dc10a1a" providerId="ADAL" clId="{8B898046-82FE-4E93-B454-14C1678A22B5}" dt="2023-12-13T10:59:37.604" v="2223" actId="26606"/>
          <ac:spMkLst>
            <pc:docMk/>
            <pc:sldMk cId="3203563505" sldId="257"/>
            <ac:spMk id="1032" creationId="{98663357-1843-42BB-BC09-EACA8E00E598}"/>
          </ac:spMkLst>
        </pc:spChg>
        <pc:spChg chg="add del">
          <ac:chgData name="Sylvie LEJEUNE" userId="8823c1f8-2503-4ab2-8aed-e0bf3dc10a1a" providerId="ADAL" clId="{8B898046-82FE-4E93-B454-14C1678A22B5}" dt="2023-12-13T10:59:11.036" v="2215"/>
          <ac:spMkLst>
            <pc:docMk/>
            <pc:sldMk cId="3203563505" sldId="257"/>
            <ac:spMk id="1033" creationId="{1BE70332-ECAF-47BB-8C7B-BD049452F653}"/>
          </ac:spMkLst>
        </pc:spChg>
        <pc:spChg chg="add del">
          <ac:chgData name="Sylvie LEJEUNE" userId="8823c1f8-2503-4ab2-8aed-e0bf3dc10a1a" providerId="ADAL" clId="{8B898046-82FE-4E93-B454-14C1678A22B5}" dt="2023-12-13T10:59:11.036" v="2215"/>
          <ac:spMkLst>
            <pc:docMk/>
            <pc:sldMk cId="3203563505" sldId="257"/>
            <ac:spMk id="1035" creationId="{716D9361-A35A-4DC8-AAB9-04FD2D6FEE1D}"/>
          </ac:spMkLst>
        </pc:spChg>
        <pc:spChg chg="add del">
          <ac:chgData name="Sylvie LEJEUNE" userId="8823c1f8-2503-4ab2-8aed-e0bf3dc10a1a" providerId="ADAL" clId="{8B898046-82FE-4E93-B454-14C1678A22B5}" dt="2023-12-13T10:59:11.036" v="2215"/>
          <ac:spMkLst>
            <pc:docMk/>
            <pc:sldMk cId="3203563505" sldId="257"/>
            <ac:spMk id="1037" creationId="{87FC31AD-FBB3-4219-A758-D6F7594A0A81}"/>
          </ac:spMkLst>
        </pc:spChg>
        <pc:spChg chg="add del">
          <ac:chgData name="Sylvie LEJEUNE" userId="8823c1f8-2503-4ab2-8aed-e0bf3dc10a1a" providerId="ADAL" clId="{8B898046-82FE-4E93-B454-14C1678A22B5}" dt="2023-12-13T10:58:25.826" v="2188" actId="26606"/>
          <ac:spMkLst>
            <pc:docMk/>
            <pc:sldMk cId="3203563505" sldId="257"/>
            <ac:spMk id="1039" creationId="{9B7AD9F6-8CE7-4299-8FC6-328F4DCD3FF9}"/>
          </ac:spMkLst>
        </pc:spChg>
        <pc:spChg chg="add del">
          <ac:chgData name="Sylvie LEJEUNE" userId="8823c1f8-2503-4ab2-8aed-e0bf3dc10a1a" providerId="ADAL" clId="{8B898046-82FE-4E93-B454-14C1678A22B5}" dt="2023-12-13T10:58:25.826" v="2188" actId="26606"/>
          <ac:spMkLst>
            <pc:docMk/>
            <pc:sldMk cId="3203563505" sldId="257"/>
            <ac:spMk id="1040" creationId="{F49775AF-8896-43EE-92C6-83497D6DC56F}"/>
          </ac:spMkLst>
        </pc:spChg>
        <pc:spChg chg="add del">
          <ac:chgData name="Sylvie LEJEUNE" userId="8823c1f8-2503-4ab2-8aed-e0bf3dc10a1a" providerId="ADAL" clId="{8B898046-82FE-4E93-B454-14C1678A22B5}" dt="2023-12-13T10:59:06.190" v="2207"/>
          <ac:spMkLst>
            <pc:docMk/>
            <pc:sldMk cId="3203563505" sldId="257"/>
            <ac:spMk id="1041" creationId="{5F2F0C84-BE8C-4DC2-A6D3-30349A801D5C}"/>
          </ac:spMkLst>
        </pc:spChg>
        <pc:spChg chg="add del">
          <ac:chgData name="Sylvie LEJEUNE" userId="8823c1f8-2503-4ab2-8aed-e0bf3dc10a1a" providerId="ADAL" clId="{8B898046-82FE-4E93-B454-14C1678A22B5}" dt="2023-12-13T10:59:10.123" v="2213"/>
          <ac:spMkLst>
            <pc:docMk/>
            <pc:sldMk cId="3203563505" sldId="257"/>
            <ac:spMk id="1042" creationId="{9B7AD9F6-8CE7-4299-8FC6-328F4DCD3FF9}"/>
          </ac:spMkLst>
        </pc:spChg>
        <pc:spChg chg="add del">
          <ac:chgData name="Sylvie LEJEUNE" userId="8823c1f8-2503-4ab2-8aed-e0bf3dc10a1a" providerId="ADAL" clId="{8B898046-82FE-4E93-B454-14C1678A22B5}" dt="2023-12-13T10:59:10.123" v="2213"/>
          <ac:spMkLst>
            <pc:docMk/>
            <pc:sldMk cId="3203563505" sldId="257"/>
            <ac:spMk id="1043" creationId="{F49775AF-8896-43EE-92C6-83497D6DC56F}"/>
          </ac:spMkLst>
        </pc:spChg>
        <pc:spChg chg="add del">
          <ac:chgData name="Sylvie LEJEUNE" userId="8823c1f8-2503-4ab2-8aed-e0bf3dc10a1a" providerId="ADAL" clId="{8B898046-82FE-4E93-B454-14C1678A22B5}" dt="2023-12-13T10:59:09.604" v="2211"/>
          <ac:spMkLst>
            <pc:docMk/>
            <pc:sldMk cId="3203563505" sldId="257"/>
            <ac:spMk id="1045" creationId="{798FE0E0-D95D-46EF-A375-475D4DB0ED45}"/>
          </ac:spMkLst>
        </pc:spChg>
        <pc:spChg chg="add del">
          <ac:chgData name="Sylvie LEJEUNE" userId="8823c1f8-2503-4ab2-8aed-e0bf3dc10a1a" providerId="ADAL" clId="{8B898046-82FE-4E93-B454-14C1678A22B5}" dt="2023-12-13T10:59:09.604" v="2211"/>
          <ac:spMkLst>
            <pc:docMk/>
            <pc:sldMk cId="3203563505" sldId="257"/>
            <ac:spMk id="1046" creationId="{2D82A42F-AEBE-4065-9792-036A904D8564}"/>
          </ac:spMkLst>
        </pc:spChg>
        <pc:spChg chg="add del">
          <ac:chgData name="Sylvie LEJEUNE" userId="8823c1f8-2503-4ab2-8aed-e0bf3dc10a1a" providerId="ADAL" clId="{8B898046-82FE-4E93-B454-14C1678A22B5}" dt="2023-12-13T10:59:08.235" v="2209"/>
          <ac:spMkLst>
            <pc:docMk/>
            <pc:sldMk cId="3203563505" sldId="257"/>
            <ac:spMk id="1048" creationId="{0DBF1ABE-8590-450D-BB49-BDDCCF3EEA9E}"/>
          </ac:spMkLst>
        </pc:spChg>
        <pc:spChg chg="add del">
          <ac:chgData name="Sylvie LEJEUNE" userId="8823c1f8-2503-4ab2-8aed-e0bf3dc10a1a" providerId="ADAL" clId="{8B898046-82FE-4E93-B454-14C1678A22B5}" dt="2023-12-13T10:59:08.235" v="2209"/>
          <ac:spMkLst>
            <pc:docMk/>
            <pc:sldMk cId="3203563505" sldId="257"/>
            <ac:spMk id="1049" creationId="{B35ADE85-C7A0-4547-8909-B49A2C065518}"/>
          </ac:spMkLst>
        </pc:spChg>
        <pc:spChg chg="add del">
          <ac:chgData name="Sylvie LEJEUNE" userId="8823c1f8-2503-4ab2-8aed-e0bf3dc10a1a" providerId="ADAL" clId="{8B898046-82FE-4E93-B454-14C1678A22B5}" dt="2023-12-13T10:59:08.235" v="2209"/>
          <ac:spMkLst>
            <pc:docMk/>
            <pc:sldMk cId="3203563505" sldId="257"/>
            <ac:spMk id="1050" creationId="{2435991F-B7C0-45E0-8764-03C918DCE8A9}"/>
          </ac:spMkLst>
        </pc:spChg>
        <pc:spChg chg="add del">
          <ac:chgData name="Sylvie LEJEUNE" userId="8823c1f8-2503-4ab2-8aed-e0bf3dc10a1a" providerId="ADAL" clId="{8B898046-82FE-4E93-B454-14C1678A22B5}" dt="2023-12-13T10:59:06.190" v="2207"/>
          <ac:spMkLst>
            <pc:docMk/>
            <pc:sldMk cId="3203563505" sldId="257"/>
            <ac:spMk id="1052" creationId="{B9651FA3-B4A1-4E98-9B71-4CF82087794D}"/>
          </ac:spMkLst>
        </pc:spChg>
        <pc:spChg chg="add del">
          <ac:chgData name="Sylvie LEJEUNE" userId="8823c1f8-2503-4ab2-8aed-e0bf3dc10a1a" providerId="ADAL" clId="{8B898046-82FE-4E93-B454-14C1678A22B5}" dt="2023-12-13T10:59:06.190" v="2207"/>
          <ac:spMkLst>
            <pc:docMk/>
            <pc:sldMk cId="3203563505" sldId="257"/>
            <ac:spMk id="1053" creationId="{F227E5B6-9132-43CA-B503-37A18562ADF2}"/>
          </ac:spMkLst>
        </pc:spChg>
        <pc:spChg chg="add del">
          <ac:chgData name="Sylvie LEJEUNE" userId="8823c1f8-2503-4ab2-8aed-e0bf3dc10a1a" providerId="ADAL" clId="{8B898046-82FE-4E93-B454-14C1678A22B5}" dt="2023-12-13T10:59:06.190" v="2207"/>
          <ac:spMkLst>
            <pc:docMk/>
            <pc:sldMk cId="3203563505" sldId="257"/>
            <ac:spMk id="1054" creationId="{D2929CB1-0E3C-4B2D-ADC5-0154FB33BA44}"/>
          </ac:spMkLst>
        </pc:spChg>
        <pc:spChg chg="add del">
          <ac:chgData name="Sylvie LEJEUNE" userId="8823c1f8-2503-4ab2-8aed-e0bf3dc10a1a" providerId="ADAL" clId="{8B898046-82FE-4E93-B454-14C1678A22B5}" dt="2023-12-13T10:59:06.190" v="2207"/>
          <ac:spMkLst>
            <pc:docMk/>
            <pc:sldMk cId="3203563505" sldId="257"/>
            <ac:spMk id="1055" creationId="{658970D8-8D1D-4B5C-894B-E871CC86543D}"/>
          </ac:spMkLst>
        </pc:spChg>
        <pc:spChg chg="add del">
          <ac:chgData name="Sylvie LEJEUNE" userId="8823c1f8-2503-4ab2-8aed-e0bf3dc10a1a" providerId="ADAL" clId="{8B898046-82FE-4E93-B454-14C1678A22B5}" dt="2023-12-13T10:59:06.190" v="2207"/>
          <ac:spMkLst>
            <pc:docMk/>
            <pc:sldMk cId="3203563505" sldId="257"/>
            <ac:spMk id="1056" creationId="{03C2051E-A88D-48E5-BACF-AAED17892722}"/>
          </ac:spMkLst>
        </pc:spChg>
        <pc:spChg chg="add del">
          <ac:chgData name="Sylvie LEJEUNE" userId="8823c1f8-2503-4ab2-8aed-e0bf3dc10a1a" providerId="ADAL" clId="{8B898046-82FE-4E93-B454-14C1678A22B5}" dt="2023-12-13T10:59:06.190" v="2207"/>
          <ac:spMkLst>
            <pc:docMk/>
            <pc:sldMk cId="3203563505" sldId="257"/>
            <ac:spMk id="1057" creationId="{7821A508-2985-4905-874A-527429BAABFA}"/>
          </ac:spMkLst>
        </pc:spChg>
        <pc:spChg chg="add del">
          <ac:chgData name="Sylvie LEJEUNE" userId="8823c1f8-2503-4ab2-8aed-e0bf3dc10a1a" providerId="ADAL" clId="{8B898046-82FE-4E93-B454-14C1678A22B5}" dt="2023-12-13T10:58:57.316" v="2199" actId="26606"/>
          <ac:spMkLst>
            <pc:docMk/>
            <pc:sldMk cId="3203563505" sldId="257"/>
            <ac:spMk id="1059" creationId="{98663357-1843-42BB-BC09-EACA8E00E598}"/>
          </ac:spMkLst>
        </pc:spChg>
        <pc:spChg chg="add del">
          <ac:chgData name="Sylvie LEJEUNE" userId="8823c1f8-2503-4ab2-8aed-e0bf3dc10a1a" providerId="ADAL" clId="{8B898046-82FE-4E93-B454-14C1678A22B5}" dt="2023-12-13T10:58:58.950" v="2202" actId="26606"/>
          <ac:spMkLst>
            <pc:docMk/>
            <pc:sldMk cId="3203563505" sldId="257"/>
            <ac:spMk id="1061" creationId="{8F58EDD9-0685-44E6-9B72-108BB10E1AB0}"/>
          </ac:spMkLst>
        </pc:spChg>
        <pc:spChg chg="add del">
          <ac:chgData name="Sylvie LEJEUNE" userId="8823c1f8-2503-4ab2-8aed-e0bf3dc10a1a" providerId="ADAL" clId="{8B898046-82FE-4E93-B454-14C1678A22B5}" dt="2023-12-13T10:59:04.990" v="2205" actId="26606"/>
          <ac:spMkLst>
            <pc:docMk/>
            <pc:sldMk cId="3203563505" sldId="257"/>
            <ac:spMk id="1063" creationId="{98663357-1843-42BB-BC09-EACA8E00E598}"/>
          </ac:spMkLst>
        </pc:spChg>
        <pc:picChg chg="add del mod ord">
          <ac:chgData name="Sylvie LEJEUNE" userId="8823c1f8-2503-4ab2-8aed-e0bf3dc10a1a" providerId="ADAL" clId="{8B898046-82FE-4E93-B454-14C1678A22B5}" dt="2023-12-13T10:59:15.071" v="2218"/>
          <ac:picMkLst>
            <pc:docMk/>
            <pc:sldMk cId="3203563505" sldId="257"/>
            <ac:picMk id="1026" creationId="{F6886E7F-8B0B-C411-8B77-A408AC4B3619}"/>
          </ac:picMkLst>
        </pc:picChg>
        <pc:picChg chg="add mod ord">
          <ac:chgData name="Sylvie LEJEUNE" userId="8823c1f8-2503-4ab2-8aed-e0bf3dc10a1a" providerId="ADAL" clId="{8B898046-82FE-4E93-B454-14C1678A22B5}" dt="2023-12-13T11:00:23.590" v="2225"/>
          <ac:picMkLst>
            <pc:docMk/>
            <pc:sldMk cId="3203563505" sldId="257"/>
            <ac:picMk id="1028" creationId="{324984CD-31F8-5677-386B-716C94B37475}"/>
          </ac:picMkLst>
        </pc:picChg>
      </pc:sldChg>
      <pc:sldChg chg="addSp delSp modSp new mod setBg addAnim">
        <pc:chgData name="Sylvie LEJEUNE" userId="8823c1f8-2503-4ab2-8aed-e0bf3dc10a1a" providerId="ADAL" clId="{8B898046-82FE-4E93-B454-14C1678A22B5}" dt="2023-12-13T11:02:46.281" v="2273" actId="113"/>
        <pc:sldMkLst>
          <pc:docMk/>
          <pc:sldMk cId="3529776299" sldId="258"/>
        </pc:sldMkLst>
        <pc:spChg chg="mod ord">
          <ac:chgData name="Sylvie LEJEUNE" userId="8823c1f8-2503-4ab2-8aed-e0bf3dc10a1a" providerId="ADAL" clId="{8B898046-82FE-4E93-B454-14C1678A22B5}" dt="2023-12-13T11:02:46.281" v="2273" actId="113"/>
          <ac:spMkLst>
            <pc:docMk/>
            <pc:sldMk cId="3529776299" sldId="258"/>
            <ac:spMk id="2" creationId="{049BCBAC-8AA7-75A0-049E-1CF11EAA3403}"/>
          </ac:spMkLst>
        </pc:spChg>
        <pc:spChg chg="del mod">
          <ac:chgData name="Sylvie LEJEUNE" userId="8823c1f8-2503-4ab2-8aed-e0bf3dc10a1a" providerId="ADAL" clId="{8B898046-82FE-4E93-B454-14C1678A22B5}" dt="2023-11-28T14:40:13.079" v="415" actId="478"/>
          <ac:spMkLst>
            <pc:docMk/>
            <pc:sldMk cId="3529776299" sldId="258"/>
            <ac:spMk id="3" creationId="{D90AA9CA-4F92-35AD-5C62-4C6CC7341783}"/>
          </ac:spMkLst>
        </pc:spChg>
        <pc:spChg chg="add del">
          <ac:chgData name="Sylvie LEJEUNE" userId="8823c1f8-2503-4ab2-8aed-e0bf3dc10a1a" providerId="ADAL" clId="{8B898046-82FE-4E93-B454-14C1678A22B5}" dt="2023-11-28T14:44:15.873" v="472" actId="26606"/>
          <ac:spMkLst>
            <pc:docMk/>
            <pc:sldMk cId="3529776299" sldId="258"/>
            <ac:spMk id="1031" creationId="{EC3FE92E-FF21-46DB-BE36-B3A5D4149B10}"/>
          </ac:spMkLst>
        </pc:spChg>
        <pc:spChg chg="add del">
          <ac:chgData name="Sylvie LEJEUNE" userId="8823c1f8-2503-4ab2-8aed-e0bf3dc10a1a" providerId="ADAL" clId="{8B898046-82FE-4E93-B454-14C1678A22B5}" dt="2023-11-28T14:44:15.873" v="472" actId="26606"/>
          <ac:spMkLst>
            <pc:docMk/>
            <pc:sldMk cId="3529776299" sldId="258"/>
            <ac:spMk id="1033" creationId="{7E9DFFEE-526A-4D56-A70C-EADE7289BEE5}"/>
          </ac:spMkLst>
        </pc:spChg>
        <pc:spChg chg="add">
          <ac:chgData name="Sylvie LEJEUNE" userId="8823c1f8-2503-4ab2-8aed-e0bf3dc10a1a" providerId="ADAL" clId="{8B898046-82FE-4E93-B454-14C1678A22B5}" dt="2023-11-28T14:44:15.873" v="472" actId="26606"/>
          <ac:spMkLst>
            <pc:docMk/>
            <pc:sldMk cId="3529776299" sldId="258"/>
            <ac:spMk id="1038" creationId="{E91DC736-0EF8-4F87-9146-EBF1D2EE4D3D}"/>
          </ac:spMkLst>
        </pc:spChg>
        <pc:spChg chg="add">
          <ac:chgData name="Sylvie LEJEUNE" userId="8823c1f8-2503-4ab2-8aed-e0bf3dc10a1a" providerId="ADAL" clId="{8B898046-82FE-4E93-B454-14C1678A22B5}" dt="2023-11-28T14:44:15.873" v="472" actId="26606"/>
          <ac:spMkLst>
            <pc:docMk/>
            <pc:sldMk cId="3529776299" sldId="258"/>
            <ac:spMk id="1040" creationId="{097CD68E-23E3-4007-8847-CD0944C4F7BE}"/>
          </ac:spMkLst>
        </pc:spChg>
        <pc:spChg chg="add">
          <ac:chgData name="Sylvie LEJEUNE" userId="8823c1f8-2503-4ab2-8aed-e0bf3dc10a1a" providerId="ADAL" clId="{8B898046-82FE-4E93-B454-14C1678A22B5}" dt="2023-11-28T14:44:15.873" v="472" actId="26606"/>
          <ac:spMkLst>
            <pc:docMk/>
            <pc:sldMk cId="3529776299" sldId="258"/>
            <ac:spMk id="1042" creationId="{AF2F604E-43BE-4DC3-B983-E071523364F8}"/>
          </ac:spMkLst>
        </pc:spChg>
        <pc:spChg chg="add">
          <ac:chgData name="Sylvie LEJEUNE" userId="8823c1f8-2503-4ab2-8aed-e0bf3dc10a1a" providerId="ADAL" clId="{8B898046-82FE-4E93-B454-14C1678A22B5}" dt="2023-11-28T14:44:15.873" v="472" actId="26606"/>
          <ac:spMkLst>
            <pc:docMk/>
            <pc:sldMk cId="3529776299" sldId="258"/>
            <ac:spMk id="1044" creationId="{08C9B587-E65E-4B52-B37C-ABEBB6E87928}"/>
          </ac:spMkLst>
        </pc:spChg>
        <pc:picChg chg="add mod">
          <ac:chgData name="Sylvie LEJEUNE" userId="8823c1f8-2503-4ab2-8aed-e0bf3dc10a1a" providerId="ADAL" clId="{8B898046-82FE-4E93-B454-14C1678A22B5}" dt="2023-11-28T14:44:15.873" v="472" actId="26606"/>
          <ac:picMkLst>
            <pc:docMk/>
            <pc:sldMk cId="3529776299" sldId="258"/>
            <ac:picMk id="4" creationId="{03C2D0F9-B4D8-2A4B-35C1-9B2E4B6C3AF2}"/>
          </ac:picMkLst>
        </pc:picChg>
        <pc:picChg chg="add del mod">
          <ac:chgData name="Sylvie LEJEUNE" userId="8823c1f8-2503-4ab2-8aed-e0bf3dc10a1a" providerId="ADAL" clId="{8B898046-82FE-4E93-B454-14C1678A22B5}" dt="2023-11-28T14:43:59.585" v="467" actId="21"/>
          <ac:picMkLst>
            <pc:docMk/>
            <pc:sldMk cId="3529776299" sldId="258"/>
            <ac:picMk id="1026" creationId="{B76886D6-7DB5-4049-9B6C-2831B4474854}"/>
          </ac:picMkLst>
        </pc:picChg>
      </pc:sldChg>
      <pc:sldChg chg="addSp delSp modSp new del mod">
        <pc:chgData name="Sylvie LEJEUNE" userId="8823c1f8-2503-4ab2-8aed-e0bf3dc10a1a" providerId="ADAL" clId="{8B898046-82FE-4E93-B454-14C1678A22B5}" dt="2023-12-13T11:02:53.961" v="2274" actId="2696"/>
        <pc:sldMkLst>
          <pc:docMk/>
          <pc:sldMk cId="1040133049" sldId="259"/>
        </pc:sldMkLst>
        <pc:spChg chg="mod">
          <ac:chgData name="Sylvie LEJEUNE" userId="8823c1f8-2503-4ab2-8aed-e0bf3dc10a1a" providerId="ADAL" clId="{8B898046-82FE-4E93-B454-14C1678A22B5}" dt="2023-12-13T11:01:32.497" v="2242" actId="1076"/>
          <ac:spMkLst>
            <pc:docMk/>
            <pc:sldMk cId="1040133049" sldId="259"/>
            <ac:spMk id="2" creationId="{89C0DC90-CA60-8CAD-C278-C6ECA64F751D}"/>
          </ac:spMkLst>
        </pc:spChg>
        <pc:spChg chg="mod">
          <ac:chgData name="Sylvie LEJEUNE" userId="8823c1f8-2503-4ab2-8aed-e0bf3dc10a1a" providerId="ADAL" clId="{8B898046-82FE-4E93-B454-14C1678A22B5}" dt="2023-12-13T10:09:40.193" v="1436"/>
          <ac:spMkLst>
            <pc:docMk/>
            <pc:sldMk cId="1040133049" sldId="259"/>
            <ac:spMk id="3" creationId="{9C51A4B7-552A-9A4E-19AD-9F70408BCD05}"/>
          </ac:spMkLst>
        </pc:spChg>
        <pc:spChg chg="mod">
          <ac:chgData name="Sylvie LEJEUNE" userId="8823c1f8-2503-4ab2-8aed-e0bf3dc10a1a" providerId="ADAL" clId="{8B898046-82FE-4E93-B454-14C1678A22B5}" dt="2023-11-29T10:38:16.904" v="1191" actId="5793"/>
          <ac:spMkLst>
            <pc:docMk/>
            <pc:sldMk cId="1040133049" sldId="259"/>
            <ac:spMk id="4" creationId="{E31F5D6D-2868-461E-1F95-49726E2F556F}"/>
          </ac:spMkLst>
        </pc:spChg>
        <pc:picChg chg="add del">
          <ac:chgData name="Sylvie LEJEUNE" userId="8823c1f8-2503-4ab2-8aed-e0bf3dc10a1a" providerId="ADAL" clId="{8B898046-82FE-4E93-B454-14C1678A22B5}" dt="2023-12-13T11:01:21.427" v="2240" actId="478"/>
          <ac:picMkLst>
            <pc:docMk/>
            <pc:sldMk cId="1040133049" sldId="259"/>
            <ac:picMk id="2050" creationId="{4C02C7D4-4707-444A-5FAD-60B0DB8F238F}"/>
          </ac:picMkLst>
        </pc:picChg>
      </pc:sldChg>
      <pc:sldChg chg="addSp delSp modSp new del mod">
        <pc:chgData name="Sylvie LEJEUNE" userId="8823c1f8-2503-4ab2-8aed-e0bf3dc10a1a" providerId="ADAL" clId="{8B898046-82FE-4E93-B454-14C1678A22B5}" dt="2023-12-13T11:04:08.030" v="2345" actId="2696"/>
        <pc:sldMkLst>
          <pc:docMk/>
          <pc:sldMk cId="428268894" sldId="260"/>
        </pc:sldMkLst>
        <pc:spChg chg="mod">
          <ac:chgData name="Sylvie LEJEUNE" userId="8823c1f8-2503-4ab2-8aed-e0bf3dc10a1a" providerId="ADAL" clId="{8B898046-82FE-4E93-B454-14C1678A22B5}" dt="2023-11-29T10:38:11.194" v="1186" actId="1076"/>
          <ac:spMkLst>
            <pc:docMk/>
            <pc:sldMk cId="428268894" sldId="260"/>
            <ac:spMk id="2" creationId="{816270A7-B176-6697-7610-99F89EA3BB42}"/>
          </ac:spMkLst>
        </pc:spChg>
        <pc:spChg chg="del mod">
          <ac:chgData name="Sylvie LEJEUNE" userId="8823c1f8-2503-4ab2-8aed-e0bf3dc10a1a" providerId="ADAL" clId="{8B898046-82FE-4E93-B454-14C1678A22B5}" dt="2023-11-29T14:18:42.142" v="1193" actId="478"/>
          <ac:spMkLst>
            <pc:docMk/>
            <pc:sldMk cId="428268894" sldId="260"/>
            <ac:spMk id="3" creationId="{9527B88E-E095-BBBA-EFB7-6A8242791538}"/>
          </ac:spMkLst>
        </pc:spChg>
        <pc:spChg chg="add mod">
          <ac:chgData name="Sylvie LEJEUNE" userId="8823c1f8-2503-4ab2-8aed-e0bf3dc10a1a" providerId="ADAL" clId="{8B898046-82FE-4E93-B454-14C1678A22B5}" dt="2023-12-13T10:05:39.602" v="1351" actId="27636"/>
          <ac:spMkLst>
            <pc:docMk/>
            <pc:sldMk cId="428268894" sldId="260"/>
            <ac:spMk id="6" creationId="{0CFFCC74-2BBD-EF07-B5D7-8A9FB4B9AFE4}"/>
          </ac:spMkLst>
        </pc:spChg>
      </pc:sldChg>
      <pc:sldChg chg="addSp delSp modSp new del mod">
        <pc:chgData name="Sylvie LEJEUNE" userId="8823c1f8-2503-4ab2-8aed-e0bf3dc10a1a" providerId="ADAL" clId="{8B898046-82FE-4E93-B454-14C1678A22B5}" dt="2023-12-13T11:04:54.669" v="2370" actId="2696"/>
        <pc:sldMkLst>
          <pc:docMk/>
          <pc:sldMk cId="1942639429" sldId="261"/>
        </pc:sldMkLst>
        <pc:spChg chg="mod">
          <ac:chgData name="Sylvie LEJEUNE" userId="8823c1f8-2503-4ab2-8aed-e0bf3dc10a1a" providerId="ADAL" clId="{8B898046-82FE-4E93-B454-14C1678A22B5}" dt="2023-11-29T14:19:01.141" v="1197" actId="1076"/>
          <ac:spMkLst>
            <pc:docMk/>
            <pc:sldMk cId="1942639429" sldId="261"/>
            <ac:spMk id="2" creationId="{F530456A-A6C9-ABED-5235-3871F2F24728}"/>
          </ac:spMkLst>
        </pc:spChg>
        <pc:spChg chg="del mod">
          <ac:chgData name="Sylvie LEJEUNE" userId="8823c1f8-2503-4ab2-8aed-e0bf3dc10a1a" providerId="ADAL" clId="{8B898046-82FE-4E93-B454-14C1678A22B5}" dt="2023-11-29T14:19:04.163" v="1198" actId="478"/>
          <ac:spMkLst>
            <pc:docMk/>
            <pc:sldMk cId="1942639429" sldId="261"/>
            <ac:spMk id="3" creationId="{3CF0AA6C-1490-D48E-B9F4-26AF9133C664}"/>
          </ac:spMkLst>
        </pc:spChg>
        <pc:spChg chg="add mod">
          <ac:chgData name="Sylvie LEJEUNE" userId="8823c1f8-2503-4ab2-8aed-e0bf3dc10a1a" providerId="ADAL" clId="{8B898046-82FE-4E93-B454-14C1678A22B5}" dt="2023-12-13T10:07:58.362" v="1419" actId="113"/>
          <ac:spMkLst>
            <pc:docMk/>
            <pc:sldMk cId="1942639429" sldId="261"/>
            <ac:spMk id="6" creationId="{4222FD73-CBAC-16DC-FD62-2F2E27B48530}"/>
          </ac:spMkLst>
        </pc:spChg>
      </pc:sldChg>
      <pc:sldChg chg="addSp delSp modSp new del mod">
        <pc:chgData name="Sylvie LEJEUNE" userId="8823c1f8-2503-4ab2-8aed-e0bf3dc10a1a" providerId="ADAL" clId="{8B898046-82FE-4E93-B454-14C1678A22B5}" dt="2023-12-13T11:28:41.382" v="2478" actId="2696"/>
        <pc:sldMkLst>
          <pc:docMk/>
          <pc:sldMk cId="3940810679" sldId="262"/>
        </pc:sldMkLst>
        <pc:spChg chg="mod">
          <ac:chgData name="Sylvie LEJEUNE" userId="8823c1f8-2503-4ab2-8aed-e0bf3dc10a1a" providerId="ADAL" clId="{8B898046-82FE-4E93-B454-14C1678A22B5}" dt="2023-11-29T14:19:22.157" v="1202" actId="1076"/>
          <ac:spMkLst>
            <pc:docMk/>
            <pc:sldMk cId="3940810679" sldId="262"/>
            <ac:spMk id="2" creationId="{E4B4D1DA-A231-8A32-A494-C5392726D336}"/>
          </ac:spMkLst>
        </pc:spChg>
        <pc:spChg chg="del mod">
          <ac:chgData name="Sylvie LEJEUNE" userId="8823c1f8-2503-4ab2-8aed-e0bf3dc10a1a" providerId="ADAL" clId="{8B898046-82FE-4E93-B454-14C1678A22B5}" dt="2023-11-29T14:19:26.625" v="1204" actId="478"/>
          <ac:spMkLst>
            <pc:docMk/>
            <pc:sldMk cId="3940810679" sldId="262"/>
            <ac:spMk id="3" creationId="{0C896123-1F6F-F66A-3F6B-418785128D09}"/>
          </ac:spMkLst>
        </pc:spChg>
        <pc:spChg chg="mod">
          <ac:chgData name="Sylvie LEJEUNE" userId="8823c1f8-2503-4ab2-8aed-e0bf3dc10a1a" providerId="ADAL" clId="{8B898046-82FE-4E93-B454-14C1678A22B5}" dt="2023-12-13T10:12:44.760" v="1575" actId="5793"/>
          <ac:spMkLst>
            <pc:docMk/>
            <pc:sldMk cId="3940810679" sldId="262"/>
            <ac:spMk id="4" creationId="{C615E8D6-C3A1-9B6C-0F82-50FC514E4BC8}"/>
          </ac:spMkLst>
        </pc:spChg>
        <pc:spChg chg="add mod">
          <ac:chgData name="Sylvie LEJEUNE" userId="8823c1f8-2503-4ab2-8aed-e0bf3dc10a1a" providerId="ADAL" clId="{8B898046-82FE-4E93-B454-14C1678A22B5}" dt="2023-12-13T10:12:59.048" v="1579" actId="108"/>
          <ac:spMkLst>
            <pc:docMk/>
            <pc:sldMk cId="3940810679" sldId="262"/>
            <ac:spMk id="6" creationId="{F0AAA27B-C42D-BC7E-DF6C-3E4EC3C583CF}"/>
          </ac:spMkLst>
        </pc:spChg>
      </pc:sldChg>
      <pc:sldChg chg="addSp delSp modSp new del mod">
        <pc:chgData name="Sylvie LEJEUNE" userId="8823c1f8-2503-4ab2-8aed-e0bf3dc10a1a" providerId="ADAL" clId="{8B898046-82FE-4E93-B454-14C1678A22B5}" dt="2023-12-13T10:40:47.789" v="1661" actId="2696"/>
        <pc:sldMkLst>
          <pc:docMk/>
          <pc:sldMk cId="4082850590" sldId="263"/>
        </pc:sldMkLst>
        <pc:spChg chg="mod">
          <ac:chgData name="Sylvie LEJEUNE" userId="8823c1f8-2503-4ab2-8aed-e0bf3dc10a1a" providerId="ADAL" clId="{8B898046-82FE-4E93-B454-14C1678A22B5}" dt="2023-11-29T14:19:38.504" v="1208" actId="1076"/>
          <ac:spMkLst>
            <pc:docMk/>
            <pc:sldMk cId="4082850590" sldId="263"/>
            <ac:spMk id="2" creationId="{B0849FE8-06F4-0AA4-30D7-7435F431DC3F}"/>
          </ac:spMkLst>
        </pc:spChg>
        <pc:spChg chg="del mod">
          <ac:chgData name="Sylvie LEJEUNE" userId="8823c1f8-2503-4ab2-8aed-e0bf3dc10a1a" providerId="ADAL" clId="{8B898046-82FE-4E93-B454-14C1678A22B5}" dt="2023-11-29T14:19:41.115" v="1209" actId="478"/>
          <ac:spMkLst>
            <pc:docMk/>
            <pc:sldMk cId="4082850590" sldId="263"/>
            <ac:spMk id="3" creationId="{8D0DBA18-C913-D750-CD73-F03F682454C6}"/>
          </ac:spMkLst>
        </pc:spChg>
        <pc:spChg chg="add mod">
          <ac:chgData name="Sylvie LEJEUNE" userId="8823c1f8-2503-4ab2-8aed-e0bf3dc10a1a" providerId="ADAL" clId="{8B898046-82FE-4E93-B454-14C1678A22B5}" dt="2023-12-13T10:14:36.057" v="1660" actId="20577"/>
          <ac:spMkLst>
            <pc:docMk/>
            <pc:sldMk cId="4082850590" sldId="263"/>
            <ac:spMk id="6" creationId="{B10A82CC-F6AD-1AD5-DAA3-36AC875DAE2E}"/>
          </ac:spMkLst>
        </pc:spChg>
      </pc:sldChg>
      <pc:sldChg chg="addSp delSp modSp new del mod">
        <pc:chgData name="Sylvie LEJEUNE" userId="8823c1f8-2503-4ab2-8aed-e0bf3dc10a1a" providerId="ADAL" clId="{8B898046-82FE-4E93-B454-14C1678A22B5}" dt="2023-12-13T11:27:09.617" v="2398" actId="2696"/>
        <pc:sldMkLst>
          <pc:docMk/>
          <pc:sldMk cId="598398421" sldId="264"/>
        </pc:sldMkLst>
        <pc:spChg chg="mod">
          <ac:chgData name="Sylvie LEJEUNE" userId="8823c1f8-2503-4ab2-8aed-e0bf3dc10a1a" providerId="ADAL" clId="{8B898046-82FE-4E93-B454-14C1678A22B5}" dt="2023-11-29T14:19:52.759" v="1212" actId="1076"/>
          <ac:spMkLst>
            <pc:docMk/>
            <pc:sldMk cId="598398421" sldId="264"/>
            <ac:spMk id="2" creationId="{FEDE47B8-DAEF-00C6-C81B-366EB2D08C6D}"/>
          </ac:spMkLst>
        </pc:spChg>
        <pc:spChg chg="del mod">
          <ac:chgData name="Sylvie LEJEUNE" userId="8823c1f8-2503-4ab2-8aed-e0bf3dc10a1a" providerId="ADAL" clId="{8B898046-82FE-4E93-B454-14C1678A22B5}" dt="2023-11-29T14:19:55.872" v="1213" actId="478"/>
          <ac:spMkLst>
            <pc:docMk/>
            <pc:sldMk cId="598398421" sldId="264"/>
            <ac:spMk id="3" creationId="{D046E067-DC28-6F52-FA23-13FD2A47FFF3}"/>
          </ac:spMkLst>
        </pc:spChg>
        <pc:spChg chg="mod">
          <ac:chgData name="Sylvie LEJEUNE" userId="8823c1f8-2503-4ab2-8aed-e0bf3dc10a1a" providerId="ADAL" clId="{8B898046-82FE-4E93-B454-14C1678A22B5}" dt="2023-12-13T10:42:48.067" v="1810" actId="20577"/>
          <ac:spMkLst>
            <pc:docMk/>
            <pc:sldMk cId="598398421" sldId="264"/>
            <ac:spMk id="4" creationId="{FCEC3D72-5AA8-EB51-BA4A-2F7D2BB48B3C}"/>
          </ac:spMkLst>
        </pc:spChg>
        <pc:spChg chg="add mod">
          <ac:chgData name="Sylvie LEJEUNE" userId="8823c1f8-2503-4ab2-8aed-e0bf3dc10a1a" providerId="ADAL" clId="{8B898046-82FE-4E93-B454-14C1678A22B5}" dt="2023-12-13T10:42:41.603" v="1803" actId="14100"/>
          <ac:spMkLst>
            <pc:docMk/>
            <pc:sldMk cId="598398421" sldId="264"/>
            <ac:spMk id="6" creationId="{AEB8D5CA-2DB3-1DD2-BDB7-BD51044A8D46}"/>
          </ac:spMkLst>
        </pc:spChg>
      </pc:sldChg>
      <pc:sldChg chg="addSp delSp modSp new del mod">
        <pc:chgData name="Sylvie LEJEUNE" userId="8823c1f8-2503-4ab2-8aed-e0bf3dc10a1a" providerId="ADAL" clId="{8B898046-82FE-4E93-B454-14C1678A22B5}" dt="2023-12-13T11:27:53.626" v="2434" actId="2696"/>
        <pc:sldMkLst>
          <pc:docMk/>
          <pc:sldMk cId="2173497737" sldId="265"/>
        </pc:sldMkLst>
        <pc:spChg chg="mod">
          <ac:chgData name="Sylvie LEJEUNE" userId="8823c1f8-2503-4ab2-8aed-e0bf3dc10a1a" providerId="ADAL" clId="{8B898046-82FE-4E93-B454-14C1678A22B5}" dt="2023-11-29T14:20:12.377" v="1217" actId="14100"/>
          <ac:spMkLst>
            <pc:docMk/>
            <pc:sldMk cId="2173497737" sldId="265"/>
            <ac:spMk id="2" creationId="{E30A18C0-C384-8A68-2E96-27FD147CB483}"/>
          </ac:spMkLst>
        </pc:spChg>
        <pc:spChg chg="del mod">
          <ac:chgData name="Sylvie LEJEUNE" userId="8823c1f8-2503-4ab2-8aed-e0bf3dc10a1a" providerId="ADAL" clId="{8B898046-82FE-4E93-B454-14C1678A22B5}" dt="2023-11-29T14:20:13.920" v="1218" actId="478"/>
          <ac:spMkLst>
            <pc:docMk/>
            <pc:sldMk cId="2173497737" sldId="265"/>
            <ac:spMk id="3" creationId="{53433312-D9EF-81E5-4213-3D6DD70265D6}"/>
          </ac:spMkLst>
        </pc:spChg>
        <pc:spChg chg="add mod">
          <ac:chgData name="Sylvie LEJEUNE" userId="8823c1f8-2503-4ab2-8aed-e0bf3dc10a1a" providerId="ADAL" clId="{8B898046-82FE-4E93-B454-14C1678A22B5}" dt="2023-12-13T10:44:40.078" v="2071" actId="120"/>
          <ac:spMkLst>
            <pc:docMk/>
            <pc:sldMk cId="2173497737" sldId="265"/>
            <ac:spMk id="6" creationId="{3D5BEB9E-C863-F4AE-09F7-E57ABF3A0F7A}"/>
          </ac:spMkLst>
        </pc:spChg>
      </pc:sldChg>
      <pc:sldChg chg="addSp delSp modSp add mod ord">
        <pc:chgData name="Sylvie LEJEUNE" userId="8823c1f8-2503-4ab2-8aed-e0bf3dc10a1a" providerId="ADAL" clId="{8B898046-82FE-4E93-B454-14C1678A22B5}" dt="2023-12-13T11:32:31.249" v="2516" actId="33524"/>
        <pc:sldMkLst>
          <pc:docMk/>
          <pc:sldMk cId="1089236325" sldId="266"/>
        </pc:sldMkLst>
        <pc:spChg chg="mod">
          <ac:chgData name="Sylvie LEJEUNE" userId="8823c1f8-2503-4ab2-8aed-e0bf3dc10a1a" providerId="ADAL" clId="{8B898046-82FE-4E93-B454-14C1678A22B5}" dt="2023-12-13T11:32:31.249" v="2516" actId="33524"/>
          <ac:spMkLst>
            <pc:docMk/>
            <pc:sldMk cId="1089236325" sldId="266"/>
            <ac:spMk id="2" creationId="{049BCBAC-8AA7-75A0-049E-1CF11EAA3403}"/>
          </ac:spMkLst>
        </pc:spChg>
        <pc:spChg chg="mod ord">
          <ac:chgData name="Sylvie LEJEUNE" userId="8823c1f8-2503-4ab2-8aed-e0bf3dc10a1a" providerId="ADAL" clId="{8B898046-82FE-4E93-B454-14C1678A22B5}" dt="2023-12-13T11:29:15.201" v="2480" actId="26606"/>
          <ac:spMkLst>
            <pc:docMk/>
            <pc:sldMk cId="1089236325" sldId="266"/>
            <ac:spMk id="5" creationId="{BEC21FEE-9D26-F884-3390-9EC83F6E7B16}"/>
          </ac:spMkLst>
        </pc:spChg>
        <pc:spChg chg="add del">
          <ac:chgData name="Sylvie LEJEUNE" userId="8823c1f8-2503-4ab2-8aed-e0bf3dc10a1a" providerId="ADAL" clId="{8B898046-82FE-4E93-B454-14C1678A22B5}" dt="2023-12-13T10:54:25.006" v="2169" actId="26606"/>
          <ac:spMkLst>
            <pc:docMk/>
            <pc:sldMk cId="1089236325" sldId="266"/>
            <ac:spMk id="1038" creationId="{E91DC736-0EF8-4F87-9146-EBF1D2EE4D3D}"/>
          </ac:spMkLst>
        </pc:spChg>
        <pc:spChg chg="add del">
          <ac:chgData name="Sylvie LEJEUNE" userId="8823c1f8-2503-4ab2-8aed-e0bf3dc10a1a" providerId="ADAL" clId="{8B898046-82FE-4E93-B454-14C1678A22B5}" dt="2023-12-13T10:54:25.006" v="2169" actId="26606"/>
          <ac:spMkLst>
            <pc:docMk/>
            <pc:sldMk cId="1089236325" sldId="266"/>
            <ac:spMk id="1040" creationId="{097CD68E-23E3-4007-8847-CD0944C4F7BE}"/>
          </ac:spMkLst>
        </pc:spChg>
        <pc:spChg chg="add del">
          <ac:chgData name="Sylvie LEJEUNE" userId="8823c1f8-2503-4ab2-8aed-e0bf3dc10a1a" providerId="ADAL" clId="{8B898046-82FE-4E93-B454-14C1678A22B5}" dt="2023-12-13T10:54:25.006" v="2169" actId="26606"/>
          <ac:spMkLst>
            <pc:docMk/>
            <pc:sldMk cId="1089236325" sldId="266"/>
            <ac:spMk id="1042" creationId="{AF2F604E-43BE-4DC3-B983-E071523364F8}"/>
          </ac:spMkLst>
        </pc:spChg>
        <pc:spChg chg="add del">
          <ac:chgData name="Sylvie LEJEUNE" userId="8823c1f8-2503-4ab2-8aed-e0bf3dc10a1a" providerId="ADAL" clId="{8B898046-82FE-4E93-B454-14C1678A22B5}" dt="2023-12-13T10:54:25.006" v="2169" actId="26606"/>
          <ac:spMkLst>
            <pc:docMk/>
            <pc:sldMk cId="1089236325" sldId="266"/>
            <ac:spMk id="1044" creationId="{08C9B587-E65E-4B52-B37C-ABEBB6E87928}"/>
          </ac:spMkLst>
        </pc:spChg>
        <pc:spChg chg="add del">
          <ac:chgData name="Sylvie LEJEUNE" userId="8823c1f8-2503-4ab2-8aed-e0bf3dc10a1a" providerId="ADAL" clId="{8B898046-82FE-4E93-B454-14C1678A22B5}" dt="2023-12-13T10:54:24.990" v="2168" actId="26606"/>
          <ac:spMkLst>
            <pc:docMk/>
            <pc:sldMk cId="1089236325" sldId="266"/>
            <ac:spMk id="1049" creationId="{A8CCCB6D-5162-4AAE-A5E3-3AC55410DBCE}"/>
          </ac:spMkLst>
        </pc:spChg>
        <pc:spChg chg="add del">
          <ac:chgData name="Sylvie LEJEUNE" userId="8823c1f8-2503-4ab2-8aed-e0bf3dc10a1a" providerId="ADAL" clId="{8B898046-82FE-4E93-B454-14C1678A22B5}" dt="2023-12-13T10:54:24.990" v="2168" actId="26606"/>
          <ac:spMkLst>
            <pc:docMk/>
            <pc:sldMk cId="1089236325" sldId="266"/>
            <ac:spMk id="1051" creationId="{0BCD8C04-CC7B-40EF-82EB-E9821F79BB86}"/>
          </ac:spMkLst>
        </pc:spChg>
        <pc:spChg chg="add del">
          <ac:chgData name="Sylvie LEJEUNE" userId="8823c1f8-2503-4ab2-8aed-e0bf3dc10a1a" providerId="ADAL" clId="{8B898046-82FE-4E93-B454-14C1678A22B5}" dt="2023-12-13T10:55:33.334" v="2175" actId="26606"/>
          <ac:spMkLst>
            <pc:docMk/>
            <pc:sldMk cId="1089236325" sldId="266"/>
            <ac:spMk id="1053" creationId="{C7163242-6303-46DC-BAC1-2A204F061321}"/>
          </ac:spMkLst>
        </pc:spChg>
        <pc:spChg chg="add del">
          <ac:chgData name="Sylvie LEJEUNE" userId="8823c1f8-2503-4ab2-8aed-e0bf3dc10a1a" providerId="ADAL" clId="{8B898046-82FE-4E93-B454-14C1678A22B5}" dt="2023-12-13T10:55:33.334" v="2175" actId="26606"/>
          <ac:spMkLst>
            <pc:docMk/>
            <pc:sldMk cId="1089236325" sldId="266"/>
            <ac:spMk id="1054" creationId="{AC8EEB0F-BA72-49AC-956F-331B60FDE79E}"/>
          </ac:spMkLst>
        </pc:spChg>
        <pc:spChg chg="add del">
          <ac:chgData name="Sylvie LEJEUNE" userId="8823c1f8-2503-4ab2-8aed-e0bf3dc10a1a" providerId="ADAL" clId="{8B898046-82FE-4E93-B454-14C1678A22B5}" dt="2023-12-13T10:55:33.334" v="2175" actId="26606"/>
          <ac:spMkLst>
            <pc:docMk/>
            <pc:sldMk cId="1089236325" sldId="266"/>
            <ac:spMk id="1055" creationId="{805C4C40-D70E-4C4F-B228-98A0A6132603}"/>
          </ac:spMkLst>
        </pc:spChg>
        <pc:spChg chg="add del">
          <ac:chgData name="Sylvie LEJEUNE" userId="8823c1f8-2503-4ab2-8aed-e0bf3dc10a1a" providerId="ADAL" clId="{8B898046-82FE-4E93-B454-14C1678A22B5}" dt="2023-12-13T10:55:33.334" v="2175" actId="26606"/>
          <ac:spMkLst>
            <pc:docMk/>
            <pc:sldMk cId="1089236325" sldId="266"/>
            <ac:spMk id="1056" creationId="{8CC700D5-9809-43F4-89D5-7DBBCB0DCC10}"/>
          </ac:spMkLst>
        </pc:spChg>
        <pc:spChg chg="add del">
          <ac:chgData name="Sylvie LEJEUNE" userId="8823c1f8-2503-4ab2-8aed-e0bf3dc10a1a" providerId="ADAL" clId="{8B898046-82FE-4E93-B454-14C1678A22B5}" dt="2023-12-13T11:29:15.201" v="2480" actId="26606"/>
          <ac:spMkLst>
            <pc:docMk/>
            <pc:sldMk cId="1089236325" sldId="266"/>
            <ac:spMk id="1064" creationId="{B9E248E0-55F8-4E45-A07F-B49E0EEA97ED}"/>
          </ac:spMkLst>
        </pc:spChg>
        <pc:spChg chg="add del">
          <ac:chgData name="Sylvie LEJEUNE" userId="8823c1f8-2503-4ab2-8aed-e0bf3dc10a1a" providerId="ADAL" clId="{8B898046-82FE-4E93-B454-14C1678A22B5}" dt="2023-12-13T11:29:15.201" v="2480" actId="26606"/>
          <ac:spMkLst>
            <pc:docMk/>
            <pc:sldMk cId="1089236325" sldId="266"/>
            <ac:spMk id="1066" creationId="{311F016A-A753-449B-9EA6-322199B7119E}"/>
          </ac:spMkLst>
        </pc:spChg>
        <pc:spChg chg="add">
          <ac:chgData name="Sylvie LEJEUNE" userId="8823c1f8-2503-4ab2-8aed-e0bf3dc10a1a" providerId="ADAL" clId="{8B898046-82FE-4E93-B454-14C1678A22B5}" dt="2023-12-13T11:29:15.201" v="2480" actId="26606"/>
          <ac:spMkLst>
            <pc:docMk/>
            <pc:sldMk cId="1089236325" sldId="266"/>
            <ac:spMk id="1071" creationId="{AC8EEB0F-BA72-49AC-956F-331B60FDE79E}"/>
          </ac:spMkLst>
        </pc:spChg>
        <pc:spChg chg="add">
          <ac:chgData name="Sylvie LEJEUNE" userId="8823c1f8-2503-4ab2-8aed-e0bf3dc10a1a" providerId="ADAL" clId="{8B898046-82FE-4E93-B454-14C1678A22B5}" dt="2023-12-13T11:29:15.201" v="2480" actId="26606"/>
          <ac:spMkLst>
            <pc:docMk/>
            <pc:sldMk cId="1089236325" sldId="266"/>
            <ac:spMk id="1073" creationId="{8CC700D5-9809-43F4-89D5-7DBBCB0DCC10}"/>
          </ac:spMkLst>
        </pc:spChg>
        <pc:spChg chg="add">
          <ac:chgData name="Sylvie LEJEUNE" userId="8823c1f8-2503-4ab2-8aed-e0bf3dc10a1a" providerId="ADAL" clId="{8B898046-82FE-4E93-B454-14C1678A22B5}" dt="2023-12-13T11:29:15.201" v="2480" actId="26606"/>
          <ac:spMkLst>
            <pc:docMk/>
            <pc:sldMk cId="1089236325" sldId="266"/>
            <ac:spMk id="1075" creationId="{C7163242-6303-46DC-BAC1-2A204F061321}"/>
          </ac:spMkLst>
        </pc:spChg>
        <pc:spChg chg="add">
          <ac:chgData name="Sylvie LEJEUNE" userId="8823c1f8-2503-4ab2-8aed-e0bf3dc10a1a" providerId="ADAL" clId="{8B898046-82FE-4E93-B454-14C1678A22B5}" dt="2023-12-13T11:29:15.201" v="2480" actId="26606"/>
          <ac:spMkLst>
            <pc:docMk/>
            <pc:sldMk cId="1089236325" sldId="266"/>
            <ac:spMk id="1077" creationId="{805C4C40-D70E-4C4F-B228-98A0A6132603}"/>
          </ac:spMkLst>
        </pc:spChg>
        <pc:grpChg chg="add del">
          <ac:chgData name="Sylvie LEJEUNE" userId="8823c1f8-2503-4ab2-8aed-e0bf3dc10a1a" providerId="ADAL" clId="{8B898046-82FE-4E93-B454-14C1678A22B5}" dt="2023-12-13T10:55:33.334" v="2175" actId="26606"/>
          <ac:grpSpMkLst>
            <pc:docMk/>
            <pc:sldMk cId="1089236325" sldId="266"/>
            <ac:grpSpMk id="1057" creationId="{06536C0D-2219-44F1-94EC-B9A56501DB36}"/>
          </ac:grpSpMkLst>
        </pc:grpChg>
        <pc:grpChg chg="add">
          <ac:chgData name="Sylvie LEJEUNE" userId="8823c1f8-2503-4ab2-8aed-e0bf3dc10a1a" providerId="ADAL" clId="{8B898046-82FE-4E93-B454-14C1678A22B5}" dt="2023-12-13T11:29:15.201" v="2480" actId="26606"/>
          <ac:grpSpMkLst>
            <pc:docMk/>
            <pc:sldMk cId="1089236325" sldId="266"/>
            <ac:grpSpMk id="1079" creationId="{06536C0D-2219-44F1-94EC-B9A56501DB36}"/>
          </ac:grpSpMkLst>
        </pc:grpChg>
        <pc:picChg chg="mod">
          <ac:chgData name="Sylvie LEJEUNE" userId="8823c1f8-2503-4ab2-8aed-e0bf3dc10a1a" providerId="ADAL" clId="{8B898046-82FE-4E93-B454-14C1678A22B5}" dt="2023-12-13T11:29:30.119" v="2483" actId="962"/>
          <ac:picMkLst>
            <pc:docMk/>
            <pc:sldMk cId="1089236325" sldId="266"/>
            <ac:picMk id="4" creationId="{03C2D0F9-B4D8-2A4B-35C1-9B2E4B6C3AF2}"/>
          </ac:picMkLst>
        </pc:picChg>
        <pc:picChg chg="add del mod">
          <ac:chgData name="Sylvie LEJEUNE" userId="8823c1f8-2503-4ab2-8aed-e0bf3dc10a1a" providerId="ADAL" clId="{8B898046-82FE-4E93-B454-14C1678A22B5}" dt="2023-12-13T10:55:21.277" v="2171" actId="478"/>
          <ac:picMkLst>
            <pc:docMk/>
            <pc:sldMk cId="1089236325" sldId="266"/>
            <ac:picMk id="6" creationId="{FD6C6623-A874-AF3A-3242-FAEF036C68FA}"/>
          </ac:picMkLst>
        </pc:picChg>
        <pc:picChg chg="add del mod">
          <ac:chgData name="Sylvie LEJEUNE" userId="8823c1f8-2503-4ab2-8aed-e0bf3dc10a1a" providerId="ADAL" clId="{8B898046-82FE-4E93-B454-14C1678A22B5}" dt="2023-12-13T11:29:48.555" v="2487" actId="478"/>
          <ac:picMkLst>
            <pc:docMk/>
            <pc:sldMk cId="1089236325" sldId="266"/>
            <ac:picMk id="8" creationId="{5B35612D-E713-3F7C-0CC9-C8B9DE54EC92}"/>
          </ac:picMkLst>
        </pc:picChg>
        <pc:picChg chg="add mod">
          <ac:chgData name="Sylvie LEJEUNE" userId="8823c1f8-2503-4ab2-8aed-e0bf3dc10a1a" providerId="ADAL" clId="{8B898046-82FE-4E93-B454-14C1678A22B5}" dt="2023-12-13T11:31:54.859" v="2499" actId="14100"/>
          <ac:picMkLst>
            <pc:docMk/>
            <pc:sldMk cId="1089236325" sldId="266"/>
            <ac:picMk id="10" creationId="{BF653388-BFC4-8E99-4CB7-6A6A8AA01C0D}"/>
          </ac:picMkLst>
        </pc:picChg>
      </pc:sldChg>
      <pc:sldChg chg="modSp add mod">
        <pc:chgData name="Sylvie LEJEUNE" userId="8823c1f8-2503-4ab2-8aed-e0bf3dc10a1a" providerId="ADAL" clId="{8B898046-82FE-4E93-B454-14C1678A22B5}" dt="2023-12-13T11:02:22.103" v="2272" actId="20577"/>
        <pc:sldMkLst>
          <pc:docMk/>
          <pc:sldMk cId="2913038696" sldId="267"/>
        </pc:sldMkLst>
        <pc:spChg chg="mod">
          <ac:chgData name="Sylvie LEJEUNE" userId="8823c1f8-2503-4ab2-8aed-e0bf3dc10a1a" providerId="ADAL" clId="{8B898046-82FE-4E93-B454-14C1678A22B5}" dt="2023-12-13T11:02:22.103" v="2272" actId="20577"/>
          <ac:spMkLst>
            <pc:docMk/>
            <pc:sldMk cId="2913038696" sldId="267"/>
            <ac:spMk id="2" creationId="{4BBAF541-6FE5-35E4-A526-9700E42D7BED}"/>
          </ac:spMkLst>
        </pc:spChg>
      </pc:sldChg>
      <pc:sldChg chg="modSp add mod">
        <pc:chgData name="Sylvie LEJEUNE" userId="8823c1f8-2503-4ab2-8aed-e0bf3dc10a1a" providerId="ADAL" clId="{8B898046-82FE-4E93-B454-14C1678A22B5}" dt="2024-02-15T13:02:31.470" v="2760" actId="20577"/>
        <pc:sldMkLst>
          <pc:docMk/>
          <pc:sldMk cId="2949783340" sldId="268"/>
        </pc:sldMkLst>
        <pc:spChg chg="mod">
          <ac:chgData name="Sylvie LEJEUNE" userId="8823c1f8-2503-4ab2-8aed-e0bf3dc10a1a" providerId="ADAL" clId="{8B898046-82FE-4E93-B454-14C1678A22B5}" dt="2024-02-15T13:02:31.470" v="2760" actId="20577"/>
          <ac:spMkLst>
            <pc:docMk/>
            <pc:sldMk cId="2949783340" sldId="268"/>
            <ac:spMk id="2" creationId="{4BBAF541-6FE5-35E4-A526-9700E42D7BED}"/>
          </ac:spMkLst>
        </pc:spChg>
      </pc:sldChg>
      <pc:sldChg chg="addSp delSp modSp add mod">
        <pc:chgData name="Sylvie LEJEUNE" userId="8823c1f8-2503-4ab2-8aed-e0bf3dc10a1a" providerId="ADAL" clId="{8B898046-82FE-4E93-B454-14C1678A22B5}" dt="2023-12-13T11:04:44.332" v="2369" actId="207"/>
        <pc:sldMkLst>
          <pc:docMk/>
          <pc:sldMk cId="3019988721" sldId="269"/>
        </pc:sldMkLst>
        <pc:spChg chg="mod">
          <ac:chgData name="Sylvie LEJEUNE" userId="8823c1f8-2503-4ab2-8aed-e0bf3dc10a1a" providerId="ADAL" clId="{8B898046-82FE-4E93-B454-14C1678A22B5}" dt="2023-12-13T11:04:44.332" v="2369" actId="207"/>
          <ac:spMkLst>
            <pc:docMk/>
            <pc:sldMk cId="3019988721" sldId="269"/>
            <ac:spMk id="2" creationId="{4BBAF541-6FE5-35E4-A526-9700E42D7BED}"/>
          </ac:spMkLst>
        </pc:spChg>
        <pc:spChg chg="add del">
          <ac:chgData name="Sylvie LEJEUNE" userId="8823c1f8-2503-4ab2-8aed-e0bf3dc10a1a" providerId="ADAL" clId="{8B898046-82FE-4E93-B454-14C1678A22B5}" dt="2023-12-13T11:04:32.112" v="2350" actId="478"/>
          <ac:spMkLst>
            <pc:docMk/>
            <pc:sldMk cId="3019988721" sldId="269"/>
            <ac:spMk id="5" creationId="{9F7473FC-14BD-91AF-41C3-C1A15619BB1B}"/>
          </ac:spMkLst>
        </pc:spChg>
      </pc:sldChg>
      <pc:sldChg chg="add">
        <pc:chgData name="Sylvie LEJEUNE" userId="8823c1f8-2503-4ab2-8aed-e0bf3dc10a1a" providerId="ADAL" clId="{8B898046-82FE-4E93-B454-14C1678A22B5}" dt="2023-12-13T11:05:05.795" v="2371" actId="2890"/>
        <pc:sldMkLst>
          <pc:docMk/>
          <pc:sldMk cId="3573027366" sldId="270"/>
        </pc:sldMkLst>
      </pc:sldChg>
      <pc:sldChg chg="modSp add">
        <pc:chgData name="Sylvie LEJEUNE" userId="8823c1f8-2503-4ab2-8aed-e0bf3dc10a1a" providerId="ADAL" clId="{8B898046-82FE-4E93-B454-14C1678A22B5}" dt="2023-12-13T11:27:00.894" v="2397" actId="20577"/>
        <pc:sldMkLst>
          <pc:docMk/>
          <pc:sldMk cId="1470055225" sldId="271"/>
        </pc:sldMkLst>
        <pc:spChg chg="mod">
          <ac:chgData name="Sylvie LEJEUNE" userId="8823c1f8-2503-4ab2-8aed-e0bf3dc10a1a" providerId="ADAL" clId="{8B898046-82FE-4E93-B454-14C1678A22B5}" dt="2023-12-13T11:27:00.894" v="2397" actId="20577"/>
          <ac:spMkLst>
            <pc:docMk/>
            <pc:sldMk cId="1470055225" sldId="271"/>
            <ac:spMk id="2" creationId="{4BBAF541-6FE5-35E4-A526-9700E42D7BED}"/>
          </ac:spMkLst>
        </pc:spChg>
      </pc:sldChg>
      <pc:sldChg chg="modSp add">
        <pc:chgData name="Sylvie LEJEUNE" userId="8823c1f8-2503-4ab2-8aed-e0bf3dc10a1a" providerId="ADAL" clId="{8B898046-82FE-4E93-B454-14C1678A22B5}" dt="2023-12-13T11:27:48.480" v="2433" actId="403"/>
        <pc:sldMkLst>
          <pc:docMk/>
          <pc:sldMk cId="1672888000" sldId="272"/>
        </pc:sldMkLst>
        <pc:spChg chg="mod">
          <ac:chgData name="Sylvie LEJEUNE" userId="8823c1f8-2503-4ab2-8aed-e0bf3dc10a1a" providerId="ADAL" clId="{8B898046-82FE-4E93-B454-14C1678A22B5}" dt="2023-12-13T11:27:48.480" v="2433" actId="403"/>
          <ac:spMkLst>
            <pc:docMk/>
            <pc:sldMk cId="1672888000" sldId="272"/>
            <ac:spMk id="2" creationId="{4BBAF541-6FE5-35E4-A526-9700E42D7BED}"/>
          </ac:spMkLst>
        </pc:spChg>
      </pc:sldChg>
      <pc:sldChg chg="modSp add">
        <pc:chgData name="Sylvie LEJEUNE" userId="8823c1f8-2503-4ab2-8aed-e0bf3dc10a1a" providerId="ADAL" clId="{8B898046-82FE-4E93-B454-14C1678A22B5}" dt="2023-12-13T11:28:36.612" v="2477" actId="403"/>
        <pc:sldMkLst>
          <pc:docMk/>
          <pc:sldMk cId="2390145266" sldId="273"/>
        </pc:sldMkLst>
        <pc:spChg chg="mod">
          <ac:chgData name="Sylvie LEJEUNE" userId="8823c1f8-2503-4ab2-8aed-e0bf3dc10a1a" providerId="ADAL" clId="{8B898046-82FE-4E93-B454-14C1678A22B5}" dt="2023-12-13T11:28:36.612" v="2477" actId="403"/>
          <ac:spMkLst>
            <pc:docMk/>
            <pc:sldMk cId="2390145266" sldId="273"/>
            <ac:spMk id="2" creationId="{4BBAF541-6FE5-35E4-A526-9700E42D7BED}"/>
          </ac:spMkLst>
        </pc:spChg>
      </pc:sldChg>
    </pc:docChg>
  </pc:docChgLst>
  <pc:docChgLst>
    <pc:chgData name="Pascale OPDEBEEK" userId="S::pascaleopdebeek@sosburnout-belgique.org::0befc5e9-ba26-4c0f-8f53-d54826e0dbae" providerId="AD" clId="Web-{C3C0A2BC-3645-02CC-5B1D-EDBA8E0C0155}"/>
    <pc:docChg chg="delSld modSld">
      <pc:chgData name="Pascale OPDEBEEK" userId="S::pascaleopdebeek@sosburnout-belgique.org::0befc5e9-ba26-4c0f-8f53-d54826e0dbae" providerId="AD" clId="Web-{C3C0A2BC-3645-02CC-5B1D-EDBA8E0C0155}" dt="2023-12-19T15:41:57.074" v="4" actId="20577"/>
      <pc:docMkLst>
        <pc:docMk/>
      </pc:docMkLst>
      <pc:sldChg chg="del">
        <pc:chgData name="Pascale OPDEBEEK" userId="S::pascaleopdebeek@sosburnout-belgique.org::0befc5e9-ba26-4c0f-8f53-d54826e0dbae" providerId="AD" clId="Web-{C3C0A2BC-3645-02CC-5B1D-EDBA8E0C0155}" dt="2023-12-19T15:40:52.885" v="0"/>
        <pc:sldMkLst>
          <pc:docMk/>
          <pc:sldMk cId="3573027366" sldId="270"/>
        </pc:sldMkLst>
      </pc:sldChg>
      <pc:sldChg chg="modSp">
        <pc:chgData name="Pascale OPDEBEEK" userId="S::pascaleopdebeek@sosburnout-belgique.org::0befc5e9-ba26-4c0f-8f53-d54826e0dbae" providerId="AD" clId="Web-{C3C0A2BC-3645-02CC-5B1D-EDBA8E0C0155}" dt="2023-12-19T15:41:13.026" v="2" actId="20577"/>
        <pc:sldMkLst>
          <pc:docMk/>
          <pc:sldMk cId="1470055225" sldId="271"/>
        </pc:sldMkLst>
        <pc:spChg chg="mod">
          <ac:chgData name="Pascale OPDEBEEK" userId="S::pascaleopdebeek@sosburnout-belgique.org::0befc5e9-ba26-4c0f-8f53-d54826e0dbae" providerId="AD" clId="Web-{C3C0A2BC-3645-02CC-5B1D-EDBA8E0C0155}" dt="2023-12-19T15:41:13.026" v="2" actId="20577"/>
          <ac:spMkLst>
            <pc:docMk/>
            <pc:sldMk cId="1470055225" sldId="271"/>
            <ac:spMk id="2" creationId="{4BBAF541-6FE5-35E4-A526-9700E42D7BED}"/>
          </ac:spMkLst>
        </pc:spChg>
      </pc:sldChg>
      <pc:sldChg chg="modSp">
        <pc:chgData name="Pascale OPDEBEEK" userId="S::pascaleopdebeek@sosburnout-belgique.org::0befc5e9-ba26-4c0f-8f53-d54826e0dbae" providerId="AD" clId="Web-{C3C0A2BC-3645-02CC-5B1D-EDBA8E0C0155}" dt="2023-12-19T15:41:57.074" v="4" actId="20577"/>
        <pc:sldMkLst>
          <pc:docMk/>
          <pc:sldMk cId="2390145266" sldId="273"/>
        </pc:sldMkLst>
        <pc:spChg chg="mod">
          <ac:chgData name="Pascale OPDEBEEK" userId="S::pascaleopdebeek@sosburnout-belgique.org::0befc5e9-ba26-4c0f-8f53-d54826e0dbae" providerId="AD" clId="Web-{C3C0A2BC-3645-02CC-5B1D-EDBA8E0C0155}" dt="2023-12-19T15:41:57.074" v="4" actId="20577"/>
          <ac:spMkLst>
            <pc:docMk/>
            <pc:sldMk cId="2390145266" sldId="273"/>
            <ac:spMk id="2" creationId="{4BBAF541-6FE5-35E4-A526-9700E42D7BED}"/>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BE"/>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2726B3B-633F-4E69-AABE-1550FFA85DD6}" type="datetimeFigureOut">
              <a:rPr lang="fr-BE" smtClean="0"/>
              <a:t>15-02-24</a:t>
            </a:fld>
            <a:endParaRPr lang="fr-BE"/>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BE"/>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BE"/>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670D955-95E6-47A1-B5A0-79BFE33D3516}" type="slidenum">
              <a:rPr lang="fr-BE" smtClean="0"/>
              <a:t>‹N°›</a:t>
            </a:fld>
            <a:endParaRPr lang="fr-BE"/>
          </a:p>
        </p:txBody>
      </p:sp>
    </p:spTree>
    <p:extLst>
      <p:ext uri="{BB962C8B-B14F-4D97-AF65-F5344CB8AC3E}">
        <p14:creationId xmlns:p14="http://schemas.microsoft.com/office/powerpoint/2010/main" val="278536986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728EFDF-6728-098D-43BB-85246140885E}"/>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endParaRPr lang="fr-BE"/>
          </a:p>
        </p:txBody>
      </p:sp>
      <p:sp>
        <p:nvSpPr>
          <p:cNvPr id="3" name="Sous-titre 2">
            <a:extLst>
              <a:ext uri="{FF2B5EF4-FFF2-40B4-BE49-F238E27FC236}">
                <a16:creationId xmlns:a16="http://schemas.microsoft.com/office/drawing/2014/main" id="{E25414D8-88C5-7ADC-741D-2DABA966BB0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endParaRPr lang="fr-BE"/>
          </a:p>
        </p:txBody>
      </p:sp>
      <p:sp>
        <p:nvSpPr>
          <p:cNvPr id="4" name="Espace réservé de la date 3">
            <a:extLst>
              <a:ext uri="{FF2B5EF4-FFF2-40B4-BE49-F238E27FC236}">
                <a16:creationId xmlns:a16="http://schemas.microsoft.com/office/drawing/2014/main" id="{ABC5C618-9240-C3EE-C3F2-1E837EB2B8A9}"/>
              </a:ext>
            </a:extLst>
          </p:cNvPr>
          <p:cNvSpPr>
            <a:spLocks noGrp="1"/>
          </p:cNvSpPr>
          <p:nvPr>
            <p:ph type="dt" sz="half" idx="10"/>
          </p:nvPr>
        </p:nvSpPr>
        <p:spPr/>
        <p:txBody>
          <a:bodyPr/>
          <a:lstStyle/>
          <a:p>
            <a:fld id="{9D946EB8-CCC8-4EBB-8703-77E57409AB47}" type="datetime1">
              <a:rPr lang="fr-BE" smtClean="0"/>
              <a:t>15-02-24</a:t>
            </a:fld>
            <a:endParaRPr lang="fr-BE"/>
          </a:p>
        </p:txBody>
      </p:sp>
      <p:sp>
        <p:nvSpPr>
          <p:cNvPr id="5" name="Espace réservé du pied de page 4">
            <a:extLst>
              <a:ext uri="{FF2B5EF4-FFF2-40B4-BE49-F238E27FC236}">
                <a16:creationId xmlns:a16="http://schemas.microsoft.com/office/drawing/2014/main" id="{76542263-9B6E-22A1-B428-BC35A2A18294}"/>
              </a:ext>
            </a:extLst>
          </p:cNvPr>
          <p:cNvSpPr>
            <a:spLocks noGrp="1"/>
          </p:cNvSpPr>
          <p:nvPr>
            <p:ph type="ftr" sz="quarter" idx="11"/>
          </p:nvPr>
        </p:nvSpPr>
        <p:spPr/>
        <p:txBody>
          <a:bodyPr/>
          <a:lstStyle/>
          <a:p>
            <a:r>
              <a:rPr lang="fr-BE"/>
              <a:t>(c) SOS BURNOUT Belgique</a:t>
            </a:r>
          </a:p>
        </p:txBody>
      </p:sp>
      <p:sp>
        <p:nvSpPr>
          <p:cNvPr id="6" name="Espace réservé du numéro de diapositive 5">
            <a:extLst>
              <a:ext uri="{FF2B5EF4-FFF2-40B4-BE49-F238E27FC236}">
                <a16:creationId xmlns:a16="http://schemas.microsoft.com/office/drawing/2014/main" id="{F306819C-13E6-1219-5A7A-C6BF408D667B}"/>
              </a:ext>
            </a:extLst>
          </p:cNvPr>
          <p:cNvSpPr>
            <a:spLocks noGrp="1"/>
          </p:cNvSpPr>
          <p:nvPr>
            <p:ph type="sldNum" sz="quarter" idx="12"/>
          </p:nvPr>
        </p:nvSpPr>
        <p:spPr/>
        <p:txBody>
          <a:bodyPr/>
          <a:lstStyle/>
          <a:p>
            <a:fld id="{F0146819-8DC8-47FC-88DC-91B255261D8C}" type="slidenum">
              <a:rPr lang="fr-BE" smtClean="0"/>
              <a:t>‹N°›</a:t>
            </a:fld>
            <a:endParaRPr lang="fr-BE"/>
          </a:p>
        </p:txBody>
      </p:sp>
    </p:spTree>
    <p:extLst>
      <p:ext uri="{BB962C8B-B14F-4D97-AF65-F5344CB8AC3E}">
        <p14:creationId xmlns:p14="http://schemas.microsoft.com/office/powerpoint/2010/main" val="22470943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018148D-4CBF-CB5D-0FE7-C51D8CE259B8}"/>
              </a:ext>
            </a:extLst>
          </p:cNvPr>
          <p:cNvSpPr>
            <a:spLocks noGrp="1"/>
          </p:cNvSpPr>
          <p:nvPr>
            <p:ph type="title"/>
          </p:nvPr>
        </p:nvSpPr>
        <p:spPr/>
        <p:txBody>
          <a:bodyPr/>
          <a:lstStyle/>
          <a:p>
            <a:r>
              <a:rPr lang="fr-FR"/>
              <a:t>Modifiez le style du titre</a:t>
            </a:r>
            <a:endParaRPr lang="fr-BE"/>
          </a:p>
        </p:txBody>
      </p:sp>
      <p:sp>
        <p:nvSpPr>
          <p:cNvPr id="3" name="Espace réservé du texte vertical 2">
            <a:extLst>
              <a:ext uri="{FF2B5EF4-FFF2-40B4-BE49-F238E27FC236}">
                <a16:creationId xmlns:a16="http://schemas.microsoft.com/office/drawing/2014/main" id="{875A1F04-0C45-B525-60CA-F5A0B1EDB5FF}"/>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e la date 3">
            <a:extLst>
              <a:ext uri="{FF2B5EF4-FFF2-40B4-BE49-F238E27FC236}">
                <a16:creationId xmlns:a16="http://schemas.microsoft.com/office/drawing/2014/main" id="{F9124ACA-2607-FD8B-2B1B-444AF60E71A6}"/>
              </a:ext>
            </a:extLst>
          </p:cNvPr>
          <p:cNvSpPr>
            <a:spLocks noGrp="1"/>
          </p:cNvSpPr>
          <p:nvPr>
            <p:ph type="dt" sz="half" idx="10"/>
          </p:nvPr>
        </p:nvSpPr>
        <p:spPr/>
        <p:txBody>
          <a:bodyPr/>
          <a:lstStyle/>
          <a:p>
            <a:fld id="{9CC25F75-4586-4C51-8520-0C8BE288FCBD}" type="datetime1">
              <a:rPr lang="fr-BE" smtClean="0"/>
              <a:t>15-02-24</a:t>
            </a:fld>
            <a:endParaRPr lang="fr-BE"/>
          </a:p>
        </p:txBody>
      </p:sp>
      <p:sp>
        <p:nvSpPr>
          <p:cNvPr id="5" name="Espace réservé du pied de page 4">
            <a:extLst>
              <a:ext uri="{FF2B5EF4-FFF2-40B4-BE49-F238E27FC236}">
                <a16:creationId xmlns:a16="http://schemas.microsoft.com/office/drawing/2014/main" id="{EECBD1F5-4784-C26A-651B-14D3BFB46C7F}"/>
              </a:ext>
            </a:extLst>
          </p:cNvPr>
          <p:cNvSpPr>
            <a:spLocks noGrp="1"/>
          </p:cNvSpPr>
          <p:nvPr>
            <p:ph type="ftr" sz="quarter" idx="11"/>
          </p:nvPr>
        </p:nvSpPr>
        <p:spPr/>
        <p:txBody>
          <a:bodyPr/>
          <a:lstStyle/>
          <a:p>
            <a:r>
              <a:rPr lang="fr-BE"/>
              <a:t>(c) SOS BURNOUT Belgique</a:t>
            </a:r>
          </a:p>
        </p:txBody>
      </p:sp>
      <p:sp>
        <p:nvSpPr>
          <p:cNvPr id="6" name="Espace réservé du numéro de diapositive 5">
            <a:extLst>
              <a:ext uri="{FF2B5EF4-FFF2-40B4-BE49-F238E27FC236}">
                <a16:creationId xmlns:a16="http://schemas.microsoft.com/office/drawing/2014/main" id="{AE81650B-C1FE-E3F4-9BD2-68B6864C4937}"/>
              </a:ext>
            </a:extLst>
          </p:cNvPr>
          <p:cNvSpPr>
            <a:spLocks noGrp="1"/>
          </p:cNvSpPr>
          <p:nvPr>
            <p:ph type="sldNum" sz="quarter" idx="12"/>
          </p:nvPr>
        </p:nvSpPr>
        <p:spPr/>
        <p:txBody>
          <a:bodyPr/>
          <a:lstStyle/>
          <a:p>
            <a:fld id="{F0146819-8DC8-47FC-88DC-91B255261D8C}" type="slidenum">
              <a:rPr lang="fr-BE" smtClean="0"/>
              <a:t>‹N°›</a:t>
            </a:fld>
            <a:endParaRPr lang="fr-BE"/>
          </a:p>
        </p:txBody>
      </p:sp>
    </p:spTree>
    <p:extLst>
      <p:ext uri="{BB962C8B-B14F-4D97-AF65-F5344CB8AC3E}">
        <p14:creationId xmlns:p14="http://schemas.microsoft.com/office/powerpoint/2010/main" val="31612875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CEB83F49-B536-2842-147A-F7AAE316D271}"/>
              </a:ext>
            </a:extLst>
          </p:cNvPr>
          <p:cNvSpPr>
            <a:spLocks noGrp="1"/>
          </p:cNvSpPr>
          <p:nvPr>
            <p:ph type="title" orient="vert"/>
          </p:nvPr>
        </p:nvSpPr>
        <p:spPr>
          <a:xfrm>
            <a:off x="8724900" y="365125"/>
            <a:ext cx="2628900" cy="5811838"/>
          </a:xfrm>
        </p:spPr>
        <p:txBody>
          <a:bodyPr vert="eaVert"/>
          <a:lstStyle/>
          <a:p>
            <a:r>
              <a:rPr lang="fr-FR"/>
              <a:t>Modifiez le style du titre</a:t>
            </a:r>
            <a:endParaRPr lang="fr-BE"/>
          </a:p>
        </p:txBody>
      </p:sp>
      <p:sp>
        <p:nvSpPr>
          <p:cNvPr id="3" name="Espace réservé du texte vertical 2">
            <a:extLst>
              <a:ext uri="{FF2B5EF4-FFF2-40B4-BE49-F238E27FC236}">
                <a16:creationId xmlns:a16="http://schemas.microsoft.com/office/drawing/2014/main" id="{9CFFEFE6-E780-B74B-7E9A-3057AD3FCE45}"/>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e la date 3">
            <a:extLst>
              <a:ext uri="{FF2B5EF4-FFF2-40B4-BE49-F238E27FC236}">
                <a16:creationId xmlns:a16="http://schemas.microsoft.com/office/drawing/2014/main" id="{C0C9E8E3-58C1-C1D8-E4BB-DDD044C67F4F}"/>
              </a:ext>
            </a:extLst>
          </p:cNvPr>
          <p:cNvSpPr>
            <a:spLocks noGrp="1"/>
          </p:cNvSpPr>
          <p:nvPr>
            <p:ph type="dt" sz="half" idx="10"/>
          </p:nvPr>
        </p:nvSpPr>
        <p:spPr/>
        <p:txBody>
          <a:bodyPr/>
          <a:lstStyle/>
          <a:p>
            <a:fld id="{917BE862-33E5-48A4-8D7B-A7A808C76888}" type="datetime1">
              <a:rPr lang="fr-BE" smtClean="0"/>
              <a:t>15-02-24</a:t>
            </a:fld>
            <a:endParaRPr lang="fr-BE"/>
          </a:p>
        </p:txBody>
      </p:sp>
      <p:sp>
        <p:nvSpPr>
          <p:cNvPr id="5" name="Espace réservé du pied de page 4">
            <a:extLst>
              <a:ext uri="{FF2B5EF4-FFF2-40B4-BE49-F238E27FC236}">
                <a16:creationId xmlns:a16="http://schemas.microsoft.com/office/drawing/2014/main" id="{8FB77DA8-A25B-B378-0226-945DFAAFF9B2}"/>
              </a:ext>
            </a:extLst>
          </p:cNvPr>
          <p:cNvSpPr>
            <a:spLocks noGrp="1"/>
          </p:cNvSpPr>
          <p:nvPr>
            <p:ph type="ftr" sz="quarter" idx="11"/>
          </p:nvPr>
        </p:nvSpPr>
        <p:spPr/>
        <p:txBody>
          <a:bodyPr/>
          <a:lstStyle/>
          <a:p>
            <a:r>
              <a:rPr lang="fr-BE"/>
              <a:t>(c) SOS BURNOUT Belgique</a:t>
            </a:r>
          </a:p>
        </p:txBody>
      </p:sp>
      <p:sp>
        <p:nvSpPr>
          <p:cNvPr id="6" name="Espace réservé du numéro de diapositive 5">
            <a:extLst>
              <a:ext uri="{FF2B5EF4-FFF2-40B4-BE49-F238E27FC236}">
                <a16:creationId xmlns:a16="http://schemas.microsoft.com/office/drawing/2014/main" id="{C95E4954-F8D2-19BE-0A1A-5A5BBD8B891A}"/>
              </a:ext>
            </a:extLst>
          </p:cNvPr>
          <p:cNvSpPr>
            <a:spLocks noGrp="1"/>
          </p:cNvSpPr>
          <p:nvPr>
            <p:ph type="sldNum" sz="quarter" idx="12"/>
          </p:nvPr>
        </p:nvSpPr>
        <p:spPr/>
        <p:txBody>
          <a:bodyPr/>
          <a:lstStyle/>
          <a:p>
            <a:fld id="{F0146819-8DC8-47FC-88DC-91B255261D8C}" type="slidenum">
              <a:rPr lang="fr-BE" smtClean="0"/>
              <a:t>‹N°›</a:t>
            </a:fld>
            <a:endParaRPr lang="fr-BE"/>
          </a:p>
        </p:txBody>
      </p:sp>
    </p:spTree>
    <p:extLst>
      <p:ext uri="{BB962C8B-B14F-4D97-AF65-F5344CB8AC3E}">
        <p14:creationId xmlns:p14="http://schemas.microsoft.com/office/powerpoint/2010/main" val="19561200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314E1CB-6F10-B65A-3C31-8B1EF7F7628C}"/>
              </a:ext>
            </a:extLst>
          </p:cNvPr>
          <p:cNvSpPr>
            <a:spLocks noGrp="1"/>
          </p:cNvSpPr>
          <p:nvPr>
            <p:ph type="title"/>
          </p:nvPr>
        </p:nvSpPr>
        <p:spPr/>
        <p:txBody>
          <a:bodyPr/>
          <a:lstStyle/>
          <a:p>
            <a:r>
              <a:rPr lang="fr-FR"/>
              <a:t>Modifiez le style du titre</a:t>
            </a:r>
            <a:endParaRPr lang="fr-BE"/>
          </a:p>
        </p:txBody>
      </p:sp>
      <p:sp>
        <p:nvSpPr>
          <p:cNvPr id="3" name="Espace réservé du contenu 2">
            <a:extLst>
              <a:ext uri="{FF2B5EF4-FFF2-40B4-BE49-F238E27FC236}">
                <a16:creationId xmlns:a16="http://schemas.microsoft.com/office/drawing/2014/main" id="{3C41ADD1-BD86-1FBE-138B-B68489F73B6A}"/>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e la date 3">
            <a:extLst>
              <a:ext uri="{FF2B5EF4-FFF2-40B4-BE49-F238E27FC236}">
                <a16:creationId xmlns:a16="http://schemas.microsoft.com/office/drawing/2014/main" id="{0775458B-7433-51E4-782E-312A8E153369}"/>
              </a:ext>
            </a:extLst>
          </p:cNvPr>
          <p:cNvSpPr>
            <a:spLocks noGrp="1"/>
          </p:cNvSpPr>
          <p:nvPr>
            <p:ph type="dt" sz="half" idx="10"/>
          </p:nvPr>
        </p:nvSpPr>
        <p:spPr/>
        <p:txBody>
          <a:bodyPr/>
          <a:lstStyle/>
          <a:p>
            <a:fld id="{A2E6B47D-3249-48FD-9BEC-F9D8AF059125}" type="datetime1">
              <a:rPr lang="fr-BE" smtClean="0"/>
              <a:t>15-02-24</a:t>
            </a:fld>
            <a:endParaRPr lang="fr-BE"/>
          </a:p>
        </p:txBody>
      </p:sp>
      <p:sp>
        <p:nvSpPr>
          <p:cNvPr id="5" name="Espace réservé du pied de page 4">
            <a:extLst>
              <a:ext uri="{FF2B5EF4-FFF2-40B4-BE49-F238E27FC236}">
                <a16:creationId xmlns:a16="http://schemas.microsoft.com/office/drawing/2014/main" id="{CA410D87-6A61-9D40-7F99-2B6EEE5DB7CA}"/>
              </a:ext>
            </a:extLst>
          </p:cNvPr>
          <p:cNvSpPr>
            <a:spLocks noGrp="1"/>
          </p:cNvSpPr>
          <p:nvPr>
            <p:ph type="ftr" sz="quarter" idx="11"/>
          </p:nvPr>
        </p:nvSpPr>
        <p:spPr/>
        <p:txBody>
          <a:bodyPr/>
          <a:lstStyle/>
          <a:p>
            <a:r>
              <a:rPr lang="fr-BE"/>
              <a:t>(c) SOS BURNOUT Belgique</a:t>
            </a:r>
          </a:p>
        </p:txBody>
      </p:sp>
      <p:sp>
        <p:nvSpPr>
          <p:cNvPr id="6" name="Espace réservé du numéro de diapositive 5">
            <a:extLst>
              <a:ext uri="{FF2B5EF4-FFF2-40B4-BE49-F238E27FC236}">
                <a16:creationId xmlns:a16="http://schemas.microsoft.com/office/drawing/2014/main" id="{E22F40FE-A297-C911-F09D-AAED0DB71E64}"/>
              </a:ext>
            </a:extLst>
          </p:cNvPr>
          <p:cNvSpPr>
            <a:spLocks noGrp="1"/>
          </p:cNvSpPr>
          <p:nvPr>
            <p:ph type="sldNum" sz="quarter" idx="12"/>
          </p:nvPr>
        </p:nvSpPr>
        <p:spPr/>
        <p:txBody>
          <a:bodyPr/>
          <a:lstStyle/>
          <a:p>
            <a:fld id="{F0146819-8DC8-47FC-88DC-91B255261D8C}" type="slidenum">
              <a:rPr lang="fr-BE" smtClean="0"/>
              <a:t>‹N°›</a:t>
            </a:fld>
            <a:endParaRPr lang="fr-BE"/>
          </a:p>
        </p:txBody>
      </p:sp>
    </p:spTree>
    <p:extLst>
      <p:ext uri="{BB962C8B-B14F-4D97-AF65-F5344CB8AC3E}">
        <p14:creationId xmlns:p14="http://schemas.microsoft.com/office/powerpoint/2010/main" val="7213029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AAA987F-B3DD-F812-71DE-62D6D79A1859}"/>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endParaRPr lang="fr-BE"/>
          </a:p>
        </p:txBody>
      </p:sp>
      <p:sp>
        <p:nvSpPr>
          <p:cNvPr id="3" name="Espace réservé du texte 2">
            <a:extLst>
              <a:ext uri="{FF2B5EF4-FFF2-40B4-BE49-F238E27FC236}">
                <a16:creationId xmlns:a16="http://schemas.microsoft.com/office/drawing/2014/main" id="{C274BB48-3517-EAA7-6B7D-BA72674A9C7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62FA72F9-B435-4725-98C9-FB0739DFEE6C}"/>
              </a:ext>
            </a:extLst>
          </p:cNvPr>
          <p:cNvSpPr>
            <a:spLocks noGrp="1"/>
          </p:cNvSpPr>
          <p:nvPr>
            <p:ph type="dt" sz="half" idx="10"/>
          </p:nvPr>
        </p:nvSpPr>
        <p:spPr/>
        <p:txBody>
          <a:bodyPr/>
          <a:lstStyle/>
          <a:p>
            <a:fld id="{2C7BC129-86C7-4F66-9773-D56443B09A37}" type="datetime1">
              <a:rPr lang="fr-BE" smtClean="0"/>
              <a:t>15-02-24</a:t>
            </a:fld>
            <a:endParaRPr lang="fr-BE"/>
          </a:p>
        </p:txBody>
      </p:sp>
      <p:sp>
        <p:nvSpPr>
          <p:cNvPr id="5" name="Espace réservé du pied de page 4">
            <a:extLst>
              <a:ext uri="{FF2B5EF4-FFF2-40B4-BE49-F238E27FC236}">
                <a16:creationId xmlns:a16="http://schemas.microsoft.com/office/drawing/2014/main" id="{2029B340-35C0-A9B7-1CBD-FE1E73ED1A6D}"/>
              </a:ext>
            </a:extLst>
          </p:cNvPr>
          <p:cNvSpPr>
            <a:spLocks noGrp="1"/>
          </p:cNvSpPr>
          <p:nvPr>
            <p:ph type="ftr" sz="quarter" idx="11"/>
          </p:nvPr>
        </p:nvSpPr>
        <p:spPr/>
        <p:txBody>
          <a:bodyPr/>
          <a:lstStyle/>
          <a:p>
            <a:r>
              <a:rPr lang="fr-BE"/>
              <a:t>(c) SOS BURNOUT Belgique</a:t>
            </a:r>
          </a:p>
        </p:txBody>
      </p:sp>
      <p:sp>
        <p:nvSpPr>
          <p:cNvPr id="6" name="Espace réservé du numéro de diapositive 5">
            <a:extLst>
              <a:ext uri="{FF2B5EF4-FFF2-40B4-BE49-F238E27FC236}">
                <a16:creationId xmlns:a16="http://schemas.microsoft.com/office/drawing/2014/main" id="{359C3AA8-B17D-ECBE-5C63-932BD0019F41}"/>
              </a:ext>
            </a:extLst>
          </p:cNvPr>
          <p:cNvSpPr>
            <a:spLocks noGrp="1"/>
          </p:cNvSpPr>
          <p:nvPr>
            <p:ph type="sldNum" sz="quarter" idx="12"/>
          </p:nvPr>
        </p:nvSpPr>
        <p:spPr/>
        <p:txBody>
          <a:bodyPr/>
          <a:lstStyle/>
          <a:p>
            <a:fld id="{F0146819-8DC8-47FC-88DC-91B255261D8C}" type="slidenum">
              <a:rPr lang="fr-BE" smtClean="0"/>
              <a:t>‹N°›</a:t>
            </a:fld>
            <a:endParaRPr lang="fr-BE"/>
          </a:p>
        </p:txBody>
      </p:sp>
    </p:spTree>
    <p:extLst>
      <p:ext uri="{BB962C8B-B14F-4D97-AF65-F5344CB8AC3E}">
        <p14:creationId xmlns:p14="http://schemas.microsoft.com/office/powerpoint/2010/main" val="21910675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78FBD86-2B1B-BF4C-F06A-DE9F118F1D86}"/>
              </a:ext>
            </a:extLst>
          </p:cNvPr>
          <p:cNvSpPr>
            <a:spLocks noGrp="1"/>
          </p:cNvSpPr>
          <p:nvPr>
            <p:ph type="title"/>
          </p:nvPr>
        </p:nvSpPr>
        <p:spPr/>
        <p:txBody>
          <a:bodyPr/>
          <a:lstStyle/>
          <a:p>
            <a:r>
              <a:rPr lang="fr-FR"/>
              <a:t>Modifiez le style du titre</a:t>
            </a:r>
            <a:endParaRPr lang="fr-BE"/>
          </a:p>
        </p:txBody>
      </p:sp>
      <p:sp>
        <p:nvSpPr>
          <p:cNvPr id="3" name="Espace réservé du contenu 2">
            <a:extLst>
              <a:ext uri="{FF2B5EF4-FFF2-40B4-BE49-F238E27FC236}">
                <a16:creationId xmlns:a16="http://schemas.microsoft.com/office/drawing/2014/main" id="{1761AA8B-5133-00F5-2409-8153CB6B13EB}"/>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u contenu 3">
            <a:extLst>
              <a:ext uri="{FF2B5EF4-FFF2-40B4-BE49-F238E27FC236}">
                <a16:creationId xmlns:a16="http://schemas.microsoft.com/office/drawing/2014/main" id="{96011DF2-95E6-DA29-8353-BA48578A8120}"/>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5" name="Espace réservé de la date 4">
            <a:extLst>
              <a:ext uri="{FF2B5EF4-FFF2-40B4-BE49-F238E27FC236}">
                <a16:creationId xmlns:a16="http://schemas.microsoft.com/office/drawing/2014/main" id="{801B94F3-626D-231E-09E7-D3C977792256}"/>
              </a:ext>
            </a:extLst>
          </p:cNvPr>
          <p:cNvSpPr>
            <a:spLocks noGrp="1"/>
          </p:cNvSpPr>
          <p:nvPr>
            <p:ph type="dt" sz="half" idx="10"/>
          </p:nvPr>
        </p:nvSpPr>
        <p:spPr/>
        <p:txBody>
          <a:bodyPr/>
          <a:lstStyle/>
          <a:p>
            <a:fld id="{71857032-D99A-41C5-BA03-B15C59E0B83A}" type="datetime1">
              <a:rPr lang="fr-BE" smtClean="0"/>
              <a:t>15-02-24</a:t>
            </a:fld>
            <a:endParaRPr lang="fr-BE"/>
          </a:p>
        </p:txBody>
      </p:sp>
      <p:sp>
        <p:nvSpPr>
          <p:cNvPr id="6" name="Espace réservé du pied de page 5">
            <a:extLst>
              <a:ext uri="{FF2B5EF4-FFF2-40B4-BE49-F238E27FC236}">
                <a16:creationId xmlns:a16="http://schemas.microsoft.com/office/drawing/2014/main" id="{EFA5FF88-A531-FA69-4AE5-108E605CBA24}"/>
              </a:ext>
            </a:extLst>
          </p:cNvPr>
          <p:cNvSpPr>
            <a:spLocks noGrp="1"/>
          </p:cNvSpPr>
          <p:nvPr>
            <p:ph type="ftr" sz="quarter" idx="11"/>
          </p:nvPr>
        </p:nvSpPr>
        <p:spPr/>
        <p:txBody>
          <a:bodyPr/>
          <a:lstStyle/>
          <a:p>
            <a:r>
              <a:rPr lang="fr-BE"/>
              <a:t>(c) SOS BURNOUT Belgique</a:t>
            </a:r>
          </a:p>
        </p:txBody>
      </p:sp>
      <p:sp>
        <p:nvSpPr>
          <p:cNvPr id="7" name="Espace réservé du numéro de diapositive 6">
            <a:extLst>
              <a:ext uri="{FF2B5EF4-FFF2-40B4-BE49-F238E27FC236}">
                <a16:creationId xmlns:a16="http://schemas.microsoft.com/office/drawing/2014/main" id="{47A9398B-68A5-7015-C666-F19D9F07409A}"/>
              </a:ext>
            </a:extLst>
          </p:cNvPr>
          <p:cNvSpPr>
            <a:spLocks noGrp="1"/>
          </p:cNvSpPr>
          <p:nvPr>
            <p:ph type="sldNum" sz="quarter" idx="12"/>
          </p:nvPr>
        </p:nvSpPr>
        <p:spPr/>
        <p:txBody>
          <a:bodyPr/>
          <a:lstStyle/>
          <a:p>
            <a:fld id="{F0146819-8DC8-47FC-88DC-91B255261D8C}" type="slidenum">
              <a:rPr lang="fr-BE" smtClean="0"/>
              <a:t>‹N°›</a:t>
            </a:fld>
            <a:endParaRPr lang="fr-BE"/>
          </a:p>
        </p:txBody>
      </p:sp>
    </p:spTree>
    <p:extLst>
      <p:ext uri="{BB962C8B-B14F-4D97-AF65-F5344CB8AC3E}">
        <p14:creationId xmlns:p14="http://schemas.microsoft.com/office/powerpoint/2010/main" val="42499370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87D8578-1DE2-480B-92BF-A31C6ECB7623}"/>
              </a:ext>
            </a:extLst>
          </p:cNvPr>
          <p:cNvSpPr>
            <a:spLocks noGrp="1"/>
          </p:cNvSpPr>
          <p:nvPr>
            <p:ph type="title"/>
          </p:nvPr>
        </p:nvSpPr>
        <p:spPr>
          <a:xfrm>
            <a:off x="839788" y="365125"/>
            <a:ext cx="10515600" cy="1325563"/>
          </a:xfrm>
        </p:spPr>
        <p:txBody>
          <a:bodyPr/>
          <a:lstStyle/>
          <a:p>
            <a:r>
              <a:rPr lang="fr-FR"/>
              <a:t>Modifiez le style du titre</a:t>
            </a:r>
            <a:endParaRPr lang="fr-BE"/>
          </a:p>
        </p:txBody>
      </p:sp>
      <p:sp>
        <p:nvSpPr>
          <p:cNvPr id="3" name="Espace réservé du texte 2">
            <a:extLst>
              <a:ext uri="{FF2B5EF4-FFF2-40B4-BE49-F238E27FC236}">
                <a16:creationId xmlns:a16="http://schemas.microsoft.com/office/drawing/2014/main" id="{A93B1731-9F91-314D-ADFB-7AFBE10D7E3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70401419-C2A4-8092-DB3F-7A7BEF7FB4FD}"/>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5" name="Espace réservé du texte 4">
            <a:extLst>
              <a:ext uri="{FF2B5EF4-FFF2-40B4-BE49-F238E27FC236}">
                <a16:creationId xmlns:a16="http://schemas.microsoft.com/office/drawing/2014/main" id="{AB956251-CBD4-BAB9-11DA-ECA6578D3DB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3EA57EBD-85FF-D703-E032-F7C2976712EA}"/>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7" name="Espace réservé de la date 6">
            <a:extLst>
              <a:ext uri="{FF2B5EF4-FFF2-40B4-BE49-F238E27FC236}">
                <a16:creationId xmlns:a16="http://schemas.microsoft.com/office/drawing/2014/main" id="{82535592-3719-9946-0446-6E627F346A94}"/>
              </a:ext>
            </a:extLst>
          </p:cNvPr>
          <p:cNvSpPr>
            <a:spLocks noGrp="1"/>
          </p:cNvSpPr>
          <p:nvPr>
            <p:ph type="dt" sz="half" idx="10"/>
          </p:nvPr>
        </p:nvSpPr>
        <p:spPr/>
        <p:txBody>
          <a:bodyPr/>
          <a:lstStyle/>
          <a:p>
            <a:fld id="{9FEB1183-7007-4755-9DDB-59F8F74641C1}" type="datetime1">
              <a:rPr lang="fr-BE" smtClean="0"/>
              <a:t>15-02-24</a:t>
            </a:fld>
            <a:endParaRPr lang="fr-BE"/>
          </a:p>
        </p:txBody>
      </p:sp>
      <p:sp>
        <p:nvSpPr>
          <p:cNvPr id="8" name="Espace réservé du pied de page 7">
            <a:extLst>
              <a:ext uri="{FF2B5EF4-FFF2-40B4-BE49-F238E27FC236}">
                <a16:creationId xmlns:a16="http://schemas.microsoft.com/office/drawing/2014/main" id="{D5E50720-C463-854A-316F-E3DEF9B8395D}"/>
              </a:ext>
            </a:extLst>
          </p:cNvPr>
          <p:cNvSpPr>
            <a:spLocks noGrp="1"/>
          </p:cNvSpPr>
          <p:nvPr>
            <p:ph type="ftr" sz="quarter" idx="11"/>
          </p:nvPr>
        </p:nvSpPr>
        <p:spPr/>
        <p:txBody>
          <a:bodyPr/>
          <a:lstStyle/>
          <a:p>
            <a:r>
              <a:rPr lang="fr-BE"/>
              <a:t>(c) SOS BURNOUT Belgique</a:t>
            </a:r>
          </a:p>
        </p:txBody>
      </p:sp>
      <p:sp>
        <p:nvSpPr>
          <p:cNvPr id="9" name="Espace réservé du numéro de diapositive 8">
            <a:extLst>
              <a:ext uri="{FF2B5EF4-FFF2-40B4-BE49-F238E27FC236}">
                <a16:creationId xmlns:a16="http://schemas.microsoft.com/office/drawing/2014/main" id="{740E90D7-7F7C-2299-11B7-3D59DAB38E98}"/>
              </a:ext>
            </a:extLst>
          </p:cNvPr>
          <p:cNvSpPr>
            <a:spLocks noGrp="1"/>
          </p:cNvSpPr>
          <p:nvPr>
            <p:ph type="sldNum" sz="quarter" idx="12"/>
          </p:nvPr>
        </p:nvSpPr>
        <p:spPr/>
        <p:txBody>
          <a:bodyPr/>
          <a:lstStyle/>
          <a:p>
            <a:fld id="{F0146819-8DC8-47FC-88DC-91B255261D8C}" type="slidenum">
              <a:rPr lang="fr-BE" smtClean="0"/>
              <a:t>‹N°›</a:t>
            </a:fld>
            <a:endParaRPr lang="fr-BE"/>
          </a:p>
        </p:txBody>
      </p:sp>
    </p:spTree>
    <p:extLst>
      <p:ext uri="{BB962C8B-B14F-4D97-AF65-F5344CB8AC3E}">
        <p14:creationId xmlns:p14="http://schemas.microsoft.com/office/powerpoint/2010/main" val="24064362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D71EA76-9294-0563-113F-3681E7DB59C7}"/>
              </a:ext>
            </a:extLst>
          </p:cNvPr>
          <p:cNvSpPr>
            <a:spLocks noGrp="1"/>
          </p:cNvSpPr>
          <p:nvPr>
            <p:ph type="title"/>
          </p:nvPr>
        </p:nvSpPr>
        <p:spPr/>
        <p:txBody>
          <a:bodyPr/>
          <a:lstStyle/>
          <a:p>
            <a:r>
              <a:rPr lang="fr-FR"/>
              <a:t>Modifiez le style du titre</a:t>
            </a:r>
            <a:endParaRPr lang="fr-BE"/>
          </a:p>
        </p:txBody>
      </p:sp>
      <p:sp>
        <p:nvSpPr>
          <p:cNvPr id="3" name="Espace réservé de la date 2">
            <a:extLst>
              <a:ext uri="{FF2B5EF4-FFF2-40B4-BE49-F238E27FC236}">
                <a16:creationId xmlns:a16="http://schemas.microsoft.com/office/drawing/2014/main" id="{DD9DA59C-E6E2-B16E-83DA-0F2361643EFA}"/>
              </a:ext>
            </a:extLst>
          </p:cNvPr>
          <p:cNvSpPr>
            <a:spLocks noGrp="1"/>
          </p:cNvSpPr>
          <p:nvPr>
            <p:ph type="dt" sz="half" idx="10"/>
          </p:nvPr>
        </p:nvSpPr>
        <p:spPr/>
        <p:txBody>
          <a:bodyPr/>
          <a:lstStyle/>
          <a:p>
            <a:fld id="{3545E241-E84F-4918-BFEA-7FEFB1973E1E}" type="datetime1">
              <a:rPr lang="fr-BE" smtClean="0"/>
              <a:t>15-02-24</a:t>
            </a:fld>
            <a:endParaRPr lang="fr-BE"/>
          </a:p>
        </p:txBody>
      </p:sp>
      <p:sp>
        <p:nvSpPr>
          <p:cNvPr id="4" name="Espace réservé du pied de page 3">
            <a:extLst>
              <a:ext uri="{FF2B5EF4-FFF2-40B4-BE49-F238E27FC236}">
                <a16:creationId xmlns:a16="http://schemas.microsoft.com/office/drawing/2014/main" id="{67DC80C9-960C-B4BD-1F17-E40804ED8864}"/>
              </a:ext>
            </a:extLst>
          </p:cNvPr>
          <p:cNvSpPr>
            <a:spLocks noGrp="1"/>
          </p:cNvSpPr>
          <p:nvPr>
            <p:ph type="ftr" sz="quarter" idx="11"/>
          </p:nvPr>
        </p:nvSpPr>
        <p:spPr/>
        <p:txBody>
          <a:bodyPr/>
          <a:lstStyle/>
          <a:p>
            <a:r>
              <a:rPr lang="fr-BE"/>
              <a:t>(c) SOS BURNOUT Belgique</a:t>
            </a:r>
          </a:p>
        </p:txBody>
      </p:sp>
      <p:sp>
        <p:nvSpPr>
          <p:cNvPr id="5" name="Espace réservé du numéro de diapositive 4">
            <a:extLst>
              <a:ext uri="{FF2B5EF4-FFF2-40B4-BE49-F238E27FC236}">
                <a16:creationId xmlns:a16="http://schemas.microsoft.com/office/drawing/2014/main" id="{FB0F195A-318B-D4AD-E5E0-E5441CCC4649}"/>
              </a:ext>
            </a:extLst>
          </p:cNvPr>
          <p:cNvSpPr>
            <a:spLocks noGrp="1"/>
          </p:cNvSpPr>
          <p:nvPr>
            <p:ph type="sldNum" sz="quarter" idx="12"/>
          </p:nvPr>
        </p:nvSpPr>
        <p:spPr/>
        <p:txBody>
          <a:bodyPr/>
          <a:lstStyle/>
          <a:p>
            <a:fld id="{F0146819-8DC8-47FC-88DC-91B255261D8C}" type="slidenum">
              <a:rPr lang="fr-BE" smtClean="0"/>
              <a:t>‹N°›</a:t>
            </a:fld>
            <a:endParaRPr lang="fr-BE"/>
          </a:p>
        </p:txBody>
      </p:sp>
    </p:spTree>
    <p:extLst>
      <p:ext uri="{BB962C8B-B14F-4D97-AF65-F5344CB8AC3E}">
        <p14:creationId xmlns:p14="http://schemas.microsoft.com/office/powerpoint/2010/main" val="38646743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79B71E0A-DD9F-28B7-F75B-B39ACDF97842}"/>
              </a:ext>
            </a:extLst>
          </p:cNvPr>
          <p:cNvSpPr>
            <a:spLocks noGrp="1"/>
          </p:cNvSpPr>
          <p:nvPr>
            <p:ph type="dt" sz="half" idx="10"/>
          </p:nvPr>
        </p:nvSpPr>
        <p:spPr/>
        <p:txBody>
          <a:bodyPr/>
          <a:lstStyle/>
          <a:p>
            <a:fld id="{983A2B95-9D2C-4BA4-9695-013F6C70FAFD}" type="datetime1">
              <a:rPr lang="fr-BE" smtClean="0"/>
              <a:t>15-02-24</a:t>
            </a:fld>
            <a:endParaRPr lang="fr-BE"/>
          </a:p>
        </p:txBody>
      </p:sp>
      <p:sp>
        <p:nvSpPr>
          <p:cNvPr id="3" name="Espace réservé du pied de page 2">
            <a:extLst>
              <a:ext uri="{FF2B5EF4-FFF2-40B4-BE49-F238E27FC236}">
                <a16:creationId xmlns:a16="http://schemas.microsoft.com/office/drawing/2014/main" id="{758FFBB1-0EAC-506A-4111-A136E593FF6C}"/>
              </a:ext>
            </a:extLst>
          </p:cNvPr>
          <p:cNvSpPr>
            <a:spLocks noGrp="1"/>
          </p:cNvSpPr>
          <p:nvPr>
            <p:ph type="ftr" sz="quarter" idx="11"/>
          </p:nvPr>
        </p:nvSpPr>
        <p:spPr/>
        <p:txBody>
          <a:bodyPr/>
          <a:lstStyle/>
          <a:p>
            <a:r>
              <a:rPr lang="fr-BE"/>
              <a:t>(c) SOS BURNOUT Belgique</a:t>
            </a:r>
          </a:p>
        </p:txBody>
      </p:sp>
      <p:sp>
        <p:nvSpPr>
          <p:cNvPr id="4" name="Espace réservé du numéro de diapositive 3">
            <a:extLst>
              <a:ext uri="{FF2B5EF4-FFF2-40B4-BE49-F238E27FC236}">
                <a16:creationId xmlns:a16="http://schemas.microsoft.com/office/drawing/2014/main" id="{3D1447D1-324D-5EEC-CBDD-5B5F9B170BC1}"/>
              </a:ext>
            </a:extLst>
          </p:cNvPr>
          <p:cNvSpPr>
            <a:spLocks noGrp="1"/>
          </p:cNvSpPr>
          <p:nvPr>
            <p:ph type="sldNum" sz="quarter" idx="12"/>
          </p:nvPr>
        </p:nvSpPr>
        <p:spPr/>
        <p:txBody>
          <a:bodyPr/>
          <a:lstStyle/>
          <a:p>
            <a:fld id="{F0146819-8DC8-47FC-88DC-91B255261D8C}" type="slidenum">
              <a:rPr lang="fr-BE" smtClean="0"/>
              <a:t>‹N°›</a:t>
            </a:fld>
            <a:endParaRPr lang="fr-BE"/>
          </a:p>
        </p:txBody>
      </p:sp>
    </p:spTree>
    <p:extLst>
      <p:ext uri="{BB962C8B-B14F-4D97-AF65-F5344CB8AC3E}">
        <p14:creationId xmlns:p14="http://schemas.microsoft.com/office/powerpoint/2010/main" val="2748185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2B3BFEE-0273-FF6C-3448-5C63929FB722}"/>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endParaRPr lang="fr-BE"/>
          </a:p>
        </p:txBody>
      </p:sp>
      <p:sp>
        <p:nvSpPr>
          <p:cNvPr id="3" name="Espace réservé du contenu 2">
            <a:extLst>
              <a:ext uri="{FF2B5EF4-FFF2-40B4-BE49-F238E27FC236}">
                <a16:creationId xmlns:a16="http://schemas.microsoft.com/office/drawing/2014/main" id="{745A87D4-AC80-A189-2DE8-C902C43A7D4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u texte 3">
            <a:extLst>
              <a:ext uri="{FF2B5EF4-FFF2-40B4-BE49-F238E27FC236}">
                <a16:creationId xmlns:a16="http://schemas.microsoft.com/office/drawing/2014/main" id="{1C71D2BC-6511-9E4B-1906-A15D3AECF7A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D94308CB-7EAB-0A2A-65D4-48832E02A478}"/>
              </a:ext>
            </a:extLst>
          </p:cNvPr>
          <p:cNvSpPr>
            <a:spLocks noGrp="1"/>
          </p:cNvSpPr>
          <p:nvPr>
            <p:ph type="dt" sz="half" idx="10"/>
          </p:nvPr>
        </p:nvSpPr>
        <p:spPr/>
        <p:txBody>
          <a:bodyPr/>
          <a:lstStyle/>
          <a:p>
            <a:fld id="{2E639FD8-E4BE-43CE-AA30-FCA249C02AED}" type="datetime1">
              <a:rPr lang="fr-BE" smtClean="0"/>
              <a:t>15-02-24</a:t>
            </a:fld>
            <a:endParaRPr lang="fr-BE"/>
          </a:p>
        </p:txBody>
      </p:sp>
      <p:sp>
        <p:nvSpPr>
          <p:cNvPr id="6" name="Espace réservé du pied de page 5">
            <a:extLst>
              <a:ext uri="{FF2B5EF4-FFF2-40B4-BE49-F238E27FC236}">
                <a16:creationId xmlns:a16="http://schemas.microsoft.com/office/drawing/2014/main" id="{2CDB7F1F-08B8-80E2-A51B-ED543BEAD0C5}"/>
              </a:ext>
            </a:extLst>
          </p:cNvPr>
          <p:cNvSpPr>
            <a:spLocks noGrp="1"/>
          </p:cNvSpPr>
          <p:nvPr>
            <p:ph type="ftr" sz="quarter" idx="11"/>
          </p:nvPr>
        </p:nvSpPr>
        <p:spPr/>
        <p:txBody>
          <a:bodyPr/>
          <a:lstStyle/>
          <a:p>
            <a:r>
              <a:rPr lang="fr-BE"/>
              <a:t>(c) SOS BURNOUT Belgique</a:t>
            </a:r>
          </a:p>
        </p:txBody>
      </p:sp>
      <p:sp>
        <p:nvSpPr>
          <p:cNvPr id="7" name="Espace réservé du numéro de diapositive 6">
            <a:extLst>
              <a:ext uri="{FF2B5EF4-FFF2-40B4-BE49-F238E27FC236}">
                <a16:creationId xmlns:a16="http://schemas.microsoft.com/office/drawing/2014/main" id="{507B14C8-1250-B374-1806-A17E386931EB}"/>
              </a:ext>
            </a:extLst>
          </p:cNvPr>
          <p:cNvSpPr>
            <a:spLocks noGrp="1"/>
          </p:cNvSpPr>
          <p:nvPr>
            <p:ph type="sldNum" sz="quarter" idx="12"/>
          </p:nvPr>
        </p:nvSpPr>
        <p:spPr/>
        <p:txBody>
          <a:bodyPr/>
          <a:lstStyle/>
          <a:p>
            <a:fld id="{F0146819-8DC8-47FC-88DC-91B255261D8C}" type="slidenum">
              <a:rPr lang="fr-BE" smtClean="0"/>
              <a:t>‹N°›</a:t>
            </a:fld>
            <a:endParaRPr lang="fr-BE"/>
          </a:p>
        </p:txBody>
      </p:sp>
    </p:spTree>
    <p:extLst>
      <p:ext uri="{BB962C8B-B14F-4D97-AF65-F5344CB8AC3E}">
        <p14:creationId xmlns:p14="http://schemas.microsoft.com/office/powerpoint/2010/main" val="11229634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F8661AF-56FA-307B-0E12-F1A83E0E06C7}"/>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endParaRPr lang="fr-BE"/>
          </a:p>
        </p:txBody>
      </p:sp>
      <p:sp>
        <p:nvSpPr>
          <p:cNvPr id="3" name="Espace réservé pour une image  2">
            <a:extLst>
              <a:ext uri="{FF2B5EF4-FFF2-40B4-BE49-F238E27FC236}">
                <a16:creationId xmlns:a16="http://schemas.microsoft.com/office/drawing/2014/main" id="{D5FB087D-EC25-2085-5BDE-2FD5440784D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BE"/>
          </a:p>
        </p:txBody>
      </p:sp>
      <p:sp>
        <p:nvSpPr>
          <p:cNvPr id="4" name="Espace réservé du texte 3">
            <a:extLst>
              <a:ext uri="{FF2B5EF4-FFF2-40B4-BE49-F238E27FC236}">
                <a16:creationId xmlns:a16="http://schemas.microsoft.com/office/drawing/2014/main" id="{149DAA9E-830B-B9B6-10D2-F7A0A6B530A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02227C8C-4D1D-D615-05BC-E7EB004A84FC}"/>
              </a:ext>
            </a:extLst>
          </p:cNvPr>
          <p:cNvSpPr>
            <a:spLocks noGrp="1"/>
          </p:cNvSpPr>
          <p:nvPr>
            <p:ph type="dt" sz="half" idx="10"/>
          </p:nvPr>
        </p:nvSpPr>
        <p:spPr/>
        <p:txBody>
          <a:bodyPr/>
          <a:lstStyle/>
          <a:p>
            <a:fld id="{630F56CE-1837-4E74-9814-E5C06FC57DC7}" type="datetime1">
              <a:rPr lang="fr-BE" smtClean="0"/>
              <a:t>15-02-24</a:t>
            </a:fld>
            <a:endParaRPr lang="fr-BE"/>
          </a:p>
        </p:txBody>
      </p:sp>
      <p:sp>
        <p:nvSpPr>
          <p:cNvPr id="6" name="Espace réservé du pied de page 5">
            <a:extLst>
              <a:ext uri="{FF2B5EF4-FFF2-40B4-BE49-F238E27FC236}">
                <a16:creationId xmlns:a16="http://schemas.microsoft.com/office/drawing/2014/main" id="{B7C214AE-ED1C-B281-E2D5-9E551912E222}"/>
              </a:ext>
            </a:extLst>
          </p:cNvPr>
          <p:cNvSpPr>
            <a:spLocks noGrp="1"/>
          </p:cNvSpPr>
          <p:nvPr>
            <p:ph type="ftr" sz="quarter" idx="11"/>
          </p:nvPr>
        </p:nvSpPr>
        <p:spPr/>
        <p:txBody>
          <a:bodyPr/>
          <a:lstStyle/>
          <a:p>
            <a:r>
              <a:rPr lang="fr-BE"/>
              <a:t>(c) SOS BURNOUT Belgique</a:t>
            </a:r>
          </a:p>
        </p:txBody>
      </p:sp>
      <p:sp>
        <p:nvSpPr>
          <p:cNvPr id="7" name="Espace réservé du numéro de diapositive 6">
            <a:extLst>
              <a:ext uri="{FF2B5EF4-FFF2-40B4-BE49-F238E27FC236}">
                <a16:creationId xmlns:a16="http://schemas.microsoft.com/office/drawing/2014/main" id="{CD51B1C9-47CD-2194-CE82-F0713D8BD0DB}"/>
              </a:ext>
            </a:extLst>
          </p:cNvPr>
          <p:cNvSpPr>
            <a:spLocks noGrp="1"/>
          </p:cNvSpPr>
          <p:nvPr>
            <p:ph type="sldNum" sz="quarter" idx="12"/>
          </p:nvPr>
        </p:nvSpPr>
        <p:spPr/>
        <p:txBody>
          <a:bodyPr/>
          <a:lstStyle/>
          <a:p>
            <a:fld id="{F0146819-8DC8-47FC-88DC-91B255261D8C}" type="slidenum">
              <a:rPr lang="fr-BE" smtClean="0"/>
              <a:t>‹N°›</a:t>
            </a:fld>
            <a:endParaRPr lang="fr-BE"/>
          </a:p>
        </p:txBody>
      </p:sp>
    </p:spTree>
    <p:extLst>
      <p:ext uri="{BB962C8B-B14F-4D97-AF65-F5344CB8AC3E}">
        <p14:creationId xmlns:p14="http://schemas.microsoft.com/office/powerpoint/2010/main" val="40665123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16F5A1B7-8D81-6211-C189-677ABB7CE64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endParaRPr lang="fr-BE"/>
          </a:p>
        </p:txBody>
      </p:sp>
      <p:sp>
        <p:nvSpPr>
          <p:cNvPr id="3" name="Espace réservé du texte 2">
            <a:extLst>
              <a:ext uri="{FF2B5EF4-FFF2-40B4-BE49-F238E27FC236}">
                <a16:creationId xmlns:a16="http://schemas.microsoft.com/office/drawing/2014/main" id="{95EA27B3-6B52-136D-0B49-4AEB71C3427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e la date 3">
            <a:extLst>
              <a:ext uri="{FF2B5EF4-FFF2-40B4-BE49-F238E27FC236}">
                <a16:creationId xmlns:a16="http://schemas.microsoft.com/office/drawing/2014/main" id="{8263C35A-DE7A-1E8D-E1CB-80FFEFCD33C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EEE28E4-5E61-42F6-A51A-315FD36BC361}" type="datetime1">
              <a:rPr lang="fr-BE" smtClean="0"/>
              <a:t>15-02-24</a:t>
            </a:fld>
            <a:endParaRPr lang="fr-BE"/>
          </a:p>
        </p:txBody>
      </p:sp>
      <p:sp>
        <p:nvSpPr>
          <p:cNvPr id="5" name="Espace réservé du pied de page 4">
            <a:extLst>
              <a:ext uri="{FF2B5EF4-FFF2-40B4-BE49-F238E27FC236}">
                <a16:creationId xmlns:a16="http://schemas.microsoft.com/office/drawing/2014/main" id="{54309CE2-CA5C-9932-04EA-2D6A95F1CC0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fr-BE"/>
              <a:t>(c) SOS BURNOUT Belgique</a:t>
            </a:r>
          </a:p>
        </p:txBody>
      </p:sp>
      <p:sp>
        <p:nvSpPr>
          <p:cNvPr id="6" name="Espace réservé du numéro de diapositive 5">
            <a:extLst>
              <a:ext uri="{FF2B5EF4-FFF2-40B4-BE49-F238E27FC236}">
                <a16:creationId xmlns:a16="http://schemas.microsoft.com/office/drawing/2014/main" id="{3425E259-9CE6-73AA-697E-1BBAB576D26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0146819-8DC8-47FC-88DC-91B255261D8C}" type="slidenum">
              <a:rPr lang="fr-BE" smtClean="0"/>
              <a:t>‹N°›</a:t>
            </a:fld>
            <a:endParaRPr lang="fr-BE"/>
          </a:p>
        </p:txBody>
      </p:sp>
    </p:spTree>
    <p:extLst>
      <p:ext uri="{BB962C8B-B14F-4D97-AF65-F5344CB8AC3E}">
        <p14:creationId xmlns:p14="http://schemas.microsoft.com/office/powerpoint/2010/main" val="233137900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hyperlink" Target="http://www.emploi.belgique.be/defaultTab.aspx?id=6550" TargetMode="External"/><Relationship Id="rId2" Type="http://schemas.openxmlformats.org/officeDocument/2006/relationships/image" Target="../media/image3.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1ADD087-145D-93FC-65B5-6713188A62C7}"/>
              </a:ext>
            </a:extLst>
          </p:cNvPr>
          <p:cNvSpPr>
            <a:spLocks noGrp="1"/>
          </p:cNvSpPr>
          <p:nvPr>
            <p:ph type="ctrTitle"/>
          </p:nvPr>
        </p:nvSpPr>
        <p:spPr>
          <a:xfrm>
            <a:off x="726038" y="1937138"/>
            <a:ext cx="6229350" cy="2387600"/>
          </a:xfrm>
        </p:spPr>
        <p:txBody>
          <a:bodyPr>
            <a:normAutofit fontScale="90000"/>
          </a:bodyPr>
          <a:lstStyle/>
          <a:p>
            <a:r>
              <a:rPr lang="fr-BE" dirty="0"/>
              <a:t>Ces personnes ressources </a:t>
            </a:r>
            <a:r>
              <a:rPr lang="fr-BE" dirty="0">
                <a:solidFill>
                  <a:schemeClr val="accent2">
                    <a:lumMod val="75000"/>
                  </a:schemeClr>
                </a:solidFill>
              </a:rPr>
              <a:t>au sein </a:t>
            </a:r>
            <a:r>
              <a:rPr lang="fr-BE" dirty="0"/>
              <a:t>de mon entreprise.</a:t>
            </a:r>
          </a:p>
        </p:txBody>
      </p:sp>
      <p:pic>
        <p:nvPicPr>
          <p:cNvPr id="3" name="Picture 2" descr="Gratuit Photos gratuites de anxiété, appartement, beaucoup Photos">
            <a:extLst>
              <a:ext uri="{FF2B5EF4-FFF2-40B4-BE49-F238E27FC236}">
                <a16:creationId xmlns:a16="http://schemas.microsoft.com/office/drawing/2014/main" id="{2DBB3415-492B-17E2-AAA5-8F0685B34ECE}"/>
              </a:ext>
            </a:extLst>
          </p:cNvPr>
          <p:cNvPicPr>
            <a:picLocks noChangeAspect="1" noChangeArrowheads="1"/>
          </p:cNvPicPr>
          <p:nvPr/>
        </p:nvPicPr>
        <p:blipFill rotWithShape="1">
          <a:blip r:embed="rId2">
            <a:alphaModFix amt="85000"/>
            <a:extLst>
              <a:ext uri="{28A0092B-C50C-407E-A947-70E740481C1C}">
                <a14:useLocalDpi xmlns:a14="http://schemas.microsoft.com/office/drawing/2010/main" val="0"/>
              </a:ext>
            </a:extLst>
          </a:blip>
          <a:srcRect l="42"/>
          <a:stretch/>
        </p:blipFill>
        <p:spPr bwMode="auto">
          <a:xfrm>
            <a:off x="7616215" y="10"/>
            <a:ext cx="4575785" cy="6857990"/>
          </a:xfrm>
          <a:custGeom>
            <a:avLst/>
            <a:gdLst/>
            <a:ahLst/>
            <a:cxnLst/>
            <a:rect l="l" t="t" r="r" b="b"/>
            <a:pathLst>
              <a:path w="4575785" h="6857999">
                <a:moveTo>
                  <a:pt x="517468" y="0"/>
                </a:moveTo>
                <a:lnTo>
                  <a:pt x="4575785" y="0"/>
                </a:lnTo>
                <a:lnTo>
                  <a:pt x="4575785" y="6857999"/>
                </a:lnTo>
                <a:lnTo>
                  <a:pt x="960511" y="6857999"/>
                </a:lnTo>
                <a:lnTo>
                  <a:pt x="942694" y="6843617"/>
                </a:lnTo>
                <a:cubicBezTo>
                  <a:pt x="964945" y="6792705"/>
                  <a:pt x="892574" y="6836929"/>
                  <a:pt x="865960" y="6827318"/>
                </a:cubicBezTo>
                <a:lnTo>
                  <a:pt x="861487" y="6823037"/>
                </a:lnTo>
                <a:lnTo>
                  <a:pt x="859513" y="6806858"/>
                </a:lnTo>
                <a:lnTo>
                  <a:pt x="860461" y="6800037"/>
                </a:lnTo>
                <a:cubicBezTo>
                  <a:pt x="860484" y="6795612"/>
                  <a:pt x="859691" y="6793024"/>
                  <a:pt x="858251" y="6791626"/>
                </a:cubicBezTo>
                <a:lnTo>
                  <a:pt x="857660" y="6791654"/>
                </a:lnTo>
                <a:lnTo>
                  <a:pt x="856643" y="6783314"/>
                </a:lnTo>
                <a:cubicBezTo>
                  <a:pt x="856157" y="6768705"/>
                  <a:pt x="856848" y="6753980"/>
                  <a:pt x="858459" y="6739543"/>
                </a:cubicBezTo>
                <a:cubicBezTo>
                  <a:pt x="825704" y="6742272"/>
                  <a:pt x="849542" y="6681110"/>
                  <a:pt x="794118" y="6710916"/>
                </a:cubicBezTo>
                <a:cubicBezTo>
                  <a:pt x="794610" y="6692179"/>
                  <a:pt x="815573" y="6671806"/>
                  <a:pt x="779817" y="6693690"/>
                </a:cubicBezTo>
                <a:cubicBezTo>
                  <a:pt x="778915" y="6687990"/>
                  <a:pt x="774885" y="6685995"/>
                  <a:pt x="769310" y="6685745"/>
                </a:cubicBezTo>
                <a:lnTo>
                  <a:pt x="766802" y="6686064"/>
                </a:lnTo>
                <a:cubicBezTo>
                  <a:pt x="767473" y="6672038"/>
                  <a:pt x="768145" y="6658011"/>
                  <a:pt x="768816" y="6643985"/>
                </a:cubicBezTo>
                <a:lnTo>
                  <a:pt x="764758" y="6640288"/>
                </a:lnTo>
                <a:lnTo>
                  <a:pt x="771603" y="6610439"/>
                </a:lnTo>
                <a:cubicBezTo>
                  <a:pt x="771799" y="6605729"/>
                  <a:pt x="776328" y="6505678"/>
                  <a:pt x="776524" y="6500968"/>
                </a:cubicBezTo>
                <a:lnTo>
                  <a:pt x="716862" y="6252242"/>
                </a:lnTo>
                <a:cubicBezTo>
                  <a:pt x="710358" y="6209033"/>
                  <a:pt x="712158" y="6177416"/>
                  <a:pt x="706006" y="6116988"/>
                </a:cubicBezTo>
                <a:cubicBezTo>
                  <a:pt x="664744" y="6009788"/>
                  <a:pt x="669134" y="5997889"/>
                  <a:pt x="675681" y="5921438"/>
                </a:cubicBezTo>
                <a:cubicBezTo>
                  <a:pt x="609567" y="5910253"/>
                  <a:pt x="667197" y="5880778"/>
                  <a:pt x="646967" y="5848021"/>
                </a:cubicBezTo>
                <a:cubicBezTo>
                  <a:pt x="633539" y="5819166"/>
                  <a:pt x="610193" y="5775630"/>
                  <a:pt x="595120" y="5722308"/>
                </a:cubicBezTo>
                <a:cubicBezTo>
                  <a:pt x="587517" y="5685814"/>
                  <a:pt x="566330" y="5564010"/>
                  <a:pt x="556522" y="5528087"/>
                </a:cubicBezTo>
                <a:cubicBezTo>
                  <a:pt x="551310" y="5519174"/>
                  <a:pt x="556171" y="5505252"/>
                  <a:pt x="536270" y="5506770"/>
                </a:cubicBezTo>
                <a:cubicBezTo>
                  <a:pt x="512052" y="5506489"/>
                  <a:pt x="543356" y="5459435"/>
                  <a:pt x="516612" y="5473320"/>
                </a:cubicBezTo>
                <a:cubicBezTo>
                  <a:pt x="537947" y="5440196"/>
                  <a:pt x="486731" y="5435838"/>
                  <a:pt x="471989" y="5418523"/>
                </a:cubicBezTo>
                <a:cubicBezTo>
                  <a:pt x="493820" y="5390817"/>
                  <a:pt x="454363" y="5377479"/>
                  <a:pt x="442299" y="5333204"/>
                </a:cubicBezTo>
                <a:cubicBezTo>
                  <a:pt x="467689" y="5302287"/>
                  <a:pt x="420786" y="5307848"/>
                  <a:pt x="452960" y="5255192"/>
                </a:cubicBezTo>
                <a:cubicBezTo>
                  <a:pt x="453300" y="5233631"/>
                  <a:pt x="429983" y="5195187"/>
                  <a:pt x="431339" y="5156169"/>
                </a:cubicBezTo>
                <a:cubicBezTo>
                  <a:pt x="398945" y="5067566"/>
                  <a:pt x="403718" y="5079988"/>
                  <a:pt x="404757" y="5025421"/>
                </a:cubicBezTo>
                <a:cubicBezTo>
                  <a:pt x="400018" y="4966103"/>
                  <a:pt x="402758" y="4976631"/>
                  <a:pt x="395660" y="4924394"/>
                </a:cubicBezTo>
                <a:cubicBezTo>
                  <a:pt x="383838" y="4897752"/>
                  <a:pt x="406451" y="4876973"/>
                  <a:pt x="390158" y="4861232"/>
                </a:cubicBezTo>
                <a:cubicBezTo>
                  <a:pt x="362582" y="4877952"/>
                  <a:pt x="368360" y="4813711"/>
                  <a:pt x="341238" y="4838615"/>
                </a:cubicBezTo>
                <a:cubicBezTo>
                  <a:pt x="311503" y="4831441"/>
                  <a:pt x="352577" y="4804970"/>
                  <a:pt x="326273" y="4796524"/>
                </a:cubicBezTo>
                <a:lnTo>
                  <a:pt x="284996" y="4672372"/>
                </a:lnTo>
                <a:cubicBezTo>
                  <a:pt x="298118" y="4649489"/>
                  <a:pt x="287003" y="4640074"/>
                  <a:pt x="267970" y="4634255"/>
                </a:cubicBezTo>
                <a:cubicBezTo>
                  <a:pt x="263754" y="4595383"/>
                  <a:pt x="222766" y="4593405"/>
                  <a:pt x="203275" y="4555830"/>
                </a:cubicBezTo>
                <a:cubicBezTo>
                  <a:pt x="181514" y="4524570"/>
                  <a:pt x="154438" y="4520149"/>
                  <a:pt x="133797" y="4479914"/>
                </a:cubicBezTo>
                <a:cubicBezTo>
                  <a:pt x="124082" y="4457346"/>
                  <a:pt x="105185" y="4427564"/>
                  <a:pt x="84156" y="4415916"/>
                </a:cubicBezTo>
                <a:lnTo>
                  <a:pt x="83303" y="4414752"/>
                </a:lnTo>
                <a:lnTo>
                  <a:pt x="72062" y="4388525"/>
                </a:lnTo>
                <a:lnTo>
                  <a:pt x="75315" y="4375182"/>
                </a:lnTo>
                <a:cubicBezTo>
                  <a:pt x="75941" y="4370194"/>
                  <a:pt x="75530" y="4367154"/>
                  <a:pt x="74333" y="4365355"/>
                </a:cubicBezTo>
                <a:lnTo>
                  <a:pt x="68893" y="4364787"/>
                </a:lnTo>
                <a:cubicBezTo>
                  <a:pt x="68887" y="4364737"/>
                  <a:pt x="68881" y="4364686"/>
                  <a:pt x="68875" y="4364636"/>
                </a:cubicBezTo>
                <a:cubicBezTo>
                  <a:pt x="68620" y="4351507"/>
                  <a:pt x="69309" y="4337030"/>
                  <a:pt x="58168" y="4323582"/>
                </a:cubicBezTo>
                <a:cubicBezTo>
                  <a:pt x="61811" y="4263350"/>
                  <a:pt x="99263" y="4233013"/>
                  <a:pt x="79972" y="4208494"/>
                </a:cubicBezTo>
                <a:cubicBezTo>
                  <a:pt x="88758" y="4180446"/>
                  <a:pt x="125844" y="4152085"/>
                  <a:pt x="106280" y="4120638"/>
                </a:cubicBezTo>
                <a:cubicBezTo>
                  <a:pt x="111598" y="4121936"/>
                  <a:pt x="113804" y="4120147"/>
                  <a:pt x="114398" y="4116558"/>
                </a:cubicBezTo>
                <a:cubicBezTo>
                  <a:pt x="114157" y="4114248"/>
                  <a:pt x="113917" y="4111937"/>
                  <a:pt x="113677" y="4109627"/>
                </a:cubicBezTo>
                <a:lnTo>
                  <a:pt x="105699" y="4105626"/>
                </a:lnTo>
                <a:cubicBezTo>
                  <a:pt x="77890" y="4088880"/>
                  <a:pt x="108987" y="4082598"/>
                  <a:pt x="106408" y="4051443"/>
                </a:cubicBezTo>
                <a:cubicBezTo>
                  <a:pt x="106858" y="4036630"/>
                  <a:pt x="97032" y="3985550"/>
                  <a:pt x="103822" y="3988496"/>
                </a:cubicBezTo>
                <a:lnTo>
                  <a:pt x="75372" y="3857059"/>
                </a:lnTo>
                <a:cubicBezTo>
                  <a:pt x="82817" y="3836376"/>
                  <a:pt x="81742" y="3824520"/>
                  <a:pt x="64937" y="3815652"/>
                </a:cubicBezTo>
                <a:cubicBezTo>
                  <a:pt x="102287" y="3718925"/>
                  <a:pt x="55573" y="3772320"/>
                  <a:pt x="59080" y="3696747"/>
                </a:cubicBezTo>
                <a:cubicBezTo>
                  <a:pt x="66269" y="3629648"/>
                  <a:pt x="63240" y="3571908"/>
                  <a:pt x="85623" y="3491441"/>
                </a:cubicBezTo>
                <a:cubicBezTo>
                  <a:pt x="98410" y="3474059"/>
                  <a:pt x="99525" y="3431012"/>
                  <a:pt x="100691" y="3417526"/>
                </a:cubicBezTo>
                <a:cubicBezTo>
                  <a:pt x="101857" y="3404040"/>
                  <a:pt x="95556" y="3412369"/>
                  <a:pt x="92620" y="3410525"/>
                </a:cubicBezTo>
                <a:cubicBezTo>
                  <a:pt x="92153" y="3374230"/>
                  <a:pt x="83244" y="3285268"/>
                  <a:pt x="79737" y="3235496"/>
                </a:cubicBezTo>
                <a:cubicBezTo>
                  <a:pt x="70953" y="3207448"/>
                  <a:pt x="52012" y="3143347"/>
                  <a:pt x="71576" y="3111898"/>
                </a:cubicBezTo>
                <a:cubicBezTo>
                  <a:pt x="66408" y="3077014"/>
                  <a:pt x="53542" y="3056489"/>
                  <a:pt x="48725" y="3026189"/>
                </a:cubicBezTo>
                <a:cubicBezTo>
                  <a:pt x="35029" y="3013335"/>
                  <a:pt x="35295" y="2950066"/>
                  <a:pt x="42673" y="2930099"/>
                </a:cubicBezTo>
                <a:cubicBezTo>
                  <a:pt x="72765" y="2876461"/>
                  <a:pt x="20837" y="2811743"/>
                  <a:pt x="43260" y="2768401"/>
                </a:cubicBezTo>
                <a:cubicBezTo>
                  <a:pt x="44784" y="2755816"/>
                  <a:pt x="43709" y="2744724"/>
                  <a:pt x="41022" y="2734617"/>
                </a:cubicBezTo>
                <a:lnTo>
                  <a:pt x="29707" y="2708118"/>
                </a:lnTo>
                <a:lnTo>
                  <a:pt x="18896" y="2704187"/>
                </a:lnTo>
                <a:lnTo>
                  <a:pt x="16157" y="2686013"/>
                </a:lnTo>
                <a:lnTo>
                  <a:pt x="0" y="2656506"/>
                </a:lnTo>
                <a:cubicBezTo>
                  <a:pt x="46275" y="2648213"/>
                  <a:pt x="-21852" y="2580542"/>
                  <a:pt x="20000" y="2589495"/>
                </a:cubicBezTo>
                <a:cubicBezTo>
                  <a:pt x="9004" y="2539865"/>
                  <a:pt x="51725" y="2561406"/>
                  <a:pt x="4503" y="2517909"/>
                </a:cubicBezTo>
                <a:cubicBezTo>
                  <a:pt x="18312" y="2426183"/>
                  <a:pt x="2043" y="2320005"/>
                  <a:pt x="38580" y="2235940"/>
                </a:cubicBezTo>
                <a:cubicBezTo>
                  <a:pt x="39530" y="2131535"/>
                  <a:pt x="31342" y="1983035"/>
                  <a:pt x="28357" y="1891475"/>
                </a:cubicBezTo>
                <a:cubicBezTo>
                  <a:pt x="18536" y="1816240"/>
                  <a:pt x="53985" y="1820215"/>
                  <a:pt x="16422" y="1754299"/>
                </a:cubicBezTo>
                <a:cubicBezTo>
                  <a:pt x="22523" y="1748800"/>
                  <a:pt x="14115" y="1712020"/>
                  <a:pt x="17619" y="1704948"/>
                </a:cubicBezTo>
                <a:lnTo>
                  <a:pt x="11875" y="1640075"/>
                </a:lnTo>
                <a:lnTo>
                  <a:pt x="10148" y="1637400"/>
                </a:lnTo>
                <a:cubicBezTo>
                  <a:pt x="6571" y="1625366"/>
                  <a:pt x="7662" y="1617809"/>
                  <a:pt x="10809" y="1612250"/>
                </a:cubicBezTo>
                <a:lnTo>
                  <a:pt x="30710" y="1498099"/>
                </a:lnTo>
                <a:lnTo>
                  <a:pt x="28832" y="1497366"/>
                </a:lnTo>
                <a:lnTo>
                  <a:pt x="25420" y="1490044"/>
                </a:lnTo>
                <a:lnTo>
                  <a:pt x="36357" y="1429750"/>
                </a:lnTo>
                <a:cubicBezTo>
                  <a:pt x="56105" y="1395764"/>
                  <a:pt x="51096" y="1348657"/>
                  <a:pt x="63323" y="1316453"/>
                </a:cubicBezTo>
                <a:cubicBezTo>
                  <a:pt x="113953" y="1206017"/>
                  <a:pt x="97314" y="1160971"/>
                  <a:pt x="167299" y="1100758"/>
                </a:cubicBezTo>
                <a:cubicBezTo>
                  <a:pt x="183322" y="1066821"/>
                  <a:pt x="207320" y="1013057"/>
                  <a:pt x="218971" y="997428"/>
                </a:cubicBezTo>
                <a:cubicBezTo>
                  <a:pt x="225661" y="983599"/>
                  <a:pt x="245059" y="996998"/>
                  <a:pt x="249304" y="969068"/>
                </a:cubicBezTo>
                <a:cubicBezTo>
                  <a:pt x="273910" y="912445"/>
                  <a:pt x="257335" y="876944"/>
                  <a:pt x="307518" y="815816"/>
                </a:cubicBezTo>
                <a:cubicBezTo>
                  <a:pt x="319844" y="734499"/>
                  <a:pt x="427269" y="648257"/>
                  <a:pt x="438631" y="588216"/>
                </a:cubicBezTo>
                <a:cubicBezTo>
                  <a:pt x="468336" y="534577"/>
                  <a:pt x="480025" y="521047"/>
                  <a:pt x="494548" y="466832"/>
                </a:cubicBezTo>
                <a:cubicBezTo>
                  <a:pt x="513994" y="444023"/>
                  <a:pt x="469014" y="421695"/>
                  <a:pt x="512985" y="406165"/>
                </a:cubicBezTo>
                <a:cubicBezTo>
                  <a:pt x="519819" y="312467"/>
                  <a:pt x="496295" y="285415"/>
                  <a:pt x="499246" y="226337"/>
                </a:cubicBezTo>
                <a:cubicBezTo>
                  <a:pt x="511217" y="180655"/>
                  <a:pt x="525793" y="85726"/>
                  <a:pt x="530694" y="51692"/>
                </a:cubicBezTo>
                <a:cubicBezTo>
                  <a:pt x="512001" y="39736"/>
                  <a:pt x="522977" y="34428"/>
                  <a:pt x="528655" y="22135"/>
                </a:cubicBezTo>
                <a:cubicBezTo>
                  <a:pt x="511506" y="14446"/>
                  <a:pt x="513258" y="7722"/>
                  <a:pt x="516964" y="1039"/>
                </a:cubicBezTo>
                <a:close/>
              </a:path>
            </a:pathLst>
          </a:custGeom>
          <a:noFill/>
          <a:extLst>
            <a:ext uri="{909E8E84-426E-40DD-AFC4-6F175D3DCCD1}">
              <a14:hiddenFill xmlns:a14="http://schemas.microsoft.com/office/drawing/2010/main">
                <a:solidFill>
                  <a:srgbClr val="FFFFFF"/>
                </a:solidFill>
              </a14:hiddenFill>
            </a:ext>
          </a:extLst>
        </p:spPr>
      </p:pic>
      <p:sp>
        <p:nvSpPr>
          <p:cNvPr id="4" name="Espace réservé du pied de page 3">
            <a:extLst>
              <a:ext uri="{FF2B5EF4-FFF2-40B4-BE49-F238E27FC236}">
                <a16:creationId xmlns:a16="http://schemas.microsoft.com/office/drawing/2014/main" id="{14787D64-BD34-7AEF-C28A-E208D21332CC}"/>
              </a:ext>
            </a:extLst>
          </p:cNvPr>
          <p:cNvSpPr>
            <a:spLocks noGrp="1"/>
          </p:cNvSpPr>
          <p:nvPr>
            <p:ph type="ftr" sz="quarter" idx="11"/>
          </p:nvPr>
        </p:nvSpPr>
        <p:spPr/>
        <p:txBody>
          <a:bodyPr/>
          <a:lstStyle/>
          <a:p>
            <a:r>
              <a:rPr lang="fr-BE" dirty="0"/>
              <a:t>© SOS BURNOUT Belgique</a:t>
            </a:r>
          </a:p>
        </p:txBody>
      </p:sp>
    </p:spTree>
    <p:extLst>
      <p:ext uri="{BB962C8B-B14F-4D97-AF65-F5344CB8AC3E}">
        <p14:creationId xmlns:p14="http://schemas.microsoft.com/office/powerpoint/2010/main" val="280783125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71" name="Rectangle 1070">
            <a:extLst>
              <a:ext uri="{FF2B5EF4-FFF2-40B4-BE49-F238E27FC236}">
                <a16:creationId xmlns:a16="http://schemas.microsoft.com/office/drawing/2014/main" id="{AC8EEB0F-BA72-49AC-956F-331B60FDE7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Meiryo"/>
              <a:ea typeface="+mn-ea"/>
              <a:cs typeface="+mn-cs"/>
            </a:endParaRPr>
          </a:p>
        </p:txBody>
      </p:sp>
      <p:pic>
        <p:nvPicPr>
          <p:cNvPr id="4" name="Picture 2" descr="Gratuit 2 Personne Se Tenant La Main Photos">
            <a:extLst>
              <a:ext uri="{FF2B5EF4-FFF2-40B4-BE49-F238E27FC236}">
                <a16:creationId xmlns:a16="http://schemas.microsoft.com/office/drawing/2014/main" id="{03C2D0F9-B4D8-2A4B-35C1-9B2E4B6C3AF2}"/>
              </a:ext>
            </a:extLst>
          </p:cNvPr>
          <p:cNvPicPr>
            <a:picLocks noChangeAspect="1" noChangeArrowheads="1"/>
          </p:cNvPicPr>
          <p:nvPr/>
        </p:nvPicPr>
        <p:blipFill rotWithShape="1">
          <a:blip r:embed="rId2">
            <a:alphaModFix amt="70000"/>
            <a:extLst>
              <a:ext uri="{28A0092B-C50C-407E-A947-70E740481C1C}">
                <a14:useLocalDpi xmlns:a14="http://schemas.microsoft.com/office/drawing/2010/main" val="0"/>
              </a:ext>
            </a:extLst>
          </a:blip>
          <a:srcRect t="7750" r="-1" b="21935"/>
          <a:stretch/>
        </p:blipFill>
        <p:spPr bwMode="auto">
          <a:xfrm>
            <a:off x="-1219" y="-4"/>
            <a:ext cx="12191695" cy="6858000"/>
          </a:xfrm>
          <a:prstGeom prst="rect">
            <a:avLst/>
          </a:prstGeom>
          <a:noFill/>
          <a:extLst>
            <a:ext uri="{909E8E84-426E-40DD-AFC4-6F175D3DCCD1}">
              <a14:hiddenFill xmlns:a14="http://schemas.microsoft.com/office/drawing/2010/main">
                <a:solidFill>
                  <a:srgbClr val="FFFFFF"/>
                </a:solidFill>
              </a14:hiddenFill>
            </a:ext>
          </a:extLst>
        </p:spPr>
      </p:pic>
      <p:sp>
        <p:nvSpPr>
          <p:cNvPr id="1073" name="Freeform: Shape 1072">
            <a:extLst>
              <a:ext uri="{FF2B5EF4-FFF2-40B4-BE49-F238E27FC236}">
                <a16:creationId xmlns:a16="http://schemas.microsoft.com/office/drawing/2014/main" id="{8CC700D5-9809-43F4-89D5-7DBBCB0DCC1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081377" y="1386250"/>
            <a:ext cx="4598786" cy="4113402"/>
          </a:xfrm>
          <a:custGeom>
            <a:avLst/>
            <a:gdLst>
              <a:gd name="connsiteX0" fmla="*/ 2180840 w 3810827"/>
              <a:gd name="connsiteY0" fmla="*/ 0 h 3634591"/>
              <a:gd name="connsiteX1" fmla="*/ 2866380 w 3810827"/>
              <a:gd name="connsiteY1" fmla="*/ 145165 h 3634591"/>
              <a:gd name="connsiteX2" fmla="*/ 3366366 w 3810827"/>
              <a:gd name="connsiteY2" fmla="*/ 536835 h 3634591"/>
              <a:gd name="connsiteX3" fmla="*/ 3810827 w 3810827"/>
              <a:gd name="connsiteY3" fmla="*/ 1924156 h 3634591"/>
              <a:gd name="connsiteX4" fmla="*/ 3612844 w 3810827"/>
              <a:gd name="connsiteY4" fmla="*/ 2493111 h 3634591"/>
              <a:gd name="connsiteX5" fmla="*/ 3026664 w 3810827"/>
              <a:gd name="connsiteY5" fmla="*/ 3022891 h 3634591"/>
              <a:gd name="connsiteX6" fmla="*/ 2897783 w 3810827"/>
              <a:gd name="connsiteY6" fmla="*/ 3124233 h 3634591"/>
              <a:gd name="connsiteX7" fmla="*/ 1838765 w 3810827"/>
              <a:gd name="connsiteY7" fmla="*/ 3634591 h 3634591"/>
              <a:gd name="connsiteX8" fmla="*/ 443724 w 3810827"/>
              <a:gd name="connsiteY8" fmla="*/ 2805020 h 3634591"/>
              <a:gd name="connsiteX9" fmla="*/ 295053 w 3810827"/>
              <a:gd name="connsiteY9" fmla="*/ 2592792 h 3634591"/>
              <a:gd name="connsiteX10" fmla="*/ 0 w 3810827"/>
              <a:gd name="connsiteY10" fmla="*/ 1924156 h 3634591"/>
              <a:gd name="connsiteX11" fmla="*/ 178275 w 3810827"/>
              <a:gd name="connsiteY11" fmla="*/ 1204061 h 3634591"/>
              <a:gd name="connsiteX12" fmla="*/ 669921 w 3810827"/>
              <a:gd name="connsiteY12" fmla="*/ 585306 h 3634591"/>
              <a:gd name="connsiteX13" fmla="*/ 1380730 w 3810827"/>
              <a:gd name="connsiteY13" fmla="*/ 156203 h 3634591"/>
              <a:gd name="connsiteX14" fmla="*/ 2180840 w 3810827"/>
              <a:gd name="connsiteY14" fmla="*/ 0 h 36345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3810827" h="3634591">
                <a:moveTo>
                  <a:pt x="2180840" y="0"/>
                </a:moveTo>
                <a:cubicBezTo>
                  <a:pt x="2431406" y="0"/>
                  <a:pt x="2662018" y="48886"/>
                  <a:pt x="2866380" y="145165"/>
                </a:cubicBezTo>
                <a:cubicBezTo>
                  <a:pt x="3057903" y="235467"/>
                  <a:pt x="3226119" y="367269"/>
                  <a:pt x="3366366" y="536835"/>
                </a:cubicBezTo>
                <a:cubicBezTo>
                  <a:pt x="3652997" y="883519"/>
                  <a:pt x="3810827" y="1376199"/>
                  <a:pt x="3810827" y="1924156"/>
                </a:cubicBezTo>
                <a:cubicBezTo>
                  <a:pt x="3810827" y="2142775"/>
                  <a:pt x="3749739" y="2318234"/>
                  <a:pt x="3612844" y="2493111"/>
                </a:cubicBezTo>
                <a:cubicBezTo>
                  <a:pt x="3469652" y="2676041"/>
                  <a:pt x="3254495" y="2844528"/>
                  <a:pt x="3026664" y="3022891"/>
                </a:cubicBezTo>
                <a:cubicBezTo>
                  <a:pt x="2984630" y="3055759"/>
                  <a:pt x="2941206" y="3089789"/>
                  <a:pt x="2897783" y="3124233"/>
                </a:cubicBezTo>
                <a:cubicBezTo>
                  <a:pt x="2509094" y="3432490"/>
                  <a:pt x="2225408" y="3634591"/>
                  <a:pt x="1838765" y="3634591"/>
                </a:cubicBezTo>
                <a:cubicBezTo>
                  <a:pt x="1249640" y="3634591"/>
                  <a:pt x="832413" y="3386508"/>
                  <a:pt x="443724" y="2805020"/>
                </a:cubicBezTo>
                <a:cubicBezTo>
                  <a:pt x="392859" y="2728910"/>
                  <a:pt x="343138" y="2659690"/>
                  <a:pt x="295053" y="2592792"/>
                </a:cubicBezTo>
                <a:cubicBezTo>
                  <a:pt x="95761" y="2315411"/>
                  <a:pt x="0" y="2171160"/>
                  <a:pt x="0" y="1924156"/>
                </a:cubicBezTo>
                <a:cubicBezTo>
                  <a:pt x="0" y="1678896"/>
                  <a:pt x="60024" y="1436622"/>
                  <a:pt x="178275" y="1204061"/>
                </a:cubicBezTo>
                <a:cubicBezTo>
                  <a:pt x="293990" y="976561"/>
                  <a:pt x="459425" y="768319"/>
                  <a:pt x="669921" y="585306"/>
                </a:cubicBezTo>
                <a:cubicBezTo>
                  <a:pt x="876818" y="405365"/>
                  <a:pt x="1122558" y="256964"/>
                  <a:pt x="1380730" y="156203"/>
                </a:cubicBezTo>
                <a:cubicBezTo>
                  <a:pt x="1645852" y="52539"/>
                  <a:pt x="1915145" y="0"/>
                  <a:pt x="2180840" y="0"/>
                </a:cubicBezTo>
                <a:close/>
              </a:path>
            </a:pathLst>
          </a:custGeom>
          <a:solidFill>
            <a:srgbClr val="FFFFFF">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075" name="Freeform: Shape 1074">
            <a:extLst>
              <a:ext uri="{FF2B5EF4-FFF2-40B4-BE49-F238E27FC236}">
                <a16:creationId xmlns:a16="http://schemas.microsoft.com/office/drawing/2014/main" id="{C7163242-6303-46DC-BAC1-2A204F06132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179573" y="1494845"/>
            <a:ext cx="4354593" cy="3861126"/>
          </a:xfrm>
          <a:custGeom>
            <a:avLst/>
            <a:gdLst>
              <a:gd name="connsiteX0" fmla="*/ 2180840 w 3810827"/>
              <a:gd name="connsiteY0" fmla="*/ 0 h 3634591"/>
              <a:gd name="connsiteX1" fmla="*/ 2866380 w 3810827"/>
              <a:gd name="connsiteY1" fmla="*/ 145165 h 3634591"/>
              <a:gd name="connsiteX2" fmla="*/ 3366366 w 3810827"/>
              <a:gd name="connsiteY2" fmla="*/ 536835 h 3634591"/>
              <a:gd name="connsiteX3" fmla="*/ 3810827 w 3810827"/>
              <a:gd name="connsiteY3" fmla="*/ 1924156 h 3634591"/>
              <a:gd name="connsiteX4" fmla="*/ 3612844 w 3810827"/>
              <a:gd name="connsiteY4" fmla="*/ 2493111 h 3634591"/>
              <a:gd name="connsiteX5" fmla="*/ 3026664 w 3810827"/>
              <a:gd name="connsiteY5" fmla="*/ 3022891 h 3634591"/>
              <a:gd name="connsiteX6" fmla="*/ 2897783 w 3810827"/>
              <a:gd name="connsiteY6" fmla="*/ 3124233 h 3634591"/>
              <a:gd name="connsiteX7" fmla="*/ 1838765 w 3810827"/>
              <a:gd name="connsiteY7" fmla="*/ 3634591 h 3634591"/>
              <a:gd name="connsiteX8" fmla="*/ 443724 w 3810827"/>
              <a:gd name="connsiteY8" fmla="*/ 2805020 h 3634591"/>
              <a:gd name="connsiteX9" fmla="*/ 295053 w 3810827"/>
              <a:gd name="connsiteY9" fmla="*/ 2592792 h 3634591"/>
              <a:gd name="connsiteX10" fmla="*/ 0 w 3810827"/>
              <a:gd name="connsiteY10" fmla="*/ 1924156 h 3634591"/>
              <a:gd name="connsiteX11" fmla="*/ 178275 w 3810827"/>
              <a:gd name="connsiteY11" fmla="*/ 1204061 h 3634591"/>
              <a:gd name="connsiteX12" fmla="*/ 669921 w 3810827"/>
              <a:gd name="connsiteY12" fmla="*/ 585306 h 3634591"/>
              <a:gd name="connsiteX13" fmla="*/ 1380730 w 3810827"/>
              <a:gd name="connsiteY13" fmla="*/ 156203 h 3634591"/>
              <a:gd name="connsiteX14" fmla="*/ 2180840 w 3810827"/>
              <a:gd name="connsiteY14" fmla="*/ 0 h 36345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3810827" h="3634591">
                <a:moveTo>
                  <a:pt x="2180840" y="0"/>
                </a:moveTo>
                <a:cubicBezTo>
                  <a:pt x="2431406" y="0"/>
                  <a:pt x="2662018" y="48886"/>
                  <a:pt x="2866380" y="145165"/>
                </a:cubicBezTo>
                <a:cubicBezTo>
                  <a:pt x="3057903" y="235467"/>
                  <a:pt x="3226119" y="367269"/>
                  <a:pt x="3366366" y="536835"/>
                </a:cubicBezTo>
                <a:cubicBezTo>
                  <a:pt x="3652997" y="883519"/>
                  <a:pt x="3810827" y="1376199"/>
                  <a:pt x="3810827" y="1924156"/>
                </a:cubicBezTo>
                <a:cubicBezTo>
                  <a:pt x="3810827" y="2142775"/>
                  <a:pt x="3749739" y="2318234"/>
                  <a:pt x="3612844" y="2493111"/>
                </a:cubicBezTo>
                <a:cubicBezTo>
                  <a:pt x="3469652" y="2676041"/>
                  <a:pt x="3254495" y="2844528"/>
                  <a:pt x="3026664" y="3022891"/>
                </a:cubicBezTo>
                <a:cubicBezTo>
                  <a:pt x="2984630" y="3055759"/>
                  <a:pt x="2941206" y="3089789"/>
                  <a:pt x="2897783" y="3124233"/>
                </a:cubicBezTo>
                <a:cubicBezTo>
                  <a:pt x="2509094" y="3432490"/>
                  <a:pt x="2225408" y="3634591"/>
                  <a:pt x="1838765" y="3634591"/>
                </a:cubicBezTo>
                <a:cubicBezTo>
                  <a:pt x="1249640" y="3634591"/>
                  <a:pt x="832413" y="3386508"/>
                  <a:pt x="443724" y="2805020"/>
                </a:cubicBezTo>
                <a:cubicBezTo>
                  <a:pt x="392859" y="2728910"/>
                  <a:pt x="343138" y="2659690"/>
                  <a:pt x="295053" y="2592792"/>
                </a:cubicBezTo>
                <a:cubicBezTo>
                  <a:pt x="95761" y="2315411"/>
                  <a:pt x="0" y="2171160"/>
                  <a:pt x="0" y="1924156"/>
                </a:cubicBezTo>
                <a:cubicBezTo>
                  <a:pt x="0" y="1678896"/>
                  <a:pt x="60024" y="1436622"/>
                  <a:pt x="178275" y="1204061"/>
                </a:cubicBezTo>
                <a:cubicBezTo>
                  <a:pt x="293990" y="976561"/>
                  <a:pt x="459425" y="768319"/>
                  <a:pt x="669921" y="585306"/>
                </a:cubicBezTo>
                <a:cubicBezTo>
                  <a:pt x="876818" y="405365"/>
                  <a:pt x="1122558" y="256964"/>
                  <a:pt x="1380730" y="156203"/>
                </a:cubicBezTo>
                <a:cubicBezTo>
                  <a:pt x="1645852" y="52539"/>
                  <a:pt x="1915145" y="0"/>
                  <a:pt x="2180840" y="0"/>
                </a:cubicBezTo>
                <a:close/>
              </a:path>
            </a:pathLst>
          </a:custGeom>
          <a:solidFill>
            <a:schemeClr val="bg2">
              <a:tint val="95000"/>
              <a:satMod val="1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b="1" dirty="0">
              <a:solidFill>
                <a:prstClr val="white"/>
              </a:solidFill>
              <a:latin typeface="Meiryo"/>
            </a:endParaRPr>
          </a:p>
        </p:txBody>
      </p:sp>
      <p:sp>
        <p:nvSpPr>
          <p:cNvPr id="1077" name="Freeform: Shape 1076">
            <a:extLst>
              <a:ext uri="{FF2B5EF4-FFF2-40B4-BE49-F238E27FC236}">
                <a16:creationId xmlns:a16="http://schemas.microsoft.com/office/drawing/2014/main" id="{805C4C40-D70E-4C4F-B228-98A0A613260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1300000" flipH="1">
            <a:off x="987224" y="1122042"/>
            <a:ext cx="4908132" cy="4613915"/>
          </a:xfrm>
          <a:custGeom>
            <a:avLst/>
            <a:gdLst>
              <a:gd name="connsiteX0" fmla="*/ 2180840 w 3810827"/>
              <a:gd name="connsiteY0" fmla="*/ 0 h 3634591"/>
              <a:gd name="connsiteX1" fmla="*/ 2866380 w 3810827"/>
              <a:gd name="connsiteY1" fmla="*/ 145165 h 3634591"/>
              <a:gd name="connsiteX2" fmla="*/ 3366366 w 3810827"/>
              <a:gd name="connsiteY2" fmla="*/ 536835 h 3634591"/>
              <a:gd name="connsiteX3" fmla="*/ 3810827 w 3810827"/>
              <a:gd name="connsiteY3" fmla="*/ 1924156 h 3634591"/>
              <a:gd name="connsiteX4" fmla="*/ 3612844 w 3810827"/>
              <a:gd name="connsiteY4" fmla="*/ 2493111 h 3634591"/>
              <a:gd name="connsiteX5" fmla="*/ 3026664 w 3810827"/>
              <a:gd name="connsiteY5" fmla="*/ 3022891 h 3634591"/>
              <a:gd name="connsiteX6" fmla="*/ 2897783 w 3810827"/>
              <a:gd name="connsiteY6" fmla="*/ 3124233 h 3634591"/>
              <a:gd name="connsiteX7" fmla="*/ 1838765 w 3810827"/>
              <a:gd name="connsiteY7" fmla="*/ 3634591 h 3634591"/>
              <a:gd name="connsiteX8" fmla="*/ 443724 w 3810827"/>
              <a:gd name="connsiteY8" fmla="*/ 2805020 h 3634591"/>
              <a:gd name="connsiteX9" fmla="*/ 295053 w 3810827"/>
              <a:gd name="connsiteY9" fmla="*/ 2592792 h 3634591"/>
              <a:gd name="connsiteX10" fmla="*/ 0 w 3810827"/>
              <a:gd name="connsiteY10" fmla="*/ 1924156 h 3634591"/>
              <a:gd name="connsiteX11" fmla="*/ 178275 w 3810827"/>
              <a:gd name="connsiteY11" fmla="*/ 1204061 h 3634591"/>
              <a:gd name="connsiteX12" fmla="*/ 669921 w 3810827"/>
              <a:gd name="connsiteY12" fmla="*/ 585306 h 3634591"/>
              <a:gd name="connsiteX13" fmla="*/ 1380730 w 3810827"/>
              <a:gd name="connsiteY13" fmla="*/ 156203 h 3634591"/>
              <a:gd name="connsiteX14" fmla="*/ 2180840 w 3810827"/>
              <a:gd name="connsiteY14" fmla="*/ 0 h 36345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3810827" h="3634591">
                <a:moveTo>
                  <a:pt x="2180840" y="0"/>
                </a:moveTo>
                <a:cubicBezTo>
                  <a:pt x="2431406" y="0"/>
                  <a:pt x="2662018" y="48886"/>
                  <a:pt x="2866380" y="145165"/>
                </a:cubicBezTo>
                <a:cubicBezTo>
                  <a:pt x="3057903" y="235467"/>
                  <a:pt x="3226119" y="367269"/>
                  <a:pt x="3366366" y="536835"/>
                </a:cubicBezTo>
                <a:cubicBezTo>
                  <a:pt x="3652997" y="883519"/>
                  <a:pt x="3810827" y="1376199"/>
                  <a:pt x="3810827" y="1924156"/>
                </a:cubicBezTo>
                <a:cubicBezTo>
                  <a:pt x="3810827" y="2142775"/>
                  <a:pt x="3749739" y="2318234"/>
                  <a:pt x="3612844" y="2493111"/>
                </a:cubicBezTo>
                <a:cubicBezTo>
                  <a:pt x="3469652" y="2676041"/>
                  <a:pt x="3254495" y="2844528"/>
                  <a:pt x="3026664" y="3022891"/>
                </a:cubicBezTo>
                <a:cubicBezTo>
                  <a:pt x="2984630" y="3055759"/>
                  <a:pt x="2941206" y="3089789"/>
                  <a:pt x="2897783" y="3124233"/>
                </a:cubicBezTo>
                <a:cubicBezTo>
                  <a:pt x="2509094" y="3432490"/>
                  <a:pt x="2225408" y="3634591"/>
                  <a:pt x="1838765" y="3634591"/>
                </a:cubicBezTo>
                <a:cubicBezTo>
                  <a:pt x="1249640" y="3634591"/>
                  <a:pt x="832413" y="3386508"/>
                  <a:pt x="443724" y="2805020"/>
                </a:cubicBezTo>
                <a:cubicBezTo>
                  <a:pt x="392859" y="2728910"/>
                  <a:pt x="343138" y="2659690"/>
                  <a:pt x="295053" y="2592792"/>
                </a:cubicBezTo>
                <a:cubicBezTo>
                  <a:pt x="95761" y="2315411"/>
                  <a:pt x="0" y="2171160"/>
                  <a:pt x="0" y="1924156"/>
                </a:cubicBezTo>
                <a:cubicBezTo>
                  <a:pt x="0" y="1678896"/>
                  <a:pt x="60024" y="1436622"/>
                  <a:pt x="178275" y="1204061"/>
                </a:cubicBezTo>
                <a:cubicBezTo>
                  <a:pt x="293990" y="976561"/>
                  <a:pt x="459425" y="768319"/>
                  <a:pt x="669921" y="585306"/>
                </a:cubicBezTo>
                <a:cubicBezTo>
                  <a:pt x="876818" y="405365"/>
                  <a:pt x="1122558" y="256964"/>
                  <a:pt x="1380730" y="156203"/>
                </a:cubicBezTo>
                <a:cubicBezTo>
                  <a:pt x="1645852" y="52539"/>
                  <a:pt x="1915145" y="0"/>
                  <a:pt x="2180840" y="0"/>
                </a:cubicBezTo>
                <a:close/>
              </a:path>
            </a:pathLst>
          </a:custGeom>
          <a:noFill/>
          <a:ln w="19050">
            <a:solidFill>
              <a:srgbClr val="FFFFFF">
                <a:alpha val="70000"/>
              </a:srgbClr>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 name="Titre 1">
            <a:extLst>
              <a:ext uri="{FF2B5EF4-FFF2-40B4-BE49-F238E27FC236}">
                <a16:creationId xmlns:a16="http://schemas.microsoft.com/office/drawing/2014/main" id="{049BCBAC-8AA7-75A0-049E-1CF11EAA3403}"/>
              </a:ext>
            </a:extLst>
          </p:cNvPr>
          <p:cNvSpPr>
            <a:spLocks noGrp="1"/>
          </p:cNvSpPr>
          <p:nvPr>
            <p:ph type="ctrTitle"/>
          </p:nvPr>
        </p:nvSpPr>
        <p:spPr>
          <a:xfrm>
            <a:off x="1445055" y="2156184"/>
            <a:ext cx="3555692" cy="2042712"/>
          </a:xfrm>
        </p:spPr>
        <p:txBody>
          <a:bodyPr anchor="b">
            <a:normAutofit/>
          </a:bodyPr>
          <a:lstStyle/>
          <a:p>
            <a:r>
              <a:rPr lang="fr-BE" sz="2200" dirty="0">
                <a:solidFill>
                  <a:schemeClr val="tx1">
                    <a:lumMod val="75000"/>
                    <a:lumOff val="25000"/>
                  </a:schemeClr>
                </a:solidFill>
              </a:rPr>
              <a:t>Dans tous les cas, ne restez  pas  seul face à un mal être au travail et </a:t>
            </a:r>
            <a:r>
              <a:rPr lang="fr-BE" sz="2200" b="1" dirty="0">
                <a:solidFill>
                  <a:schemeClr val="accent2"/>
                </a:solidFill>
                <a:effectLst>
                  <a:outerShdw blurRad="38100" dist="38100" dir="2700000" algn="tl">
                    <a:srgbClr val="000000">
                      <a:alpha val="43137"/>
                    </a:srgbClr>
                  </a:outerShdw>
                </a:effectLst>
              </a:rPr>
              <a:t>contactez-nous</a:t>
            </a:r>
            <a:r>
              <a:rPr lang="fr-BE" sz="2200" b="1" dirty="0">
                <a:solidFill>
                  <a:schemeClr val="tx1">
                    <a:lumMod val="75000"/>
                    <a:lumOff val="25000"/>
                  </a:schemeClr>
                </a:solidFill>
              </a:rPr>
              <a:t>.</a:t>
            </a:r>
            <a:br>
              <a:rPr lang="fr-BE" sz="2200" b="1" dirty="0">
                <a:solidFill>
                  <a:schemeClr val="tx1">
                    <a:lumMod val="75000"/>
                    <a:lumOff val="25000"/>
                  </a:schemeClr>
                </a:solidFill>
              </a:rPr>
            </a:br>
            <a:endParaRPr lang="fr-BE" sz="2200" b="1" dirty="0">
              <a:solidFill>
                <a:schemeClr val="tx1">
                  <a:lumMod val="75000"/>
                  <a:lumOff val="25000"/>
                </a:schemeClr>
              </a:solidFill>
            </a:endParaRPr>
          </a:p>
        </p:txBody>
      </p:sp>
      <p:grpSp>
        <p:nvGrpSpPr>
          <p:cNvPr id="1079" name="Group 1078">
            <a:extLst>
              <a:ext uri="{FF2B5EF4-FFF2-40B4-BE49-F238E27FC236}">
                <a16:creationId xmlns:a16="http://schemas.microsoft.com/office/drawing/2014/main" id="{06536C0D-2219-44F1-94EC-B9A56501DB3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6516303" y="1122043"/>
            <a:ext cx="4908132" cy="4613915"/>
            <a:chOff x="6516303" y="1122043"/>
            <a:chExt cx="4908132" cy="4613915"/>
          </a:xfrm>
        </p:grpSpPr>
        <p:sp>
          <p:nvSpPr>
            <p:cNvPr id="1080" name="Freeform: Shape 1079">
              <a:extLst>
                <a:ext uri="{FF2B5EF4-FFF2-40B4-BE49-F238E27FC236}">
                  <a16:creationId xmlns:a16="http://schemas.microsoft.com/office/drawing/2014/main" id="{9DF0CCBF-D7FD-451C-92EB-84C362B690B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710901" y="1264257"/>
              <a:ext cx="4534335" cy="4235395"/>
            </a:xfrm>
            <a:custGeom>
              <a:avLst/>
              <a:gdLst>
                <a:gd name="connsiteX0" fmla="*/ 2180840 w 3810827"/>
                <a:gd name="connsiteY0" fmla="*/ 0 h 3634591"/>
                <a:gd name="connsiteX1" fmla="*/ 2866380 w 3810827"/>
                <a:gd name="connsiteY1" fmla="*/ 145165 h 3634591"/>
                <a:gd name="connsiteX2" fmla="*/ 3366366 w 3810827"/>
                <a:gd name="connsiteY2" fmla="*/ 536835 h 3634591"/>
                <a:gd name="connsiteX3" fmla="*/ 3810827 w 3810827"/>
                <a:gd name="connsiteY3" fmla="*/ 1924156 h 3634591"/>
                <a:gd name="connsiteX4" fmla="*/ 3612844 w 3810827"/>
                <a:gd name="connsiteY4" fmla="*/ 2493111 h 3634591"/>
                <a:gd name="connsiteX5" fmla="*/ 3026664 w 3810827"/>
                <a:gd name="connsiteY5" fmla="*/ 3022891 h 3634591"/>
                <a:gd name="connsiteX6" fmla="*/ 2897783 w 3810827"/>
                <a:gd name="connsiteY6" fmla="*/ 3124233 h 3634591"/>
                <a:gd name="connsiteX7" fmla="*/ 1838765 w 3810827"/>
                <a:gd name="connsiteY7" fmla="*/ 3634591 h 3634591"/>
                <a:gd name="connsiteX8" fmla="*/ 443724 w 3810827"/>
                <a:gd name="connsiteY8" fmla="*/ 2805020 h 3634591"/>
                <a:gd name="connsiteX9" fmla="*/ 295053 w 3810827"/>
                <a:gd name="connsiteY9" fmla="*/ 2592792 h 3634591"/>
                <a:gd name="connsiteX10" fmla="*/ 0 w 3810827"/>
                <a:gd name="connsiteY10" fmla="*/ 1924156 h 3634591"/>
                <a:gd name="connsiteX11" fmla="*/ 178275 w 3810827"/>
                <a:gd name="connsiteY11" fmla="*/ 1204061 h 3634591"/>
                <a:gd name="connsiteX12" fmla="*/ 669921 w 3810827"/>
                <a:gd name="connsiteY12" fmla="*/ 585306 h 3634591"/>
                <a:gd name="connsiteX13" fmla="*/ 1380730 w 3810827"/>
                <a:gd name="connsiteY13" fmla="*/ 156203 h 3634591"/>
                <a:gd name="connsiteX14" fmla="*/ 2180840 w 3810827"/>
                <a:gd name="connsiteY14" fmla="*/ 0 h 36345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3810827" h="3634591">
                  <a:moveTo>
                    <a:pt x="2180840" y="0"/>
                  </a:moveTo>
                  <a:cubicBezTo>
                    <a:pt x="2431406" y="0"/>
                    <a:pt x="2662018" y="48886"/>
                    <a:pt x="2866380" y="145165"/>
                  </a:cubicBezTo>
                  <a:cubicBezTo>
                    <a:pt x="3057903" y="235467"/>
                    <a:pt x="3226119" y="367269"/>
                    <a:pt x="3366366" y="536835"/>
                  </a:cubicBezTo>
                  <a:cubicBezTo>
                    <a:pt x="3652997" y="883519"/>
                    <a:pt x="3810827" y="1376199"/>
                    <a:pt x="3810827" y="1924156"/>
                  </a:cubicBezTo>
                  <a:cubicBezTo>
                    <a:pt x="3810827" y="2142775"/>
                    <a:pt x="3749739" y="2318234"/>
                    <a:pt x="3612844" y="2493111"/>
                  </a:cubicBezTo>
                  <a:cubicBezTo>
                    <a:pt x="3469652" y="2676041"/>
                    <a:pt x="3254495" y="2844528"/>
                    <a:pt x="3026664" y="3022891"/>
                  </a:cubicBezTo>
                  <a:cubicBezTo>
                    <a:pt x="2984630" y="3055759"/>
                    <a:pt x="2941206" y="3089789"/>
                    <a:pt x="2897783" y="3124233"/>
                  </a:cubicBezTo>
                  <a:cubicBezTo>
                    <a:pt x="2509094" y="3432490"/>
                    <a:pt x="2225408" y="3634591"/>
                    <a:pt x="1838765" y="3634591"/>
                  </a:cubicBezTo>
                  <a:cubicBezTo>
                    <a:pt x="1249640" y="3634591"/>
                    <a:pt x="832413" y="3386508"/>
                    <a:pt x="443724" y="2805020"/>
                  </a:cubicBezTo>
                  <a:cubicBezTo>
                    <a:pt x="392859" y="2728910"/>
                    <a:pt x="343138" y="2659690"/>
                    <a:pt x="295053" y="2592792"/>
                  </a:cubicBezTo>
                  <a:cubicBezTo>
                    <a:pt x="95761" y="2315411"/>
                    <a:pt x="0" y="2171160"/>
                    <a:pt x="0" y="1924156"/>
                  </a:cubicBezTo>
                  <a:cubicBezTo>
                    <a:pt x="0" y="1678896"/>
                    <a:pt x="60024" y="1436622"/>
                    <a:pt x="178275" y="1204061"/>
                  </a:cubicBezTo>
                  <a:cubicBezTo>
                    <a:pt x="293990" y="976561"/>
                    <a:pt x="459425" y="768319"/>
                    <a:pt x="669921" y="585306"/>
                  </a:cubicBezTo>
                  <a:cubicBezTo>
                    <a:pt x="876818" y="405365"/>
                    <a:pt x="1122558" y="256964"/>
                    <a:pt x="1380730" y="156203"/>
                  </a:cubicBezTo>
                  <a:cubicBezTo>
                    <a:pt x="1645852" y="52539"/>
                    <a:pt x="1915145" y="0"/>
                    <a:pt x="2180840" y="0"/>
                  </a:cubicBezTo>
                  <a:close/>
                </a:path>
              </a:pathLst>
            </a:custGeom>
            <a:solidFill>
              <a:srgbClr val="FFFFFF">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081" name="Freeform: Shape 1080">
              <a:extLst>
                <a:ext uri="{FF2B5EF4-FFF2-40B4-BE49-F238E27FC236}">
                  <a16:creationId xmlns:a16="http://schemas.microsoft.com/office/drawing/2014/main" id="{2B1B8EEB-4E8B-43EC-AB8F-F7E2CD96822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300000">
              <a:off x="6516303" y="1122043"/>
              <a:ext cx="4908132" cy="4613915"/>
            </a:xfrm>
            <a:custGeom>
              <a:avLst/>
              <a:gdLst>
                <a:gd name="connsiteX0" fmla="*/ 2180840 w 3810827"/>
                <a:gd name="connsiteY0" fmla="*/ 0 h 3634591"/>
                <a:gd name="connsiteX1" fmla="*/ 2866380 w 3810827"/>
                <a:gd name="connsiteY1" fmla="*/ 145165 h 3634591"/>
                <a:gd name="connsiteX2" fmla="*/ 3366366 w 3810827"/>
                <a:gd name="connsiteY2" fmla="*/ 536835 h 3634591"/>
                <a:gd name="connsiteX3" fmla="*/ 3810827 w 3810827"/>
                <a:gd name="connsiteY3" fmla="*/ 1924156 h 3634591"/>
                <a:gd name="connsiteX4" fmla="*/ 3612844 w 3810827"/>
                <a:gd name="connsiteY4" fmla="*/ 2493111 h 3634591"/>
                <a:gd name="connsiteX5" fmla="*/ 3026664 w 3810827"/>
                <a:gd name="connsiteY5" fmla="*/ 3022891 h 3634591"/>
                <a:gd name="connsiteX6" fmla="*/ 2897783 w 3810827"/>
                <a:gd name="connsiteY6" fmla="*/ 3124233 h 3634591"/>
                <a:gd name="connsiteX7" fmla="*/ 1838765 w 3810827"/>
                <a:gd name="connsiteY7" fmla="*/ 3634591 h 3634591"/>
                <a:gd name="connsiteX8" fmla="*/ 443724 w 3810827"/>
                <a:gd name="connsiteY8" fmla="*/ 2805020 h 3634591"/>
                <a:gd name="connsiteX9" fmla="*/ 295053 w 3810827"/>
                <a:gd name="connsiteY9" fmla="*/ 2592792 h 3634591"/>
                <a:gd name="connsiteX10" fmla="*/ 0 w 3810827"/>
                <a:gd name="connsiteY10" fmla="*/ 1924156 h 3634591"/>
                <a:gd name="connsiteX11" fmla="*/ 178275 w 3810827"/>
                <a:gd name="connsiteY11" fmla="*/ 1204061 h 3634591"/>
                <a:gd name="connsiteX12" fmla="*/ 669921 w 3810827"/>
                <a:gd name="connsiteY12" fmla="*/ 585306 h 3634591"/>
                <a:gd name="connsiteX13" fmla="*/ 1380730 w 3810827"/>
                <a:gd name="connsiteY13" fmla="*/ 156203 h 3634591"/>
                <a:gd name="connsiteX14" fmla="*/ 2180840 w 3810827"/>
                <a:gd name="connsiteY14" fmla="*/ 0 h 36345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3810827" h="3634591">
                  <a:moveTo>
                    <a:pt x="2180840" y="0"/>
                  </a:moveTo>
                  <a:cubicBezTo>
                    <a:pt x="2431406" y="0"/>
                    <a:pt x="2662018" y="48886"/>
                    <a:pt x="2866380" y="145165"/>
                  </a:cubicBezTo>
                  <a:cubicBezTo>
                    <a:pt x="3057903" y="235467"/>
                    <a:pt x="3226119" y="367269"/>
                    <a:pt x="3366366" y="536835"/>
                  </a:cubicBezTo>
                  <a:cubicBezTo>
                    <a:pt x="3652997" y="883519"/>
                    <a:pt x="3810827" y="1376199"/>
                    <a:pt x="3810827" y="1924156"/>
                  </a:cubicBezTo>
                  <a:cubicBezTo>
                    <a:pt x="3810827" y="2142775"/>
                    <a:pt x="3749739" y="2318234"/>
                    <a:pt x="3612844" y="2493111"/>
                  </a:cubicBezTo>
                  <a:cubicBezTo>
                    <a:pt x="3469652" y="2676041"/>
                    <a:pt x="3254495" y="2844528"/>
                    <a:pt x="3026664" y="3022891"/>
                  </a:cubicBezTo>
                  <a:cubicBezTo>
                    <a:pt x="2984630" y="3055759"/>
                    <a:pt x="2941206" y="3089789"/>
                    <a:pt x="2897783" y="3124233"/>
                  </a:cubicBezTo>
                  <a:cubicBezTo>
                    <a:pt x="2509094" y="3432490"/>
                    <a:pt x="2225408" y="3634591"/>
                    <a:pt x="1838765" y="3634591"/>
                  </a:cubicBezTo>
                  <a:cubicBezTo>
                    <a:pt x="1249640" y="3634591"/>
                    <a:pt x="832413" y="3386508"/>
                    <a:pt x="443724" y="2805020"/>
                  </a:cubicBezTo>
                  <a:cubicBezTo>
                    <a:pt x="392859" y="2728910"/>
                    <a:pt x="343138" y="2659690"/>
                    <a:pt x="295053" y="2592792"/>
                  </a:cubicBezTo>
                  <a:cubicBezTo>
                    <a:pt x="95761" y="2315411"/>
                    <a:pt x="0" y="2171160"/>
                    <a:pt x="0" y="1924156"/>
                  </a:cubicBezTo>
                  <a:cubicBezTo>
                    <a:pt x="0" y="1678896"/>
                    <a:pt x="60024" y="1436622"/>
                    <a:pt x="178275" y="1204061"/>
                  </a:cubicBezTo>
                  <a:cubicBezTo>
                    <a:pt x="293990" y="976561"/>
                    <a:pt x="459425" y="768319"/>
                    <a:pt x="669921" y="585306"/>
                  </a:cubicBezTo>
                  <a:cubicBezTo>
                    <a:pt x="876818" y="405365"/>
                    <a:pt x="1122558" y="256964"/>
                    <a:pt x="1380730" y="156203"/>
                  </a:cubicBezTo>
                  <a:cubicBezTo>
                    <a:pt x="1645852" y="52539"/>
                    <a:pt x="1915145" y="0"/>
                    <a:pt x="2180840" y="0"/>
                  </a:cubicBezTo>
                  <a:close/>
                </a:path>
              </a:pathLst>
            </a:custGeom>
            <a:noFill/>
            <a:ln w="19050">
              <a:solidFill>
                <a:srgbClr val="FFFFFF">
                  <a:alpha val="70000"/>
                </a:srgbClr>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sp>
        <p:nvSpPr>
          <p:cNvPr id="5" name="Espace réservé du pied de page 4">
            <a:extLst>
              <a:ext uri="{FF2B5EF4-FFF2-40B4-BE49-F238E27FC236}">
                <a16:creationId xmlns:a16="http://schemas.microsoft.com/office/drawing/2014/main" id="{BEC21FEE-9D26-F884-3390-9EC83F6E7B16}"/>
              </a:ext>
            </a:extLst>
          </p:cNvPr>
          <p:cNvSpPr>
            <a:spLocks noGrp="1"/>
          </p:cNvSpPr>
          <p:nvPr>
            <p:ph type="ftr" sz="quarter" idx="11"/>
          </p:nvPr>
        </p:nvSpPr>
        <p:spPr>
          <a:xfrm>
            <a:off x="1179576" y="6355080"/>
            <a:ext cx="5669280" cy="365760"/>
          </a:xfrm>
        </p:spPr>
        <p:txBody>
          <a:bodyPr>
            <a:normAutofit/>
          </a:bodyPr>
          <a:lstStyle/>
          <a:p>
            <a:pPr algn="l">
              <a:spcAft>
                <a:spcPts val="600"/>
              </a:spcAft>
            </a:pPr>
            <a:r>
              <a:rPr lang="fr-BE">
                <a:solidFill>
                  <a:srgbClr val="FFFFFF"/>
                </a:solidFill>
              </a:rPr>
              <a:t>© SOS BURNOUT Belgique</a:t>
            </a:r>
          </a:p>
        </p:txBody>
      </p:sp>
      <p:pic>
        <p:nvPicPr>
          <p:cNvPr id="10" name="Image 9">
            <a:extLst>
              <a:ext uri="{FF2B5EF4-FFF2-40B4-BE49-F238E27FC236}">
                <a16:creationId xmlns:a16="http://schemas.microsoft.com/office/drawing/2014/main" id="{BF653388-BFC4-8E99-4CB7-6A6A8AA01C0D}"/>
              </a:ext>
            </a:extLst>
          </p:cNvPr>
          <p:cNvPicPr>
            <a:picLocks noChangeAspect="1"/>
          </p:cNvPicPr>
          <p:nvPr/>
        </p:nvPicPr>
        <p:blipFill>
          <a:blip r:embed="rId3"/>
          <a:stretch>
            <a:fillRect/>
          </a:stretch>
        </p:blipFill>
        <p:spPr>
          <a:xfrm>
            <a:off x="7436499" y="1386250"/>
            <a:ext cx="3809500" cy="3536993"/>
          </a:xfrm>
          <a:prstGeom prst="ellipse">
            <a:avLst/>
          </a:prstGeom>
        </p:spPr>
      </p:pic>
    </p:spTree>
    <p:extLst>
      <p:ext uri="{BB962C8B-B14F-4D97-AF65-F5344CB8AC3E}">
        <p14:creationId xmlns:p14="http://schemas.microsoft.com/office/powerpoint/2010/main" val="10892363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38" name="Rectangle 1037">
            <a:extLst>
              <a:ext uri="{FF2B5EF4-FFF2-40B4-BE49-F238E27FC236}">
                <a16:creationId xmlns:a16="http://schemas.microsoft.com/office/drawing/2014/main" id="{E91DC736-0EF8-4F87-9146-EBF1D2EE4D3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2" descr="Gratuit 2 Personne Se Tenant La Main Photos">
            <a:extLst>
              <a:ext uri="{FF2B5EF4-FFF2-40B4-BE49-F238E27FC236}">
                <a16:creationId xmlns:a16="http://schemas.microsoft.com/office/drawing/2014/main" id="{03C2D0F9-B4D8-2A4B-35C1-9B2E4B6C3AF2}"/>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1027" r="8994" b="8975"/>
          <a:stretch/>
        </p:blipFill>
        <p:spPr bwMode="auto">
          <a:xfrm>
            <a:off x="3523488" y="10"/>
            <a:ext cx="8668512" cy="6857990"/>
          </a:xfrm>
          <a:prstGeom prst="rect">
            <a:avLst/>
          </a:prstGeom>
          <a:noFill/>
          <a:extLst>
            <a:ext uri="{909E8E84-426E-40DD-AFC4-6F175D3DCCD1}">
              <a14:hiddenFill xmlns:a14="http://schemas.microsoft.com/office/drawing/2010/main">
                <a:solidFill>
                  <a:srgbClr val="FFFFFF"/>
                </a:solidFill>
              </a14:hiddenFill>
            </a:ext>
          </a:extLst>
        </p:spPr>
      </p:pic>
      <p:sp>
        <p:nvSpPr>
          <p:cNvPr id="1040" name="Rectangle 1039">
            <a:extLst>
              <a:ext uri="{FF2B5EF4-FFF2-40B4-BE49-F238E27FC236}">
                <a16:creationId xmlns:a16="http://schemas.microsoft.com/office/drawing/2014/main" id="{097CD68E-23E3-4007-8847-CD0944C4F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756601" cy="6858000"/>
          </a:xfrm>
          <a:prstGeom prst="rect">
            <a:avLst/>
          </a:prstGeom>
          <a:gradFill>
            <a:gsLst>
              <a:gs pos="58000">
                <a:schemeClr val="bg1"/>
              </a:gs>
              <a:gs pos="35000">
                <a:schemeClr val="bg1">
                  <a:alpha val="79000"/>
                </a:schemeClr>
              </a:gs>
              <a:gs pos="19000">
                <a:schemeClr val="bg1">
                  <a:alpha val="38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re 1">
            <a:extLst>
              <a:ext uri="{FF2B5EF4-FFF2-40B4-BE49-F238E27FC236}">
                <a16:creationId xmlns:a16="http://schemas.microsoft.com/office/drawing/2014/main" id="{049BCBAC-8AA7-75A0-049E-1CF11EAA3403}"/>
              </a:ext>
            </a:extLst>
          </p:cNvPr>
          <p:cNvSpPr>
            <a:spLocks noGrp="1"/>
          </p:cNvSpPr>
          <p:nvPr>
            <p:ph type="ctrTitle"/>
          </p:nvPr>
        </p:nvSpPr>
        <p:spPr>
          <a:xfrm>
            <a:off x="477981" y="1122363"/>
            <a:ext cx="4023360" cy="3204134"/>
          </a:xfrm>
        </p:spPr>
        <p:txBody>
          <a:bodyPr anchor="b">
            <a:normAutofit/>
          </a:bodyPr>
          <a:lstStyle/>
          <a:p>
            <a:pPr algn="l"/>
            <a:r>
              <a:rPr lang="fr-BE" sz="1900" dirty="0"/>
              <a:t>Vous ne devez pas rester seul face à un mal être au travail.</a:t>
            </a:r>
            <a:br>
              <a:rPr lang="fr-BE" sz="1900" dirty="0"/>
            </a:br>
            <a:br>
              <a:rPr lang="fr-BE" sz="1900" dirty="0"/>
            </a:br>
            <a:r>
              <a:rPr lang="fr-BE" sz="1900" dirty="0"/>
              <a:t>Plusieurs personnes ont été désignées </a:t>
            </a:r>
            <a:r>
              <a:rPr lang="fr-BE" sz="1900" b="1" dirty="0"/>
              <a:t>au sein de votre entreprise </a:t>
            </a:r>
            <a:r>
              <a:rPr lang="fr-BE" sz="1900" dirty="0"/>
              <a:t>pour veiller  à votre bien-être et prévenir, entre autres, le burn-out.</a:t>
            </a:r>
            <a:br>
              <a:rPr lang="fr-BE" sz="1900" dirty="0"/>
            </a:br>
            <a:br>
              <a:rPr lang="fr-BE" sz="1900" dirty="0"/>
            </a:br>
            <a:r>
              <a:rPr lang="fr-BE" sz="1900" b="1" dirty="0"/>
              <a:t>Les connaissez-vous?</a:t>
            </a:r>
            <a:br>
              <a:rPr lang="fr-BE" sz="1900" b="1" dirty="0"/>
            </a:br>
            <a:endParaRPr lang="fr-BE" sz="1900" b="1" dirty="0"/>
          </a:p>
        </p:txBody>
      </p:sp>
      <p:sp>
        <p:nvSpPr>
          <p:cNvPr id="1042" name="Rectangle 1041">
            <a:extLst>
              <a:ext uri="{FF2B5EF4-FFF2-40B4-BE49-F238E27FC236}">
                <a16:creationId xmlns:a16="http://schemas.microsoft.com/office/drawing/2014/main" id="{AF2F604E-43BE-4DC3-B983-E071523364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759921" y="346791"/>
            <a:ext cx="146304"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1044" name="Rectangle 1043">
            <a:extLst>
              <a:ext uri="{FF2B5EF4-FFF2-40B4-BE49-F238E27FC236}">
                <a16:creationId xmlns:a16="http://schemas.microsoft.com/office/drawing/2014/main" id="{08C9B587-E65E-4B52-B37C-ABEBB6E879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1029" y="4546920"/>
            <a:ext cx="3977640"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 name="Espace réservé du pied de page 4">
            <a:extLst>
              <a:ext uri="{FF2B5EF4-FFF2-40B4-BE49-F238E27FC236}">
                <a16:creationId xmlns:a16="http://schemas.microsoft.com/office/drawing/2014/main" id="{BEC21FEE-9D26-F884-3390-9EC83F6E7B16}"/>
              </a:ext>
            </a:extLst>
          </p:cNvPr>
          <p:cNvSpPr>
            <a:spLocks noGrp="1"/>
          </p:cNvSpPr>
          <p:nvPr>
            <p:ph type="ftr" sz="quarter" idx="11"/>
          </p:nvPr>
        </p:nvSpPr>
        <p:spPr/>
        <p:txBody>
          <a:bodyPr/>
          <a:lstStyle/>
          <a:p>
            <a:r>
              <a:rPr lang="fr-BE"/>
              <a:t>(c) SOS BURNOUT Belgique</a:t>
            </a:r>
          </a:p>
        </p:txBody>
      </p:sp>
    </p:spTree>
    <p:extLst>
      <p:ext uri="{BB962C8B-B14F-4D97-AF65-F5344CB8AC3E}">
        <p14:creationId xmlns:p14="http://schemas.microsoft.com/office/powerpoint/2010/main" val="35297762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pic>
        <p:nvPicPr>
          <p:cNvPr id="1028" name="Picture 4" descr="Gratuit Crop Friends Empiler Les Mains Ensemble Photos">
            <a:extLst>
              <a:ext uri="{FF2B5EF4-FFF2-40B4-BE49-F238E27FC236}">
                <a16:creationId xmlns:a16="http://schemas.microsoft.com/office/drawing/2014/main" id="{324984CD-31F8-5677-386B-716C94B37475}"/>
              </a:ext>
            </a:extLst>
          </p:cNvPr>
          <p:cNvPicPr>
            <a:picLocks noChangeAspect="1" noChangeArrowheads="1"/>
          </p:cNvPicPr>
          <p:nvPr/>
        </p:nvPicPr>
        <p:blipFill rotWithShape="1">
          <a:blip r:embed="rId2">
            <a:alphaModFix amt="70000"/>
            <a:extLst>
              <a:ext uri="{28A0092B-C50C-407E-A947-70E740481C1C}">
                <a14:useLocalDpi xmlns:a14="http://schemas.microsoft.com/office/drawing/2010/main" val="0"/>
              </a:ext>
            </a:extLst>
          </a:blip>
          <a:srcRect t="12550" r="1" b="31019"/>
          <a:stretch/>
        </p:blipFill>
        <p:spPr bwMode="auto">
          <a:xfrm>
            <a:off x="20" y="10"/>
            <a:ext cx="7534636" cy="6857990"/>
          </a:xfrm>
          <a:prstGeom prst="rect">
            <a:avLst/>
          </a:prstGeom>
          <a:noFill/>
          <a:extLst>
            <a:ext uri="{909E8E84-426E-40DD-AFC4-6F175D3DCCD1}">
              <a14:hiddenFill xmlns:a14="http://schemas.microsoft.com/office/drawing/2010/main">
                <a:solidFill>
                  <a:srgbClr val="FFFFFF"/>
                </a:solidFill>
              </a14:hiddenFill>
            </a:ext>
          </a:extLst>
        </p:spPr>
      </p:pic>
      <p:sp>
        <p:nvSpPr>
          <p:cNvPr id="1032" name="Rectangle 1031">
            <a:extLst>
              <a:ext uri="{FF2B5EF4-FFF2-40B4-BE49-F238E27FC236}">
                <a16:creationId xmlns:a16="http://schemas.microsoft.com/office/drawing/2014/main" id="{98663357-1843-42BB-BC09-EACA8E00E59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534656" y="0"/>
            <a:ext cx="4657344" cy="6858000"/>
          </a:xfrm>
          <a:prstGeom prst="rect">
            <a:avLst/>
          </a:prstGeom>
          <a:solidFill>
            <a:srgbClr val="8E574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re 1">
            <a:extLst>
              <a:ext uri="{FF2B5EF4-FFF2-40B4-BE49-F238E27FC236}">
                <a16:creationId xmlns:a16="http://schemas.microsoft.com/office/drawing/2014/main" id="{4BBAF541-6FE5-35E4-A526-9700E42D7BED}"/>
              </a:ext>
            </a:extLst>
          </p:cNvPr>
          <p:cNvSpPr>
            <a:spLocks noGrp="1"/>
          </p:cNvSpPr>
          <p:nvPr>
            <p:ph type="ctrTitle"/>
          </p:nvPr>
        </p:nvSpPr>
        <p:spPr>
          <a:xfrm>
            <a:off x="7725747" y="0"/>
            <a:ext cx="4068147" cy="6550090"/>
          </a:xfrm>
        </p:spPr>
        <p:txBody>
          <a:bodyPr vert="horz" lIns="91440" tIns="45720" rIns="91440" bIns="45720" rtlCol="0" anchor="ctr">
            <a:normAutofit fontScale="90000"/>
          </a:bodyPr>
          <a:lstStyle/>
          <a:p>
            <a:pPr algn="l"/>
            <a:r>
              <a:rPr lang="en-US" sz="2800" b="1" u="sng" dirty="0" err="1">
                <a:solidFill>
                  <a:srgbClr val="FFFFFF"/>
                </a:solidFill>
                <a:effectLst>
                  <a:outerShdw blurRad="38100" dist="38100" dir="2700000" algn="tl">
                    <a:srgbClr val="000000">
                      <a:alpha val="43137"/>
                    </a:srgbClr>
                  </a:outerShdw>
                </a:effectLst>
              </a:rPr>
              <a:t>Votre</a:t>
            </a:r>
            <a:r>
              <a:rPr lang="en-US" sz="2800" b="1" u="sng" dirty="0">
                <a:solidFill>
                  <a:srgbClr val="FFFFFF"/>
                </a:solidFill>
                <a:effectLst>
                  <a:outerShdw blurRad="38100" dist="38100" dir="2700000" algn="tl">
                    <a:srgbClr val="000000">
                      <a:alpha val="43137"/>
                    </a:srgbClr>
                  </a:outerShdw>
                </a:effectLst>
              </a:rPr>
              <a:t>(Vos) </a:t>
            </a:r>
            <a:r>
              <a:rPr lang="en-US" sz="2800" b="1" u="sng" dirty="0" err="1">
                <a:solidFill>
                  <a:srgbClr val="FFFFFF"/>
                </a:solidFill>
                <a:effectLst>
                  <a:outerShdw blurRad="38100" dist="38100" dir="2700000" algn="tl">
                    <a:srgbClr val="000000">
                      <a:alpha val="43137"/>
                    </a:srgbClr>
                  </a:outerShdw>
                </a:effectLst>
              </a:rPr>
              <a:t>supérieur</a:t>
            </a:r>
            <a:r>
              <a:rPr lang="en-US" sz="2800" b="1" u="sng" dirty="0">
                <a:solidFill>
                  <a:srgbClr val="FFFFFF"/>
                </a:solidFill>
                <a:effectLst>
                  <a:outerShdw blurRad="38100" dist="38100" dir="2700000" algn="tl">
                    <a:srgbClr val="000000">
                      <a:alpha val="43137"/>
                    </a:srgbClr>
                  </a:outerShdw>
                </a:effectLst>
              </a:rPr>
              <a:t>(s) </a:t>
            </a:r>
            <a:r>
              <a:rPr lang="en-US" sz="2800" b="1" u="sng" dirty="0" err="1">
                <a:solidFill>
                  <a:srgbClr val="FFFFFF"/>
                </a:solidFill>
                <a:effectLst>
                  <a:outerShdw blurRad="38100" dist="38100" dir="2700000" algn="tl">
                    <a:srgbClr val="000000">
                      <a:alpha val="43137"/>
                    </a:srgbClr>
                  </a:outerShdw>
                </a:effectLst>
              </a:rPr>
              <a:t>hiérarchique</a:t>
            </a:r>
            <a:r>
              <a:rPr lang="en-US" sz="2800" b="1" u="sng" dirty="0">
                <a:solidFill>
                  <a:srgbClr val="FFFFFF"/>
                </a:solidFill>
                <a:effectLst>
                  <a:outerShdw blurRad="38100" dist="38100" dir="2700000" algn="tl">
                    <a:srgbClr val="000000">
                      <a:alpha val="43137"/>
                    </a:srgbClr>
                  </a:outerShdw>
                </a:effectLst>
              </a:rPr>
              <a:t>(s)</a:t>
            </a:r>
            <a:br>
              <a:rPr lang="en-US" sz="2800" b="1" u="sng" dirty="0">
                <a:solidFill>
                  <a:srgbClr val="FFFFFF"/>
                </a:solidFill>
                <a:effectLst>
                  <a:outerShdw blurRad="38100" dist="38100" dir="2700000" algn="tl">
                    <a:srgbClr val="000000">
                      <a:alpha val="43137"/>
                    </a:srgbClr>
                  </a:outerShdw>
                </a:effectLst>
              </a:rPr>
            </a:br>
            <a:br>
              <a:rPr lang="en-US" sz="1400" b="1" dirty="0">
                <a:solidFill>
                  <a:srgbClr val="FFFFFF"/>
                </a:solidFill>
              </a:rPr>
            </a:br>
            <a:br>
              <a:rPr lang="en-US" sz="1400" dirty="0">
                <a:solidFill>
                  <a:srgbClr val="FFFFFF"/>
                </a:solidFill>
              </a:rPr>
            </a:br>
            <a:br>
              <a:rPr lang="en-US" sz="2000" dirty="0">
                <a:solidFill>
                  <a:srgbClr val="FFFFFF"/>
                </a:solidFill>
              </a:rPr>
            </a:br>
            <a:r>
              <a:rPr lang="en-US" sz="2000" dirty="0" err="1">
                <a:solidFill>
                  <a:srgbClr val="FFFFFF"/>
                </a:solidFill>
              </a:rPr>
              <a:t>Vous</a:t>
            </a:r>
            <a:r>
              <a:rPr lang="en-US" sz="2000" dirty="0">
                <a:solidFill>
                  <a:srgbClr val="FFFFFF"/>
                </a:solidFill>
              </a:rPr>
              <a:t> </a:t>
            </a:r>
            <a:r>
              <a:rPr lang="en-US" sz="2000" dirty="0" err="1">
                <a:solidFill>
                  <a:srgbClr val="FFFFFF"/>
                </a:solidFill>
              </a:rPr>
              <a:t>devez</a:t>
            </a:r>
            <a:r>
              <a:rPr lang="en-US" sz="2000" dirty="0">
                <a:solidFill>
                  <a:srgbClr val="FFFFFF"/>
                </a:solidFill>
              </a:rPr>
              <a:t> </a:t>
            </a:r>
            <a:r>
              <a:rPr lang="en-US" sz="2000" b="1" dirty="0" err="1">
                <a:solidFill>
                  <a:srgbClr val="FFFFFF"/>
                </a:solidFill>
              </a:rPr>
              <a:t>alerter</a:t>
            </a:r>
            <a:r>
              <a:rPr lang="en-US" sz="2000" b="1" dirty="0">
                <a:solidFill>
                  <a:srgbClr val="FFFFFF"/>
                </a:solidFill>
              </a:rPr>
              <a:t> </a:t>
            </a:r>
            <a:r>
              <a:rPr lang="en-US" sz="2000" b="1" dirty="0" err="1">
                <a:solidFill>
                  <a:srgbClr val="FFFFFF"/>
                </a:solidFill>
              </a:rPr>
              <a:t>votre</a:t>
            </a:r>
            <a:r>
              <a:rPr lang="en-US" sz="2000" b="1" dirty="0">
                <a:solidFill>
                  <a:srgbClr val="FFFFFF"/>
                </a:solidFill>
              </a:rPr>
              <a:t> </a:t>
            </a:r>
            <a:r>
              <a:rPr lang="en-US" sz="2000" b="1" dirty="0" err="1">
                <a:solidFill>
                  <a:srgbClr val="FFFFFF"/>
                </a:solidFill>
              </a:rPr>
              <a:t>hiérarchie</a:t>
            </a:r>
            <a:r>
              <a:rPr lang="en-US" sz="2000" b="1" dirty="0">
                <a:solidFill>
                  <a:srgbClr val="FFFFFF"/>
                </a:solidFill>
              </a:rPr>
              <a:t> </a:t>
            </a:r>
            <a:r>
              <a:rPr lang="en-US" sz="2000" dirty="0">
                <a:solidFill>
                  <a:srgbClr val="FFFFFF"/>
                </a:solidFill>
              </a:rPr>
              <a:t>sur </a:t>
            </a:r>
            <a:r>
              <a:rPr lang="en-US" sz="2000" dirty="0" err="1">
                <a:solidFill>
                  <a:srgbClr val="FFFFFF"/>
                </a:solidFill>
              </a:rPr>
              <a:t>votre</a:t>
            </a:r>
            <a:r>
              <a:rPr lang="en-US" sz="2000" dirty="0">
                <a:solidFill>
                  <a:srgbClr val="FFFFFF"/>
                </a:solidFill>
              </a:rPr>
              <a:t> situation au travail. </a:t>
            </a:r>
            <a:r>
              <a:rPr lang="en-US" sz="2000" dirty="0" err="1">
                <a:solidFill>
                  <a:srgbClr val="FFFFFF"/>
                </a:solidFill>
              </a:rPr>
              <a:t>Cela</a:t>
            </a:r>
            <a:r>
              <a:rPr lang="en-US" sz="2000" dirty="0">
                <a:solidFill>
                  <a:srgbClr val="FFFFFF"/>
                </a:solidFill>
              </a:rPr>
              <a:t> </a:t>
            </a:r>
            <a:r>
              <a:rPr lang="en-US" sz="2000" dirty="0" err="1">
                <a:solidFill>
                  <a:srgbClr val="FFFFFF"/>
                </a:solidFill>
              </a:rPr>
              <a:t>peut</a:t>
            </a:r>
            <a:r>
              <a:rPr lang="en-US" sz="2000" dirty="0">
                <a:solidFill>
                  <a:srgbClr val="FFFFFF"/>
                </a:solidFill>
              </a:rPr>
              <a:t> </a:t>
            </a:r>
            <a:r>
              <a:rPr lang="en-US" sz="2000" dirty="0" err="1">
                <a:solidFill>
                  <a:srgbClr val="FFFFFF"/>
                </a:solidFill>
              </a:rPr>
              <a:t>être</a:t>
            </a:r>
            <a:r>
              <a:rPr lang="en-US" sz="2000" dirty="0">
                <a:solidFill>
                  <a:srgbClr val="FFFFFF"/>
                </a:solidFill>
              </a:rPr>
              <a:t> </a:t>
            </a:r>
            <a:r>
              <a:rPr lang="en-US" sz="2000" dirty="0" err="1">
                <a:solidFill>
                  <a:srgbClr val="FFFFFF"/>
                </a:solidFill>
              </a:rPr>
              <a:t>votre</a:t>
            </a:r>
            <a:r>
              <a:rPr lang="en-US" sz="2000" dirty="0">
                <a:solidFill>
                  <a:srgbClr val="FFFFFF"/>
                </a:solidFill>
              </a:rPr>
              <a:t> manager direct, son </a:t>
            </a:r>
            <a:r>
              <a:rPr lang="en-US" sz="2000" dirty="0" err="1">
                <a:solidFill>
                  <a:srgbClr val="FFFFFF"/>
                </a:solidFill>
              </a:rPr>
              <a:t>supérieur</a:t>
            </a:r>
            <a:r>
              <a:rPr lang="en-US" sz="2000" dirty="0">
                <a:solidFill>
                  <a:srgbClr val="FFFFFF"/>
                </a:solidFill>
              </a:rPr>
              <a:t> </a:t>
            </a:r>
            <a:r>
              <a:rPr lang="en-US" sz="2000" dirty="0" err="1">
                <a:solidFill>
                  <a:srgbClr val="FFFFFF"/>
                </a:solidFill>
              </a:rPr>
              <a:t>ou</a:t>
            </a:r>
            <a:r>
              <a:rPr lang="en-US" sz="2000" dirty="0">
                <a:solidFill>
                  <a:srgbClr val="FFFFFF"/>
                </a:solidFill>
              </a:rPr>
              <a:t> encore le service des </a:t>
            </a:r>
            <a:r>
              <a:rPr lang="en-US" sz="2000" dirty="0" err="1">
                <a:solidFill>
                  <a:srgbClr val="FFFFFF"/>
                </a:solidFill>
              </a:rPr>
              <a:t>Ressources</a:t>
            </a:r>
            <a:r>
              <a:rPr lang="en-US" sz="2000" dirty="0">
                <a:solidFill>
                  <a:srgbClr val="FFFFFF"/>
                </a:solidFill>
              </a:rPr>
              <a:t> </a:t>
            </a:r>
            <a:r>
              <a:rPr lang="en-US" sz="2000" dirty="0" err="1">
                <a:solidFill>
                  <a:srgbClr val="FFFFFF"/>
                </a:solidFill>
              </a:rPr>
              <a:t>humaines</a:t>
            </a:r>
            <a:r>
              <a:rPr lang="en-US" sz="2000" dirty="0">
                <a:solidFill>
                  <a:srgbClr val="FFFFFF"/>
                </a:solidFill>
              </a:rPr>
              <a:t>.</a:t>
            </a:r>
            <a:br>
              <a:rPr lang="en-US" sz="2000" dirty="0">
                <a:solidFill>
                  <a:srgbClr val="FFFFFF"/>
                </a:solidFill>
              </a:rPr>
            </a:br>
            <a:br>
              <a:rPr lang="en-US" sz="2000" dirty="0">
                <a:solidFill>
                  <a:srgbClr val="FFFFFF"/>
                </a:solidFill>
              </a:rPr>
            </a:br>
            <a:r>
              <a:rPr lang="en-US" sz="2000" dirty="0">
                <a:solidFill>
                  <a:srgbClr val="FFFFFF"/>
                </a:solidFill>
              </a:rPr>
              <a:t>Dans </a:t>
            </a:r>
            <a:r>
              <a:rPr lang="en-US" sz="2000" dirty="0" err="1">
                <a:solidFill>
                  <a:srgbClr val="FFFFFF"/>
                </a:solidFill>
              </a:rPr>
              <a:t>certains</a:t>
            </a:r>
            <a:r>
              <a:rPr lang="en-US" sz="2000" dirty="0">
                <a:solidFill>
                  <a:srgbClr val="FFFFFF"/>
                </a:solidFill>
              </a:rPr>
              <a:t> </a:t>
            </a:r>
            <a:r>
              <a:rPr lang="en-US" sz="2000" dirty="0" err="1">
                <a:solidFill>
                  <a:srgbClr val="FFFFFF"/>
                </a:solidFill>
              </a:rPr>
              <a:t>cas</a:t>
            </a:r>
            <a:r>
              <a:rPr lang="en-US" sz="2000" dirty="0">
                <a:solidFill>
                  <a:srgbClr val="FFFFFF"/>
                </a:solidFill>
              </a:rPr>
              <a:t>, il </a:t>
            </a:r>
            <a:r>
              <a:rPr lang="en-US" sz="2000" dirty="0" err="1">
                <a:solidFill>
                  <a:srgbClr val="FFFFFF"/>
                </a:solidFill>
              </a:rPr>
              <a:t>peut</a:t>
            </a:r>
            <a:r>
              <a:rPr lang="en-US" sz="2000" dirty="0">
                <a:solidFill>
                  <a:srgbClr val="FFFFFF"/>
                </a:solidFill>
              </a:rPr>
              <a:t> </a:t>
            </a:r>
            <a:r>
              <a:rPr lang="en-US" sz="2000" dirty="0" err="1">
                <a:solidFill>
                  <a:srgbClr val="FFFFFF"/>
                </a:solidFill>
              </a:rPr>
              <a:t>simplement</a:t>
            </a:r>
            <a:r>
              <a:rPr lang="en-US" sz="2000" dirty="0">
                <a:solidFill>
                  <a:srgbClr val="FFFFFF"/>
                </a:solidFill>
              </a:rPr>
              <a:t> </a:t>
            </a:r>
            <a:r>
              <a:rPr lang="en-US" sz="2000" dirty="0" err="1">
                <a:solidFill>
                  <a:srgbClr val="FFFFFF"/>
                </a:solidFill>
              </a:rPr>
              <a:t>s’agir</a:t>
            </a:r>
            <a:r>
              <a:rPr lang="en-US" sz="2000" dirty="0">
                <a:solidFill>
                  <a:srgbClr val="FFFFFF"/>
                </a:solidFill>
              </a:rPr>
              <a:t> d’un </a:t>
            </a:r>
            <a:r>
              <a:rPr lang="en-US" sz="2000" dirty="0" err="1">
                <a:solidFill>
                  <a:srgbClr val="FFFFFF"/>
                </a:solidFill>
              </a:rPr>
              <a:t>problème</a:t>
            </a:r>
            <a:r>
              <a:rPr lang="en-US" sz="2000" dirty="0">
                <a:solidFill>
                  <a:srgbClr val="FFFFFF"/>
                </a:solidFill>
              </a:rPr>
              <a:t> </a:t>
            </a:r>
            <a:r>
              <a:rPr lang="en-US" sz="2000" dirty="0" err="1">
                <a:solidFill>
                  <a:srgbClr val="FFFFFF"/>
                </a:solidFill>
              </a:rPr>
              <a:t>d’organisation</a:t>
            </a:r>
            <a:r>
              <a:rPr lang="en-US" sz="2000" dirty="0">
                <a:solidFill>
                  <a:srgbClr val="FFFFFF"/>
                </a:solidFill>
              </a:rPr>
              <a:t>, et un </a:t>
            </a:r>
            <a:r>
              <a:rPr lang="en-US" sz="2000" dirty="0" err="1">
                <a:solidFill>
                  <a:srgbClr val="FFFFFF"/>
                </a:solidFill>
              </a:rPr>
              <a:t>réaménagement</a:t>
            </a:r>
            <a:r>
              <a:rPr lang="en-US" sz="2000" dirty="0">
                <a:solidFill>
                  <a:srgbClr val="FFFFFF"/>
                </a:solidFill>
              </a:rPr>
              <a:t> des </a:t>
            </a:r>
            <a:r>
              <a:rPr lang="en-US" sz="2000" dirty="0" err="1">
                <a:solidFill>
                  <a:srgbClr val="FFFFFF"/>
                </a:solidFill>
              </a:rPr>
              <a:t>tâches</a:t>
            </a:r>
            <a:r>
              <a:rPr lang="en-US" sz="2000" dirty="0">
                <a:solidFill>
                  <a:srgbClr val="FFFFFF"/>
                </a:solidFill>
              </a:rPr>
              <a:t> et du planning </a:t>
            </a:r>
            <a:r>
              <a:rPr lang="en-US" sz="2000" dirty="0" err="1">
                <a:solidFill>
                  <a:srgbClr val="FFFFFF"/>
                </a:solidFill>
              </a:rPr>
              <a:t>peut</a:t>
            </a:r>
            <a:r>
              <a:rPr lang="en-US" sz="2000" dirty="0">
                <a:solidFill>
                  <a:srgbClr val="FFFFFF"/>
                </a:solidFill>
              </a:rPr>
              <a:t> </a:t>
            </a:r>
            <a:r>
              <a:rPr lang="en-US" sz="2000" dirty="0" err="1">
                <a:solidFill>
                  <a:srgbClr val="FFFFFF"/>
                </a:solidFill>
              </a:rPr>
              <a:t>être</a:t>
            </a:r>
            <a:r>
              <a:rPr lang="en-US" sz="2000" dirty="0">
                <a:solidFill>
                  <a:srgbClr val="FFFFFF"/>
                </a:solidFill>
              </a:rPr>
              <a:t> </a:t>
            </a:r>
            <a:r>
              <a:rPr lang="en-US" sz="2000" dirty="0" err="1">
                <a:solidFill>
                  <a:srgbClr val="FFFFFF"/>
                </a:solidFill>
              </a:rPr>
              <a:t>suffisant</a:t>
            </a:r>
            <a:r>
              <a:rPr lang="en-US" sz="2000" dirty="0">
                <a:solidFill>
                  <a:srgbClr val="FFFFFF"/>
                </a:solidFill>
              </a:rPr>
              <a:t> pour </a:t>
            </a:r>
            <a:r>
              <a:rPr lang="en-US" sz="2000" dirty="0" err="1">
                <a:solidFill>
                  <a:srgbClr val="FFFFFF"/>
                </a:solidFill>
              </a:rPr>
              <a:t>vous</a:t>
            </a:r>
            <a:r>
              <a:rPr lang="en-US" sz="2000" dirty="0">
                <a:solidFill>
                  <a:srgbClr val="FFFFFF"/>
                </a:solidFill>
              </a:rPr>
              <a:t> </a:t>
            </a:r>
            <a:r>
              <a:rPr lang="en-US" sz="2000" dirty="0" err="1">
                <a:solidFill>
                  <a:srgbClr val="FFFFFF"/>
                </a:solidFill>
              </a:rPr>
              <a:t>alléger</a:t>
            </a:r>
            <a:r>
              <a:rPr lang="en-US" sz="2000" dirty="0">
                <a:solidFill>
                  <a:srgbClr val="FFFFFF"/>
                </a:solidFill>
              </a:rPr>
              <a:t>.</a:t>
            </a:r>
            <a:br>
              <a:rPr lang="en-US" sz="2000" dirty="0">
                <a:solidFill>
                  <a:srgbClr val="FFFFFF"/>
                </a:solidFill>
              </a:rPr>
            </a:br>
            <a:br>
              <a:rPr lang="en-US" sz="2000" dirty="0">
                <a:solidFill>
                  <a:srgbClr val="FFFFFF"/>
                </a:solidFill>
              </a:rPr>
            </a:br>
            <a:r>
              <a:rPr lang="en-US" sz="2000" dirty="0" err="1">
                <a:solidFill>
                  <a:srgbClr val="FFFFFF"/>
                </a:solidFill>
              </a:rPr>
              <a:t>Partez</a:t>
            </a:r>
            <a:r>
              <a:rPr lang="en-US" sz="2000" dirty="0">
                <a:solidFill>
                  <a:srgbClr val="FFFFFF"/>
                </a:solidFill>
              </a:rPr>
              <a:t> du </a:t>
            </a:r>
            <a:r>
              <a:rPr lang="en-US" sz="2000" dirty="0" err="1">
                <a:solidFill>
                  <a:srgbClr val="FFFFFF"/>
                </a:solidFill>
              </a:rPr>
              <a:t>principe</a:t>
            </a:r>
            <a:r>
              <a:rPr lang="en-US" sz="2000" dirty="0">
                <a:solidFill>
                  <a:srgbClr val="FFFFFF"/>
                </a:solidFill>
              </a:rPr>
              <a:t> que « </a:t>
            </a:r>
            <a:r>
              <a:rPr lang="en-US" sz="2000" i="1" dirty="0" err="1">
                <a:solidFill>
                  <a:srgbClr val="FFFFFF"/>
                </a:solidFill>
              </a:rPr>
              <a:t>même</a:t>
            </a:r>
            <a:r>
              <a:rPr lang="en-US" sz="2000" i="1" dirty="0">
                <a:solidFill>
                  <a:srgbClr val="FFFFFF"/>
                </a:solidFill>
              </a:rPr>
              <a:t> </a:t>
            </a:r>
            <a:r>
              <a:rPr lang="en-US" sz="2000" i="1" dirty="0" err="1">
                <a:solidFill>
                  <a:srgbClr val="FFFFFF"/>
                </a:solidFill>
              </a:rPr>
              <a:t>si</a:t>
            </a:r>
            <a:r>
              <a:rPr lang="en-US" sz="2000" i="1" dirty="0">
                <a:solidFill>
                  <a:srgbClr val="FFFFFF"/>
                </a:solidFill>
              </a:rPr>
              <a:t> </a:t>
            </a:r>
            <a:r>
              <a:rPr lang="en-US" sz="2000" i="1" dirty="0" err="1">
                <a:solidFill>
                  <a:srgbClr val="FFFFFF"/>
                </a:solidFill>
              </a:rPr>
              <a:t>cela</a:t>
            </a:r>
            <a:r>
              <a:rPr lang="en-US" sz="2000" i="1" dirty="0">
                <a:solidFill>
                  <a:srgbClr val="FFFFFF"/>
                </a:solidFill>
              </a:rPr>
              <a:t> </a:t>
            </a:r>
            <a:r>
              <a:rPr lang="en-US" sz="2000" i="1" dirty="0" err="1">
                <a:solidFill>
                  <a:srgbClr val="FFFFFF"/>
                </a:solidFill>
              </a:rPr>
              <a:t>va</a:t>
            </a:r>
            <a:r>
              <a:rPr lang="en-US" sz="2000" i="1" dirty="0">
                <a:solidFill>
                  <a:srgbClr val="FFFFFF"/>
                </a:solidFill>
              </a:rPr>
              <a:t> sans dire, </a:t>
            </a:r>
            <a:r>
              <a:rPr lang="en-US" sz="2000" i="1" dirty="0" err="1">
                <a:solidFill>
                  <a:srgbClr val="FFFFFF"/>
                </a:solidFill>
              </a:rPr>
              <a:t>cela</a:t>
            </a:r>
            <a:r>
              <a:rPr lang="en-US" sz="2000" i="1" dirty="0">
                <a:solidFill>
                  <a:srgbClr val="FFFFFF"/>
                </a:solidFill>
              </a:rPr>
              <a:t> </a:t>
            </a:r>
            <a:r>
              <a:rPr lang="en-US" sz="2000" i="1" dirty="0" err="1">
                <a:solidFill>
                  <a:srgbClr val="FFFFFF"/>
                </a:solidFill>
              </a:rPr>
              <a:t>va</a:t>
            </a:r>
            <a:r>
              <a:rPr lang="en-US" sz="2000" i="1" dirty="0">
                <a:solidFill>
                  <a:srgbClr val="FFFFFF"/>
                </a:solidFill>
              </a:rPr>
              <a:t> </a:t>
            </a:r>
            <a:r>
              <a:rPr lang="en-US" sz="2000" i="1" dirty="0" err="1">
                <a:solidFill>
                  <a:srgbClr val="FFFFFF"/>
                </a:solidFill>
              </a:rPr>
              <a:t>mieux</a:t>
            </a:r>
            <a:r>
              <a:rPr lang="en-US" sz="2000" i="1" dirty="0">
                <a:solidFill>
                  <a:srgbClr val="FFFFFF"/>
                </a:solidFill>
              </a:rPr>
              <a:t> </a:t>
            </a:r>
            <a:r>
              <a:rPr lang="en-US" sz="2000" i="1" dirty="0" err="1">
                <a:solidFill>
                  <a:srgbClr val="FFFFFF"/>
                </a:solidFill>
              </a:rPr>
              <a:t>en</a:t>
            </a:r>
            <a:r>
              <a:rPr lang="en-US" sz="2000" i="1" dirty="0">
                <a:solidFill>
                  <a:srgbClr val="FFFFFF"/>
                </a:solidFill>
              </a:rPr>
              <a:t> le </a:t>
            </a:r>
            <a:r>
              <a:rPr lang="en-US" sz="2000" i="1" dirty="0" err="1">
                <a:solidFill>
                  <a:srgbClr val="FFFFFF"/>
                </a:solidFill>
              </a:rPr>
              <a:t>disant</a:t>
            </a:r>
            <a:r>
              <a:rPr lang="en-US" sz="2000" i="1" dirty="0">
                <a:solidFill>
                  <a:srgbClr val="FFFFFF"/>
                </a:solidFill>
              </a:rPr>
              <a:t> </a:t>
            </a:r>
            <a:r>
              <a:rPr lang="en-US" sz="2000" dirty="0">
                <a:solidFill>
                  <a:srgbClr val="FFFFFF"/>
                </a:solidFill>
              </a:rPr>
              <a:t> »</a:t>
            </a:r>
            <a:br>
              <a:rPr lang="en-US" sz="2000" dirty="0">
                <a:solidFill>
                  <a:srgbClr val="FFFFFF"/>
                </a:solidFill>
              </a:rPr>
            </a:br>
            <a:br>
              <a:rPr lang="en-US" sz="2000" dirty="0">
                <a:solidFill>
                  <a:srgbClr val="FFFFFF"/>
                </a:solidFill>
              </a:rPr>
            </a:br>
            <a:br>
              <a:rPr lang="en-US" sz="2000" dirty="0">
                <a:solidFill>
                  <a:srgbClr val="FFFFFF"/>
                </a:solidFill>
              </a:rPr>
            </a:br>
            <a:br>
              <a:rPr lang="en-US" sz="1400" dirty="0">
                <a:solidFill>
                  <a:srgbClr val="FFFFFF"/>
                </a:solidFill>
              </a:rPr>
            </a:br>
            <a:endParaRPr lang="en-US" sz="1400" dirty="0">
              <a:solidFill>
                <a:srgbClr val="FFFFFF"/>
              </a:solidFill>
            </a:endParaRPr>
          </a:p>
        </p:txBody>
      </p:sp>
      <p:sp>
        <p:nvSpPr>
          <p:cNvPr id="3" name="Espace réservé du pied de page 2">
            <a:extLst>
              <a:ext uri="{FF2B5EF4-FFF2-40B4-BE49-F238E27FC236}">
                <a16:creationId xmlns:a16="http://schemas.microsoft.com/office/drawing/2014/main" id="{56AA0081-B9B7-2B45-B64F-B2EEBDC0E98C}"/>
              </a:ext>
            </a:extLst>
          </p:cNvPr>
          <p:cNvSpPr>
            <a:spLocks noGrp="1"/>
          </p:cNvSpPr>
          <p:nvPr>
            <p:ph type="ftr" sz="quarter" idx="11"/>
          </p:nvPr>
        </p:nvSpPr>
        <p:spPr>
          <a:xfrm>
            <a:off x="838200" y="6356350"/>
            <a:ext cx="4114800" cy="365125"/>
          </a:xfrm>
          <a:noFill/>
        </p:spPr>
        <p:txBody>
          <a:bodyPr vert="horz" lIns="91440" tIns="45720" rIns="91440" bIns="45720" rtlCol="0" anchor="ctr">
            <a:normAutofit/>
          </a:bodyPr>
          <a:lstStyle/>
          <a:p>
            <a:pPr algn="l" defTabSz="457200">
              <a:spcAft>
                <a:spcPts val="600"/>
              </a:spcAft>
            </a:pPr>
            <a:r>
              <a:rPr lang="en-US" kern="1200">
                <a:solidFill>
                  <a:srgbClr val="FFFFFF"/>
                </a:solidFill>
                <a:latin typeface="+mn-lt"/>
                <a:ea typeface="+mn-ea"/>
                <a:cs typeface="+mn-cs"/>
              </a:rPr>
              <a:t>© SOS BURNOUT Belgique</a:t>
            </a:r>
          </a:p>
        </p:txBody>
      </p:sp>
    </p:spTree>
    <p:extLst>
      <p:ext uri="{BB962C8B-B14F-4D97-AF65-F5344CB8AC3E}">
        <p14:creationId xmlns:p14="http://schemas.microsoft.com/office/powerpoint/2010/main" val="32035635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pic>
        <p:nvPicPr>
          <p:cNvPr id="1028" name="Picture 4" descr="Gratuit Crop Friends Empiler Les Mains Ensemble Photos">
            <a:extLst>
              <a:ext uri="{FF2B5EF4-FFF2-40B4-BE49-F238E27FC236}">
                <a16:creationId xmlns:a16="http://schemas.microsoft.com/office/drawing/2014/main" id="{324984CD-31F8-5677-386B-716C94B37475}"/>
              </a:ext>
            </a:extLst>
          </p:cNvPr>
          <p:cNvPicPr>
            <a:picLocks noChangeAspect="1" noChangeArrowheads="1"/>
          </p:cNvPicPr>
          <p:nvPr/>
        </p:nvPicPr>
        <p:blipFill rotWithShape="1">
          <a:blip r:embed="rId2">
            <a:alphaModFix amt="70000"/>
            <a:extLst>
              <a:ext uri="{28A0092B-C50C-407E-A947-70E740481C1C}">
                <a14:useLocalDpi xmlns:a14="http://schemas.microsoft.com/office/drawing/2010/main" val="0"/>
              </a:ext>
            </a:extLst>
          </a:blip>
          <a:srcRect t="12550" r="1" b="31019"/>
          <a:stretch/>
        </p:blipFill>
        <p:spPr bwMode="auto">
          <a:xfrm>
            <a:off x="20" y="10"/>
            <a:ext cx="7534636" cy="6857990"/>
          </a:xfrm>
          <a:prstGeom prst="rect">
            <a:avLst/>
          </a:prstGeom>
          <a:noFill/>
          <a:extLst>
            <a:ext uri="{909E8E84-426E-40DD-AFC4-6F175D3DCCD1}">
              <a14:hiddenFill xmlns:a14="http://schemas.microsoft.com/office/drawing/2010/main">
                <a:solidFill>
                  <a:srgbClr val="FFFFFF"/>
                </a:solidFill>
              </a14:hiddenFill>
            </a:ext>
          </a:extLst>
        </p:spPr>
      </p:pic>
      <p:sp>
        <p:nvSpPr>
          <p:cNvPr id="1032" name="Rectangle 1031">
            <a:extLst>
              <a:ext uri="{FF2B5EF4-FFF2-40B4-BE49-F238E27FC236}">
                <a16:creationId xmlns:a16="http://schemas.microsoft.com/office/drawing/2014/main" id="{98663357-1843-42BB-BC09-EACA8E00E59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534656" y="0"/>
            <a:ext cx="4657344" cy="6858000"/>
          </a:xfrm>
          <a:prstGeom prst="rect">
            <a:avLst/>
          </a:prstGeom>
          <a:solidFill>
            <a:srgbClr val="8E574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re 1">
            <a:extLst>
              <a:ext uri="{FF2B5EF4-FFF2-40B4-BE49-F238E27FC236}">
                <a16:creationId xmlns:a16="http://schemas.microsoft.com/office/drawing/2014/main" id="{4BBAF541-6FE5-35E4-A526-9700E42D7BED}"/>
              </a:ext>
            </a:extLst>
          </p:cNvPr>
          <p:cNvSpPr>
            <a:spLocks noGrp="1"/>
          </p:cNvSpPr>
          <p:nvPr>
            <p:ph type="ctrTitle"/>
          </p:nvPr>
        </p:nvSpPr>
        <p:spPr>
          <a:xfrm>
            <a:off x="7707086" y="307910"/>
            <a:ext cx="4068147" cy="6550090"/>
          </a:xfrm>
        </p:spPr>
        <p:txBody>
          <a:bodyPr vert="horz" lIns="91440" tIns="45720" rIns="91440" bIns="45720" rtlCol="0" anchor="ctr">
            <a:normAutofit/>
          </a:bodyPr>
          <a:lstStyle/>
          <a:p>
            <a:pPr algn="l"/>
            <a:r>
              <a:rPr lang="en-US" sz="2800" b="1" u="sng" dirty="0">
                <a:solidFill>
                  <a:srgbClr val="FFFFFF"/>
                </a:solidFill>
                <a:effectLst>
                  <a:outerShdw blurRad="38100" dist="38100" dir="2700000" algn="tl">
                    <a:srgbClr val="000000">
                      <a:alpha val="43137"/>
                    </a:srgbClr>
                  </a:outerShdw>
                </a:effectLst>
              </a:rPr>
              <a:t>Personne de </a:t>
            </a:r>
            <a:r>
              <a:rPr lang="en-US" sz="2800" b="1" u="sng" dirty="0" err="1">
                <a:solidFill>
                  <a:srgbClr val="FFFFFF"/>
                </a:solidFill>
                <a:effectLst>
                  <a:outerShdw blurRad="38100" dist="38100" dir="2700000" algn="tl">
                    <a:srgbClr val="000000">
                      <a:alpha val="43137"/>
                    </a:srgbClr>
                  </a:outerShdw>
                </a:effectLst>
              </a:rPr>
              <a:t>confiance</a:t>
            </a:r>
            <a:br>
              <a:rPr lang="en-US" sz="2800" b="1" u="sng" dirty="0">
                <a:solidFill>
                  <a:srgbClr val="FFFFFF"/>
                </a:solidFill>
                <a:effectLst>
                  <a:outerShdw blurRad="38100" dist="38100" dir="2700000" algn="tl">
                    <a:srgbClr val="000000">
                      <a:alpha val="43137"/>
                    </a:srgbClr>
                  </a:outerShdw>
                </a:effectLst>
              </a:rPr>
            </a:br>
            <a:br>
              <a:rPr lang="en-US" sz="1400" b="1" dirty="0">
                <a:solidFill>
                  <a:srgbClr val="FFFFFF"/>
                </a:solidFill>
              </a:rPr>
            </a:br>
            <a:br>
              <a:rPr lang="en-US" sz="1400" dirty="0">
                <a:solidFill>
                  <a:srgbClr val="FFFFFF"/>
                </a:solidFill>
              </a:rPr>
            </a:br>
            <a:br>
              <a:rPr lang="en-US" sz="2000" dirty="0">
                <a:solidFill>
                  <a:srgbClr val="FFFFFF"/>
                </a:solidFill>
              </a:rPr>
            </a:br>
            <a:r>
              <a:rPr lang="fr-FR" sz="2000" dirty="0">
                <a:solidFill>
                  <a:schemeClr val="bg1"/>
                </a:solidFill>
              </a:rPr>
              <a:t>Cette personne constitue un atout majeur en milieu professionnel dans la gestion et la prévention des risques psychosociaux.</a:t>
            </a:r>
            <a:br>
              <a:rPr lang="fr-FR" sz="2000" dirty="0">
                <a:solidFill>
                  <a:schemeClr val="bg1"/>
                </a:solidFill>
              </a:rPr>
            </a:br>
            <a:br>
              <a:rPr lang="fr-FR" sz="2000" dirty="0">
                <a:solidFill>
                  <a:schemeClr val="bg1"/>
                </a:solidFill>
              </a:rPr>
            </a:br>
            <a:r>
              <a:rPr lang="fr-FR" sz="2000" dirty="0">
                <a:solidFill>
                  <a:schemeClr val="bg1"/>
                </a:solidFill>
              </a:rPr>
              <a:t>Elle est </a:t>
            </a:r>
            <a:r>
              <a:rPr lang="fr-FR" sz="2000" b="1" dirty="0">
                <a:solidFill>
                  <a:schemeClr val="bg1"/>
                </a:solidFill>
              </a:rPr>
              <a:t>tenue au secret professionnel </a:t>
            </a:r>
            <a:r>
              <a:rPr lang="fr-FR" sz="2000" dirty="0">
                <a:solidFill>
                  <a:schemeClr val="bg1"/>
                </a:solidFill>
              </a:rPr>
              <a:t>et joue un rôle d’écoute, d’information et de conseil. </a:t>
            </a:r>
            <a:br>
              <a:rPr lang="fr-FR" sz="2000" dirty="0">
                <a:solidFill>
                  <a:schemeClr val="bg1"/>
                </a:solidFill>
              </a:rPr>
            </a:br>
            <a:br>
              <a:rPr lang="fr-FR" sz="2000" dirty="0">
                <a:solidFill>
                  <a:schemeClr val="bg1"/>
                </a:solidFill>
              </a:rPr>
            </a:br>
            <a:r>
              <a:rPr lang="fr-FR" sz="2000" dirty="0">
                <a:solidFill>
                  <a:schemeClr val="bg1"/>
                </a:solidFill>
              </a:rPr>
              <a:t>Toutes entreprises d’au moins 50 travailleurs à l’obligation d’en désigner une.</a:t>
            </a:r>
            <a:br>
              <a:rPr lang="fr-FR" sz="2000" dirty="0">
                <a:solidFill>
                  <a:schemeClr val="bg1"/>
                </a:solidFill>
              </a:rPr>
            </a:br>
            <a:br>
              <a:rPr lang="fr-FR" sz="2000" dirty="0">
                <a:solidFill>
                  <a:schemeClr val="bg1"/>
                </a:solidFill>
              </a:rPr>
            </a:br>
            <a:r>
              <a:rPr lang="fr-BE" sz="2000" dirty="0">
                <a:solidFill>
                  <a:schemeClr val="bg1"/>
                </a:solidFill>
                <a:latin typeface="Calibri" panose="020F0502020204030204" pitchFamily="34" charset="0"/>
                <a:ea typeface="Calibri" panose="020F0502020204030204" pitchFamily="34" charset="0"/>
                <a:cs typeface="Times New Roman" panose="02020603050405020304" pitchFamily="18" charset="0"/>
              </a:rPr>
              <a:t>Si une personne de confiance est désignée dans l’entreprise, son nom doit figurer dans le règlement de travail. </a:t>
            </a:r>
            <a:br>
              <a:rPr lang="fr-BE" sz="2000" dirty="0">
                <a:solidFill>
                  <a:schemeClr val="bg1"/>
                </a:solidFill>
              </a:rPr>
            </a:br>
            <a:br>
              <a:rPr lang="en-US" sz="2000" dirty="0">
                <a:solidFill>
                  <a:srgbClr val="FFFFFF"/>
                </a:solidFill>
              </a:rPr>
            </a:br>
            <a:br>
              <a:rPr lang="en-US" sz="1400" dirty="0">
                <a:solidFill>
                  <a:srgbClr val="FFFFFF"/>
                </a:solidFill>
              </a:rPr>
            </a:br>
            <a:endParaRPr lang="en-US" sz="1400" dirty="0">
              <a:solidFill>
                <a:srgbClr val="FFFFFF"/>
              </a:solidFill>
            </a:endParaRPr>
          </a:p>
        </p:txBody>
      </p:sp>
      <p:sp>
        <p:nvSpPr>
          <p:cNvPr id="3" name="Espace réservé du pied de page 2">
            <a:extLst>
              <a:ext uri="{FF2B5EF4-FFF2-40B4-BE49-F238E27FC236}">
                <a16:creationId xmlns:a16="http://schemas.microsoft.com/office/drawing/2014/main" id="{56AA0081-B9B7-2B45-B64F-B2EEBDC0E98C}"/>
              </a:ext>
            </a:extLst>
          </p:cNvPr>
          <p:cNvSpPr>
            <a:spLocks noGrp="1"/>
          </p:cNvSpPr>
          <p:nvPr>
            <p:ph type="ftr" sz="quarter" idx="11"/>
          </p:nvPr>
        </p:nvSpPr>
        <p:spPr>
          <a:xfrm>
            <a:off x="838200" y="6356350"/>
            <a:ext cx="4114800" cy="365125"/>
          </a:xfrm>
          <a:noFill/>
        </p:spPr>
        <p:txBody>
          <a:bodyPr vert="horz" lIns="91440" tIns="45720" rIns="91440" bIns="45720" rtlCol="0" anchor="ctr">
            <a:normAutofit/>
          </a:bodyPr>
          <a:lstStyle/>
          <a:p>
            <a:pPr algn="l" defTabSz="457200">
              <a:spcAft>
                <a:spcPts val="600"/>
              </a:spcAft>
            </a:pPr>
            <a:r>
              <a:rPr lang="en-US" kern="1200">
                <a:solidFill>
                  <a:srgbClr val="FFFFFF"/>
                </a:solidFill>
                <a:latin typeface="+mn-lt"/>
                <a:ea typeface="+mn-ea"/>
                <a:cs typeface="+mn-cs"/>
              </a:rPr>
              <a:t>© SOS BURNOUT Belgique</a:t>
            </a:r>
          </a:p>
        </p:txBody>
      </p:sp>
    </p:spTree>
    <p:extLst>
      <p:ext uri="{BB962C8B-B14F-4D97-AF65-F5344CB8AC3E}">
        <p14:creationId xmlns:p14="http://schemas.microsoft.com/office/powerpoint/2010/main" val="29130386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pic>
        <p:nvPicPr>
          <p:cNvPr id="1028" name="Picture 4" descr="Gratuit Crop Friends Empiler Les Mains Ensemble Photos">
            <a:extLst>
              <a:ext uri="{FF2B5EF4-FFF2-40B4-BE49-F238E27FC236}">
                <a16:creationId xmlns:a16="http://schemas.microsoft.com/office/drawing/2014/main" id="{324984CD-31F8-5677-386B-716C94B37475}"/>
              </a:ext>
            </a:extLst>
          </p:cNvPr>
          <p:cNvPicPr>
            <a:picLocks noChangeAspect="1" noChangeArrowheads="1"/>
          </p:cNvPicPr>
          <p:nvPr/>
        </p:nvPicPr>
        <p:blipFill rotWithShape="1">
          <a:blip r:embed="rId2">
            <a:alphaModFix amt="70000"/>
            <a:extLst>
              <a:ext uri="{28A0092B-C50C-407E-A947-70E740481C1C}">
                <a14:useLocalDpi xmlns:a14="http://schemas.microsoft.com/office/drawing/2010/main" val="0"/>
              </a:ext>
            </a:extLst>
          </a:blip>
          <a:srcRect t="12550" r="1" b="31019"/>
          <a:stretch/>
        </p:blipFill>
        <p:spPr bwMode="auto">
          <a:xfrm>
            <a:off x="20" y="10"/>
            <a:ext cx="7534636" cy="6857990"/>
          </a:xfrm>
          <a:prstGeom prst="rect">
            <a:avLst/>
          </a:prstGeom>
          <a:noFill/>
          <a:extLst>
            <a:ext uri="{909E8E84-426E-40DD-AFC4-6F175D3DCCD1}">
              <a14:hiddenFill xmlns:a14="http://schemas.microsoft.com/office/drawing/2010/main">
                <a:solidFill>
                  <a:srgbClr val="FFFFFF"/>
                </a:solidFill>
              </a14:hiddenFill>
            </a:ext>
          </a:extLst>
        </p:spPr>
      </p:pic>
      <p:sp>
        <p:nvSpPr>
          <p:cNvPr id="1032" name="Rectangle 1031">
            <a:extLst>
              <a:ext uri="{FF2B5EF4-FFF2-40B4-BE49-F238E27FC236}">
                <a16:creationId xmlns:a16="http://schemas.microsoft.com/office/drawing/2014/main" id="{98663357-1843-42BB-BC09-EACA8E00E59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534656" y="0"/>
            <a:ext cx="4657344" cy="6858000"/>
          </a:xfrm>
          <a:prstGeom prst="rect">
            <a:avLst/>
          </a:prstGeom>
          <a:solidFill>
            <a:srgbClr val="8E574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re 1">
            <a:extLst>
              <a:ext uri="{FF2B5EF4-FFF2-40B4-BE49-F238E27FC236}">
                <a16:creationId xmlns:a16="http://schemas.microsoft.com/office/drawing/2014/main" id="{4BBAF541-6FE5-35E4-A526-9700E42D7BED}"/>
              </a:ext>
            </a:extLst>
          </p:cNvPr>
          <p:cNvSpPr>
            <a:spLocks noGrp="1"/>
          </p:cNvSpPr>
          <p:nvPr>
            <p:ph type="ctrTitle"/>
          </p:nvPr>
        </p:nvSpPr>
        <p:spPr>
          <a:xfrm>
            <a:off x="7707086" y="307910"/>
            <a:ext cx="4068147" cy="6550090"/>
          </a:xfrm>
        </p:spPr>
        <p:txBody>
          <a:bodyPr vert="horz" lIns="91440" tIns="45720" rIns="91440" bIns="45720" rtlCol="0" anchor="ctr">
            <a:normAutofit fontScale="90000"/>
          </a:bodyPr>
          <a:lstStyle/>
          <a:p>
            <a:pPr algn="l">
              <a:spcAft>
                <a:spcPts val="975"/>
              </a:spcAft>
            </a:pPr>
            <a:r>
              <a:rPr lang="en-US" sz="2800" b="1" u="sng" dirty="0" err="1">
                <a:solidFill>
                  <a:srgbClr val="FFFFFF"/>
                </a:solidFill>
                <a:effectLst>
                  <a:outerShdw blurRad="38100" dist="38100" dir="2700000" algn="tl">
                    <a:srgbClr val="000000">
                      <a:alpha val="43137"/>
                    </a:srgbClr>
                  </a:outerShdw>
                </a:effectLst>
              </a:rPr>
              <a:t>Conseiller</a:t>
            </a:r>
            <a:r>
              <a:rPr lang="en-US" sz="2800" b="1" u="sng" dirty="0">
                <a:solidFill>
                  <a:srgbClr val="FFFFFF"/>
                </a:solidFill>
                <a:effectLst>
                  <a:outerShdw blurRad="38100" dist="38100" dir="2700000" algn="tl">
                    <a:srgbClr val="000000">
                      <a:alpha val="43137"/>
                    </a:srgbClr>
                  </a:outerShdw>
                </a:effectLst>
              </a:rPr>
              <a:t> </a:t>
            </a:r>
            <a:r>
              <a:rPr lang="en-US" sz="2800" b="1" u="sng" dirty="0" err="1">
                <a:solidFill>
                  <a:srgbClr val="FFFFFF"/>
                </a:solidFill>
                <a:effectLst>
                  <a:outerShdw blurRad="38100" dist="38100" dir="2700000" algn="tl">
                    <a:srgbClr val="000000">
                      <a:alpha val="43137"/>
                    </a:srgbClr>
                  </a:outerShdw>
                </a:effectLst>
              </a:rPr>
              <a:t>en</a:t>
            </a:r>
            <a:r>
              <a:rPr lang="en-US" sz="2800" b="1" u="sng" dirty="0">
                <a:solidFill>
                  <a:srgbClr val="FFFFFF"/>
                </a:solidFill>
                <a:effectLst>
                  <a:outerShdw blurRad="38100" dist="38100" dir="2700000" algn="tl">
                    <a:srgbClr val="000000">
                      <a:alpha val="43137"/>
                    </a:srgbClr>
                  </a:outerShdw>
                </a:effectLst>
              </a:rPr>
              <a:t> </a:t>
            </a:r>
            <a:r>
              <a:rPr lang="en-US" sz="2800" b="1" u="sng" dirty="0" err="1">
                <a:solidFill>
                  <a:srgbClr val="FFFFFF"/>
                </a:solidFill>
                <a:effectLst>
                  <a:outerShdw blurRad="38100" dist="38100" dir="2700000" algn="tl">
                    <a:srgbClr val="000000">
                      <a:alpha val="43137"/>
                    </a:srgbClr>
                  </a:outerShdw>
                </a:effectLst>
              </a:rPr>
              <a:t>prévention</a:t>
            </a:r>
            <a:br>
              <a:rPr lang="en-US" sz="2800" b="1" u="sng" dirty="0">
                <a:solidFill>
                  <a:srgbClr val="FFFFFF"/>
                </a:solidFill>
                <a:effectLst>
                  <a:outerShdw blurRad="38100" dist="38100" dir="2700000" algn="tl">
                    <a:srgbClr val="000000">
                      <a:alpha val="43137"/>
                    </a:srgbClr>
                  </a:outerShdw>
                </a:effectLst>
              </a:rPr>
            </a:br>
            <a:br>
              <a:rPr lang="en-US" sz="1400" b="1" dirty="0">
                <a:solidFill>
                  <a:srgbClr val="FFFFFF"/>
                </a:solidFill>
              </a:rPr>
            </a:br>
            <a:br>
              <a:rPr lang="en-US" sz="1400" dirty="0">
                <a:solidFill>
                  <a:srgbClr val="FFFFFF"/>
                </a:solidFill>
              </a:rPr>
            </a:br>
            <a:br>
              <a:rPr lang="en-US" sz="2000" dirty="0">
                <a:solidFill>
                  <a:srgbClr val="FFFFFF"/>
                </a:solidFill>
              </a:rPr>
            </a:br>
            <a:r>
              <a:rPr lang="fr-BE" sz="2000" dirty="0">
                <a:solidFill>
                  <a:schemeClr val="bg1"/>
                </a:solidFill>
              </a:rPr>
              <a:t>C’est un expert, interne ou externe à l’entreprise, qui conseille l’employeur dans le but de prévenir risques psychosociaux liés au travail.</a:t>
            </a:r>
            <a:br>
              <a:rPr lang="fr-BE" sz="2000" dirty="0">
                <a:solidFill>
                  <a:schemeClr val="bg1"/>
                </a:solidFill>
              </a:rPr>
            </a:br>
            <a:br>
              <a:rPr lang="fr-BE" sz="2000" dirty="0">
                <a:solidFill>
                  <a:schemeClr val="bg1"/>
                </a:solidFill>
              </a:rPr>
            </a:br>
            <a:r>
              <a:rPr lang="fr-BE" sz="2000" dirty="0">
                <a:solidFill>
                  <a:schemeClr val="bg1"/>
                </a:solidFill>
              </a:rPr>
              <a:t>Vous pouvez trouver ses coordonnées dans le règlement de travail ou dans un endroit facilement accessible par les travailleurs (réfectoire, intranet, …)</a:t>
            </a:r>
            <a:br>
              <a:rPr lang="fr-BE" sz="2000" dirty="0">
                <a:solidFill>
                  <a:schemeClr val="bg1"/>
                </a:solidFill>
              </a:rPr>
            </a:br>
            <a:br>
              <a:rPr lang="fr-BE" sz="2000" dirty="0">
                <a:solidFill>
                  <a:schemeClr val="bg1"/>
                </a:solidFill>
              </a:rPr>
            </a:br>
            <a:r>
              <a:rPr lang="fr-BE" sz="2000" dirty="0">
                <a:solidFill>
                  <a:schemeClr val="bg1"/>
                </a:solidFill>
              </a:rPr>
              <a:t>Vous avez le droit de demander que votre entretien reste confidentiel et pouvez le solliciter spontanément dès que vous estimez que votre mal-être est en lien avec votre travail ou que votre trajet de réintégration n’est </a:t>
            </a:r>
            <a:r>
              <a:rPr lang="fr-BE" sz="2000">
                <a:solidFill>
                  <a:schemeClr val="bg1"/>
                </a:solidFill>
              </a:rPr>
              <a:t>plus adapté.</a:t>
            </a:r>
            <a:br>
              <a:rPr lang="fr-BE" sz="2000" dirty="0">
                <a:solidFill>
                  <a:schemeClr val="bg1"/>
                </a:solidFill>
              </a:rPr>
            </a:br>
            <a:br>
              <a:rPr lang="fr-BE" sz="6600" dirty="0">
                <a:ea typeface="Times New Roman" panose="02020603050405020304" pitchFamily="18" charset="0"/>
              </a:rPr>
            </a:br>
            <a:br>
              <a:rPr lang="en-US" sz="2000" dirty="0">
                <a:solidFill>
                  <a:srgbClr val="FFFFFF"/>
                </a:solidFill>
              </a:rPr>
            </a:br>
            <a:br>
              <a:rPr lang="en-US" sz="1400" dirty="0">
                <a:solidFill>
                  <a:srgbClr val="FFFFFF"/>
                </a:solidFill>
              </a:rPr>
            </a:br>
            <a:endParaRPr lang="en-US" sz="1400" dirty="0">
              <a:solidFill>
                <a:srgbClr val="FFFFFF"/>
              </a:solidFill>
            </a:endParaRPr>
          </a:p>
        </p:txBody>
      </p:sp>
      <p:sp>
        <p:nvSpPr>
          <p:cNvPr id="3" name="Espace réservé du pied de page 2">
            <a:extLst>
              <a:ext uri="{FF2B5EF4-FFF2-40B4-BE49-F238E27FC236}">
                <a16:creationId xmlns:a16="http://schemas.microsoft.com/office/drawing/2014/main" id="{56AA0081-B9B7-2B45-B64F-B2EEBDC0E98C}"/>
              </a:ext>
            </a:extLst>
          </p:cNvPr>
          <p:cNvSpPr>
            <a:spLocks noGrp="1"/>
          </p:cNvSpPr>
          <p:nvPr>
            <p:ph type="ftr" sz="quarter" idx="11"/>
          </p:nvPr>
        </p:nvSpPr>
        <p:spPr>
          <a:xfrm>
            <a:off x="838200" y="6356350"/>
            <a:ext cx="4114800" cy="365125"/>
          </a:xfrm>
          <a:noFill/>
        </p:spPr>
        <p:txBody>
          <a:bodyPr vert="horz" lIns="91440" tIns="45720" rIns="91440" bIns="45720" rtlCol="0" anchor="ctr">
            <a:normAutofit/>
          </a:bodyPr>
          <a:lstStyle/>
          <a:p>
            <a:pPr algn="l" defTabSz="457200">
              <a:spcAft>
                <a:spcPts val="600"/>
              </a:spcAft>
            </a:pPr>
            <a:r>
              <a:rPr lang="en-US" kern="1200">
                <a:solidFill>
                  <a:srgbClr val="FFFFFF"/>
                </a:solidFill>
                <a:latin typeface="+mn-lt"/>
                <a:ea typeface="+mn-ea"/>
                <a:cs typeface="+mn-cs"/>
              </a:rPr>
              <a:t>© SOS BURNOUT Belgique</a:t>
            </a:r>
          </a:p>
        </p:txBody>
      </p:sp>
    </p:spTree>
    <p:extLst>
      <p:ext uri="{BB962C8B-B14F-4D97-AF65-F5344CB8AC3E}">
        <p14:creationId xmlns:p14="http://schemas.microsoft.com/office/powerpoint/2010/main" val="29497833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pic>
        <p:nvPicPr>
          <p:cNvPr id="1028" name="Picture 4" descr="Gratuit Crop Friends Empiler Les Mains Ensemble Photos">
            <a:extLst>
              <a:ext uri="{FF2B5EF4-FFF2-40B4-BE49-F238E27FC236}">
                <a16:creationId xmlns:a16="http://schemas.microsoft.com/office/drawing/2014/main" id="{324984CD-31F8-5677-386B-716C94B37475}"/>
              </a:ext>
            </a:extLst>
          </p:cNvPr>
          <p:cNvPicPr>
            <a:picLocks noChangeAspect="1" noChangeArrowheads="1"/>
          </p:cNvPicPr>
          <p:nvPr/>
        </p:nvPicPr>
        <p:blipFill rotWithShape="1">
          <a:blip r:embed="rId2">
            <a:alphaModFix amt="70000"/>
            <a:extLst>
              <a:ext uri="{28A0092B-C50C-407E-A947-70E740481C1C}">
                <a14:useLocalDpi xmlns:a14="http://schemas.microsoft.com/office/drawing/2010/main" val="0"/>
              </a:ext>
            </a:extLst>
          </a:blip>
          <a:srcRect t="12550" r="1" b="31019"/>
          <a:stretch/>
        </p:blipFill>
        <p:spPr bwMode="auto">
          <a:xfrm>
            <a:off x="20" y="10"/>
            <a:ext cx="7534636" cy="6857990"/>
          </a:xfrm>
          <a:prstGeom prst="rect">
            <a:avLst/>
          </a:prstGeom>
          <a:noFill/>
          <a:extLst>
            <a:ext uri="{909E8E84-426E-40DD-AFC4-6F175D3DCCD1}">
              <a14:hiddenFill xmlns:a14="http://schemas.microsoft.com/office/drawing/2010/main">
                <a:solidFill>
                  <a:srgbClr val="FFFFFF"/>
                </a:solidFill>
              </a14:hiddenFill>
            </a:ext>
          </a:extLst>
        </p:spPr>
      </p:pic>
      <p:sp>
        <p:nvSpPr>
          <p:cNvPr id="1032" name="Rectangle 1031">
            <a:extLst>
              <a:ext uri="{FF2B5EF4-FFF2-40B4-BE49-F238E27FC236}">
                <a16:creationId xmlns:a16="http://schemas.microsoft.com/office/drawing/2014/main" id="{98663357-1843-42BB-BC09-EACA8E00E59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534656" y="0"/>
            <a:ext cx="4657344" cy="6858000"/>
          </a:xfrm>
          <a:prstGeom prst="rect">
            <a:avLst/>
          </a:prstGeom>
          <a:solidFill>
            <a:srgbClr val="8E574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re 1">
            <a:extLst>
              <a:ext uri="{FF2B5EF4-FFF2-40B4-BE49-F238E27FC236}">
                <a16:creationId xmlns:a16="http://schemas.microsoft.com/office/drawing/2014/main" id="{4BBAF541-6FE5-35E4-A526-9700E42D7BED}"/>
              </a:ext>
            </a:extLst>
          </p:cNvPr>
          <p:cNvSpPr>
            <a:spLocks noGrp="1"/>
          </p:cNvSpPr>
          <p:nvPr>
            <p:ph type="ctrTitle"/>
          </p:nvPr>
        </p:nvSpPr>
        <p:spPr>
          <a:xfrm>
            <a:off x="7707086" y="307910"/>
            <a:ext cx="4068147" cy="6550090"/>
          </a:xfrm>
        </p:spPr>
        <p:txBody>
          <a:bodyPr vert="horz" lIns="91440" tIns="45720" rIns="91440" bIns="45720" rtlCol="0" anchor="ctr">
            <a:normAutofit/>
          </a:bodyPr>
          <a:lstStyle/>
          <a:p>
            <a:pPr algn="l"/>
            <a:r>
              <a:rPr lang="en-US" sz="2800" b="1" u="sng" dirty="0" err="1">
                <a:solidFill>
                  <a:srgbClr val="FFFFFF"/>
                </a:solidFill>
                <a:effectLst>
                  <a:outerShdw blurRad="38100" dist="38100" dir="2700000" algn="tl">
                    <a:srgbClr val="000000">
                      <a:alpha val="43137"/>
                    </a:srgbClr>
                  </a:outerShdw>
                </a:effectLst>
              </a:rPr>
              <a:t>Médecin</a:t>
            </a:r>
            <a:r>
              <a:rPr lang="en-US" sz="2800" b="1" u="sng" dirty="0">
                <a:solidFill>
                  <a:srgbClr val="FFFFFF"/>
                </a:solidFill>
                <a:effectLst>
                  <a:outerShdw blurRad="38100" dist="38100" dir="2700000" algn="tl">
                    <a:srgbClr val="000000">
                      <a:alpha val="43137"/>
                    </a:srgbClr>
                  </a:outerShdw>
                </a:effectLst>
              </a:rPr>
              <a:t> du travail</a:t>
            </a:r>
            <a:br>
              <a:rPr lang="en-US" sz="2800" b="1" u="sng" dirty="0">
                <a:solidFill>
                  <a:srgbClr val="FFFFFF"/>
                </a:solidFill>
                <a:effectLst>
                  <a:outerShdw blurRad="38100" dist="38100" dir="2700000" algn="tl">
                    <a:srgbClr val="000000">
                      <a:alpha val="43137"/>
                    </a:srgbClr>
                  </a:outerShdw>
                </a:effectLst>
              </a:rPr>
            </a:br>
            <a:br>
              <a:rPr lang="en-US" sz="1400" b="1" dirty="0">
                <a:solidFill>
                  <a:srgbClr val="FFFFFF"/>
                </a:solidFill>
              </a:rPr>
            </a:br>
            <a:br>
              <a:rPr lang="en-US" sz="1400" dirty="0">
                <a:solidFill>
                  <a:srgbClr val="FFFFFF"/>
                </a:solidFill>
              </a:rPr>
            </a:br>
            <a:br>
              <a:rPr lang="en-US" sz="2000" dirty="0">
                <a:solidFill>
                  <a:srgbClr val="FFFFFF"/>
                </a:solidFill>
              </a:rPr>
            </a:br>
            <a:r>
              <a:rPr lang="fr-BE" sz="2000" dirty="0">
                <a:solidFill>
                  <a:schemeClr val="bg1"/>
                </a:solidFill>
              </a:rPr>
              <a:t>Il est chargé de veiller à votre </a:t>
            </a:r>
            <a:r>
              <a:rPr lang="fr-BE" sz="2000" b="1" dirty="0">
                <a:solidFill>
                  <a:schemeClr val="bg1"/>
                </a:solidFill>
              </a:rPr>
              <a:t>santé physique et mentale </a:t>
            </a:r>
            <a:r>
              <a:rPr lang="fr-BE" sz="2000" dirty="0">
                <a:solidFill>
                  <a:schemeClr val="bg1"/>
                </a:solidFill>
              </a:rPr>
              <a:t>sur le lieu de travail.</a:t>
            </a:r>
            <a:br>
              <a:rPr lang="fr-BE" sz="2000" dirty="0">
                <a:solidFill>
                  <a:schemeClr val="bg1"/>
                </a:solidFill>
              </a:rPr>
            </a:br>
            <a:br>
              <a:rPr lang="fr-BE" sz="2000" dirty="0">
                <a:solidFill>
                  <a:schemeClr val="bg1"/>
                </a:solidFill>
              </a:rPr>
            </a:br>
            <a:r>
              <a:rPr lang="fr-BE" sz="2000" dirty="0">
                <a:solidFill>
                  <a:schemeClr val="bg1"/>
                </a:solidFill>
              </a:rPr>
              <a:t>Vous trouverez les coordonnées du médecin du travail dans votre règlement de travail.</a:t>
            </a:r>
            <a:br>
              <a:rPr lang="fr-BE" sz="2000" dirty="0">
                <a:solidFill>
                  <a:schemeClr val="bg1"/>
                </a:solidFill>
              </a:rPr>
            </a:br>
            <a:br>
              <a:rPr lang="en-US" sz="2000" dirty="0">
                <a:solidFill>
                  <a:srgbClr val="FFFFFF"/>
                </a:solidFill>
              </a:rPr>
            </a:br>
            <a:br>
              <a:rPr lang="en-US" sz="1400" dirty="0">
                <a:solidFill>
                  <a:srgbClr val="FFFFFF"/>
                </a:solidFill>
              </a:rPr>
            </a:br>
            <a:endParaRPr lang="en-US" sz="1400" dirty="0">
              <a:solidFill>
                <a:srgbClr val="FFFFFF"/>
              </a:solidFill>
            </a:endParaRPr>
          </a:p>
        </p:txBody>
      </p:sp>
      <p:sp>
        <p:nvSpPr>
          <p:cNvPr id="3" name="Espace réservé du pied de page 2">
            <a:extLst>
              <a:ext uri="{FF2B5EF4-FFF2-40B4-BE49-F238E27FC236}">
                <a16:creationId xmlns:a16="http://schemas.microsoft.com/office/drawing/2014/main" id="{56AA0081-B9B7-2B45-B64F-B2EEBDC0E98C}"/>
              </a:ext>
            </a:extLst>
          </p:cNvPr>
          <p:cNvSpPr>
            <a:spLocks noGrp="1"/>
          </p:cNvSpPr>
          <p:nvPr>
            <p:ph type="ftr" sz="quarter" idx="11"/>
          </p:nvPr>
        </p:nvSpPr>
        <p:spPr>
          <a:xfrm>
            <a:off x="838200" y="6356350"/>
            <a:ext cx="4114800" cy="365125"/>
          </a:xfrm>
          <a:noFill/>
        </p:spPr>
        <p:txBody>
          <a:bodyPr vert="horz" lIns="91440" tIns="45720" rIns="91440" bIns="45720" rtlCol="0" anchor="ctr">
            <a:normAutofit/>
          </a:bodyPr>
          <a:lstStyle/>
          <a:p>
            <a:pPr algn="l" defTabSz="457200">
              <a:spcAft>
                <a:spcPts val="600"/>
              </a:spcAft>
            </a:pPr>
            <a:r>
              <a:rPr lang="en-US" kern="1200">
                <a:solidFill>
                  <a:srgbClr val="FFFFFF"/>
                </a:solidFill>
                <a:latin typeface="+mn-lt"/>
                <a:ea typeface="+mn-ea"/>
                <a:cs typeface="+mn-cs"/>
              </a:rPr>
              <a:t>© SOS BURNOUT Belgique</a:t>
            </a:r>
          </a:p>
        </p:txBody>
      </p:sp>
    </p:spTree>
    <p:extLst>
      <p:ext uri="{BB962C8B-B14F-4D97-AF65-F5344CB8AC3E}">
        <p14:creationId xmlns:p14="http://schemas.microsoft.com/office/powerpoint/2010/main" val="30199887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pic>
        <p:nvPicPr>
          <p:cNvPr id="1028" name="Picture 4" descr="Gratuit Crop Friends Empiler Les Mains Ensemble Photos">
            <a:extLst>
              <a:ext uri="{FF2B5EF4-FFF2-40B4-BE49-F238E27FC236}">
                <a16:creationId xmlns:a16="http://schemas.microsoft.com/office/drawing/2014/main" id="{324984CD-31F8-5677-386B-716C94B37475}"/>
              </a:ext>
            </a:extLst>
          </p:cNvPr>
          <p:cNvPicPr>
            <a:picLocks noChangeAspect="1" noChangeArrowheads="1"/>
          </p:cNvPicPr>
          <p:nvPr/>
        </p:nvPicPr>
        <p:blipFill rotWithShape="1">
          <a:blip r:embed="rId2">
            <a:alphaModFix amt="70000"/>
            <a:extLst>
              <a:ext uri="{28A0092B-C50C-407E-A947-70E740481C1C}">
                <a14:useLocalDpi xmlns:a14="http://schemas.microsoft.com/office/drawing/2010/main" val="0"/>
              </a:ext>
            </a:extLst>
          </a:blip>
          <a:srcRect t="12550" r="1" b="31019"/>
          <a:stretch/>
        </p:blipFill>
        <p:spPr bwMode="auto">
          <a:xfrm>
            <a:off x="20" y="10"/>
            <a:ext cx="7534636" cy="6857990"/>
          </a:xfrm>
          <a:prstGeom prst="rect">
            <a:avLst/>
          </a:prstGeom>
          <a:noFill/>
          <a:extLst>
            <a:ext uri="{909E8E84-426E-40DD-AFC4-6F175D3DCCD1}">
              <a14:hiddenFill xmlns:a14="http://schemas.microsoft.com/office/drawing/2010/main">
                <a:solidFill>
                  <a:srgbClr val="FFFFFF"/>
                </a:solidFill>
              </a14:hiddenFill>
            </a:ext>
          </a:extLst>
        </p:spPr>
      </p:pic>
      <p:sp>
        <p:nvSpPr>
          <p:cNvPr id="1032" name="Rectangle 1031">
            <a:extLst>
              <a:ext uri="{FF2B5EF4-FFF2-40B4-BE49-F238E27FC236}">
                <a16:creationId xmlns:a16="http://schemas.microsoft.com/office/drawing/2014/main" id="{98663357-1843-42BB-BC09-EACA8E00E59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534656" y="0"/>
            <a:ext cx="4657344" cy="6858000"/>
          </a:xfrm>
          <a:prstGeom prst="rect">
            <a:avLst/>
          </a:prstGeom>
          <a:solidFill>
            <a:srgbClr val="8E574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re 1">
            <a:extLst>
              <a:ext uri="{FF2B5EF4-FFF2-40B4-BE49-F238E27FC236}">
                <a16:creationId xmlns:a16="http://schemas.microsoft.com/office/drawing/2014/main" id="{4BBAF541-6FE5-35E4-A526-9700E42D7BED}"/>
              </a:ext>
            </a:extLst>
          </p:cNvPr>
          <p:cNvSpPr>
            <a:spLocks noGrp="1"/>
          </p:cNvSpPr>
          <p:nvPr>
            <p:ph type="ctrTitle"/>
          </p:nvPr>
        </p:nvSpPr>
        <p:spPr>
          <a:xfrm>
            <a:off x="7707086" y="307910"/>
            <a:ext cx="4068147" cy="6550090"/>
          </a:xfrm>
        </p:spPr>
        <p:txBody>
          <a:bodyPr vert="horz" lIns="91440" tIns="45720" rIns="91440" bIns="45720" rtlCol="0" anchor="ctr">
            <a:normAutofit/>
          </a:bodyPr>
          <a:lstStyle/>
          <a:p>
            <a:pPr algn="l"/>
            <a:r>
              <a:rPr lang="en-US" sz="2800" b="1" u="sng" dirty="0" err="1">
                <a:solidFill>
                  <a:srgbClr val="FFFFFF"/>
                </a:solidFill>
                <a:effectLst>
                  <a:outerShdw blurRad="38100" dist="38100" dir="2700000" algn="tl">
                    <a:srgbClr val="000000">
                      <a:alpha val="43137"/>
                    </a:srgbClr>
                  </a:outerShdw>
                </a:effectLst>
              </a:rPr>
              <a:t>Délégation</a:t>
            </a:r>
            <a:r>
              <a:rPr lang="en-US" sz="2800" b="1" u="sng" dirty="0">
                <a:solidFill>
                  <a:srgbClr val="FFFFFF"/>
                </a:solidFill>
                <a:effectLst>
                  <a:outerShdw blurRad="38100" dist="38100" dir="2700000" algn="tl">
                    <a:srgbClr val="000000">
                      <a:alpha val="43137"/>
                    </a:srgbClr>
                  </a:outerShdw>
                </a:effectLst>
              </a:rPr>
              <a:t> </a:t>
            </a:r>
            <a:r>
              <a:rPr lang="en-US" sz="2800" b="1" u="sng" dirty="0" err="1">
                <a:solidFill>
                  <a:srgbClr val="FFFFFF"/>
                </a:solidFill>
                <a:effectLst>
                  <a:outerShdw blurRad="38100" dist="38100" dir="2700000" algn="tl">
                    <a:srgbClr val="000000">
                      <a:alpha val="43137"/>
                    </a:srgbClr>
                  </a:outerShdw>
                </a:effectLst>
              </a:rPr>
              <a:t>syndicale</a:t>
            </a:r>
            <a:br>
              <a:rPr lang="en-US" sz="2800" b="1" u="sng" dirty="0">
                <a:solidFill>
                  <a:srgbClr val="FFFFFF"/>
                </a:solidFill>
                <a:effectLst>
                  <a:outerShdw blurRad="38100" dist="38100" dir="2700000" algn="tl">
                    <a:srgbClr val="000000">
                      <a:alpha val="43137"/>
                    </a:srgbClr>
                  </a:outerShdw>
                </a:effectLst>
              </a:rPr>
            </a:br>
            <a:br>
              <a:rPr lang="en-US" sz="1400" b="1" dirty="0">
                <a:solidFill>
                  <a:srgbClr val="FFFFFF"/>
                </a:solidFill>
              </a:rPr>
            </a:br>
            <a:br>
              <a:rPr lang="en-US" sz="1400" dirty="0">
                <a:solidFill>
                  <a:srgbClr val="FFFFFF"/>
                </a:solidFill>
              </a:rPr>
            </a:br>
            <a:br>
              <a:rPr lang="en-US" sz="2000" dirty="0">
                <a:solidFill>
                  <a:srgbClr val="FFFFFF"/>
                </a:solidFill>
              </a:rPr>
            </a:br>
            <a:r>
              <a:rPr lang="fr-BE" sz="2000" dirty="0">
                <a:solidFill>
                  <a:schemeClr val="bg1"/>
                </a:solidFill>
                <a:latin typeface="Calibri"/>
                <a:ea typeface="Calibri"/>
                <a:cs typeface="Times New Roman"/>
              </a:rPr>
              <a:t>Si un Comité pour la prévention et la protection au travail ( CPPT) existe au sein de votre entreprise, vous pouvez contacter votre représentant syndical pour qu’il y aborde un problème donné.</a:t>
            </a:r>
            <a:br>
              <a:rPr lang="en-US" sz="2000" dirty="0">
                <a:solidFill>
                  <a:schemeClr val="bg1"/>
                </a:solidFill>
              </a:rPr>
            </a:br>
            <a:br>
              <a:rPr lang="en-US" sz="1400" dirty="0">
                <a:solidFill>
                  <a:srgbClr val="FFFFFF"/>
                </a:solidFill>
              </a:rPr>
            </a:br>
            <a:endParaRPr lang="en-US" sz="1400" dirty="0">
              <a:solidFill>
                <a:srgbClr val="FFFFFF"/>
              </a:solidFill>
            </a:endParaRPr>
          </a:p>
        </p:txBody>
      </p:sp>
      <p:sp>
        <p:nvSpPr>
          <p:cNvPr id="3" name="Espace réservé du pied de page 2">
            <a:extLst>
              <a:ext uri="{FF2B5EF4-FFF2-40B4-BE49-F238E27FC236}">
                <a16:creationId xmlns:a16="http://schemas.microsoft.com/office/drawing/2014/main" id="{56AA0081-B9B7-2B45-B64F-B2EEBDC0E98C}"/>
              </a:ext>
            </a:extLst>
          </p:cNvPr>
          <p:cNvSpPr>
            <a:spLocks noGrp="1"/>
          </p:cNvSpPr>
          <p:nvPr>
            <p:ph type="ftr" sz="quarter" idx="11"/>
          </p:nvPr>
        </p:nvSpPr>
        <p:spPr>
          <a:xfrm>
            <a:off x="838200" y="6356350"/>
            <a:ext cx="4114800" cy="365125"/>
          </a:xfrm>
          <a:noFill/>
        </p:spPr>
        <p:txBody>
          <a:bodyPr vert="horz" lIns="91440" tIns="45720" rIns="91440" bIns="45720" rtlCol="0" anchor="ctr">
            <a:normAutofit/>
          </a:bodyPr>
          <a:lstStyle/>
          <a:p>
            <a:pPr algn="l" defTabSz="457200">
              <a:spcAft>
                <a:spcPts val="600"/>
              </a:spcAft>
            </a:pPr>
            <a:r>
              <a:rPr lang="en-US" kern="1200">
                <a:solidFill>
                  <a:srgbClr val="FFFFFF"/>
                </a:solidFill>
                <a:latin typeface="+mn-lt"/>
                <a:ea typeface="+mn-ea"/>
                <a:cs typeface="+mn-cs"/>
              </a:rPr>
              <a:t>© SOS BURNOUT Belgique</a:t>
            </a:r>
          </a:p>
        </p:txBody>
      </p:sp>
    </p:spTree>
    <p:extLst>
      <p:ext uri="{BB962C8B-B14F-4D97-AF65-F5344CB8AC3E}">
        <p14:creationId xmlns:p14="http://schemas.microsoft.com/office/powerpoint/2010/main" val="14700552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pic>
        <p:nvPicPr>
          <p:cNvPr id="1028" name="Picture 4" descr="Gratuit Crop Friends Empiler Les Mains Ensemble Photos">
            <a:extLst>
              <a:ext uri="{FF2B5EF4-FFF2-40B4-BE49-F238E27FC236}">
                <a16:creationId xmlns:a16="http://schemas.microsoft.com/office/drawing/2014/main" id="{324984CD-31F8-5677-386B-716C94B37475}"/>
              </a:ext>
            </a:extLst>
          </p:cNvPr>
          <p:cNvPicPr>
            <a:picLocks noChangeAspect="1" noChangeArrowheads="1"/>
          </p:cNvPicPr>
          <p:nvPr/>
        </p:nvPicPr>
        <p:blipFill rotWithShape="1">
          <a:blip r:embed="rId2">
            <a:alphaModFix amt="70000"/>
            <a:extLst>
              <a:ext uri="{28A0092B-C50C-407E-A947-70E740481C1C}">
                <a14:useLocalDpi xmlns:a14="http://schemas.microsoft.com/office/drawing/2010/main" val="0"/>
              </a:ext>
            </a:extLst>
          </a:blip>
          <a:srcRect t="12550" r="1" b="31019"/>
          <a:stretch/>
        </p:blipFill>
        <p:spPr bwMode="auto">
          <a:xfrm>
            <a:off x="20" y="10"/>
            <a:ext cx="7534636" cy="6857990"/>
          </a:xfrm>
          <a:prstGeom prst="rect">
            <a:avLst/>
          </a:prstGeom>
          <a:noFill/>
          <a:extLst>
            <a:ext uri="{909E8E84-426E-40DD-AFC4-6F175D3DCCD1}">
              <a14:hiddenFill xmlns:a14="http://schemas.microsoft.com/office/drawing/2010/main">
                <a:solidFill>
                  <a:srgbClr val="FFFFFF"/>
                </a:solidFill>
              </a14:hiddenFill>
            </a:ext>
          </a:extLst>
        </p:spPr>
      </p:pic>
      <p:sp>
        <p:nvSpPr>
          <p:cNvPr id="1032" name="Rectangle 1031">
            <a:extLst>
              <a:ext uri="{FF2B5EF4-FFF2-40B4-BE49-F238E27FC236}">
                <a16:creationId xmlns:a16="http://schemas.microsoft.com/office/drawing/2014/main" id="{98663357-1843-42BB-BC09-EACA8E00E59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534656" y="0"/>
            <a:ext cx="4657344" cy="6858000"/>
          </a:xfrm>
          <a:prstGeom prst="rect">
            <a:avLst/>
          </a:prstGeom>
          <a:solidFill>
            <a:srgbClr val="8E574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re 1">
            <a:extLst>
              <a:ext uri="{FF2B5EF4-FFF2-40B4-BE49-F238E27FC236}">
                <a16:creationId xmlns:a16="http://schemas.microsoft.com/office/drawing/2014/main" id="{4BBAF541-6FE5-35E4-A526-9700E42D7BED}"/>
              </a:ext>
            </a:extLst>
          </p:cNvPr>
          <p:cNvSpPr>
            <a:spLocks noGrp="1"/>
          </p:cNvSpPr>
          <p:nvPr>
            <p:ph type="ctrTitle"/>
          </p:nvPr>
        </p:nvSpPr>
        <p:spPr>
          <a:xfrm>
            <a:off x="7707086" y="307910"/>
            <a:ext cx="4068147" cy="6550090"/>
          </a:xfrm>
        </p:spPr>
        <p:txBody>
          <a:bodyPr vert="horz" lIns="91440" tIns="45720" rIns="91440" bIns="45720" rtlCol="0" anchor="ctr">
            <a:normAutofit/>
          </a:bodyPr>
          <a:lstStyle/>
          <a:p>
            <a:pPr algn="l"/>
            <a:r>
              <a:rPr lang="en-US" sz="2800" b="1" u="sng" dirty="0">
                <a:solidFill>
                  <a:srgbClr val="FFFFFF"/>
                </a:solidFill>
                <a:effectLst>
                  <a:outerShdw blurRad="38100" dist="38100" dir="2700000" algn="tl">
                    <a:srgbClr val="000000">
                      <a:alpha val="43137"/>
                    </a:srgbClr>
                  </a:outerShdw>
                </a:effectLst>
              </a:rPr>
              <a:t>Assistant(e) </a:t>
            </a:r>
            <a:r>
              <a:rPr lang="en-US" sz="2800" b="1" u="sng" dirty="0" err="1">
                <a:solidFill>
                  <a:srgbClr val="FFFFFF"/>
                </a:solidFill>
                <a:effectLst>
                  <a:outerShdw blurRad="38100" dist="38100" dir="2700000" algn="tl">
                    <a:srgbClr val="000000">
                      <a:alpha val="43137"/>
                    </a:srgbClr>
                  </a:outerShdw>
                </a:effectLst>
              </a:rPr>
              <a:t>sociale</a:t>
            </a:r>
            <a:br>
              <a:rPr lang="en-US" sz="2800" b="1" u="sng" dirty="0">
                <a:solidFill>
                  <a:srgbClr val="FFFFFF"/>
                </a:solidFill>
                <a:effectLst>
                  <a:outerShdw blurRad="38100" dist="38100" dir="2700000" algn="tl">
                    <a:srgbClr val="000000">
                      <a:alpha val="43137"/>
                    </a:srgbClr>
                  </a:outerShdw>
                </a:effectLst>
              </a:rPr>
            </a:br>
            <a:br>
              <a:rPr lang="en-US" sz="1400" b="1" dirty="0">
                <a:solidFill>
                  <a:srgbClr val="FFFFFF"/>
                </a:solidFill>
              </a:rPr>
            </a:br>
            <a:br>
              <a:rPr lang="en-US" sz="1400" dirty="0">
                <a:solidFill>
                  <a:srgbClr val="FFFFFF"/>
                </a:solidFill>
              </a:rPr>
            </a:br>
            <a:br>
              <a:rPr lang="en-US" sz="2000" dirty="0">
                <a:solidFill>
                  <a:srgbClr val="FFFFFF"/>
                </a:solidFill>
              </a:rPr>
            </a:br>
            <a:r>
              <a:rPr lang="fr-BE" sz="2400" dirty="0">
                <a:solidFill>
                  <a:schemeClr val="bg1"/>
                </a:solidFill>
              </a:rPr>
              <a:t>Si votre entreprise dispose d’un service social, vous pouvez y rencontrer un/une assistant/e sociale pour qu’il vous aide à aborder certains points.</a:t>
            </a:r>
            <a:br>
              <a:rPr lang="fr-BE" sz="2400" dirty="0">
                <a:solidFill>
                  <a:schemeClr val="bg1"/>
                </a:solidFill>
              </a:rPr>
            </a:br>
            <a:br>
              <a:rPr lang="en-US" sz="2400" dirty="0">
                <a:solidFill>
                  <a:schemeClr val="bg1"/>
                </a:solidFill>
              </a:rPr>
            </a:br>
            <a:endParaRPr lang="en-US" sz="1400" dirty="0">
              <a:solidFill>
                <a:schemeClr val="bg1"/>
              </a:solidFill>
            </a:endParaRPr>
          </a:p>
        </p:txBody>
      </p:sp>
      <p:sp>
        <p:nvSpPr>
          <p:cNvPr id="3" name="Espace réservé du pied de page 2">
            <a:extLst>
              <a:ext uri="{FF2B5EF4-FFF2-40B4-BE49-F238E27FC236}">
                <a16:creationId xmlns:a16="http://schemas.microsoft.com/office/drawing/2014/main" id="{56AA0081-B9B7-2B45-B64F-B2EEBDC0E98C}"/>
              </a:ext>
            </a:extLst>
          </p:cNvPr>
          <p:cNvSpPr>
            <a:spLocks noGrp="1"/>
          </p:cNvSpPr>
          <p:nvPr>
            <p:ph type="ftr" sz="quarter" idx="11"/>
          </p:nvPr>
        </p:nvSpPr>
        <p:spPr>
          <a:xfrm>
            <a:off x="838200" y="6356350"/>
            <a:ext cx="4114800" cy="365125"/>
          </a:xfrm>
          <a:noFill/>
        </p:spPr>
        <p:txBody>
          <a:bodyPr vert="horz" lIns="91440" tIns="45720" rIns="91440" bIns="45720" rtlCol="0" anchor="ctr">
            <a:normAutofit/>
          </a:bodyPr>
          <a:lstStyle/>
          <a:p>
            <a:pPr algn="l" defTabSz="457200">
              <a:spcAft>
                <a:spcPts val="600"/>
              </a:spcAft>
            </a:pPr>
            <a:r>
              <a:rPr lang="en-US" kern="1200">
                <a:solidFill>
                  <a:srgbClr val="FFFFFF"/>
                </a:solidFill>
                <a:latin typeface="+mn-lt"/>
                <a:ea typeface="+mn-ea"/>
                <a:cs typeface="+mn-cs"/>
              </a:rPr>
              <a:t>© SOS BURNOUT Belgique</a:t>
            </a:r>
          </a:p>
        </p:txBody>
      </p:sp>
    </p:spTree>
    <p:extLst>
      <p:ext uri="{BB962C8B-B14F-4D97-AF65-F5344CB8AC3E}">
        <p14:creationId xmlns:p14="http://schemas.microsoft.com/office/powerpoint/2010/main" val="16728880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pic>
        <p:nvPicPr>
          <p:cNvPr id="1028" name="Picture 4" descr="Gratuit Crop Friends Empiler Les Mains Ensemble Photos">
            <a:extLst>
              <a:ext uri="{FF2B5EF4-FFF2-40B4-BE49-F238E27FC236}">
                <a16:creationId xmlns:a16="http://schemas.microsoft.com/office/drawing/2014/main" id="{324984CD-31F8-5677-386B-716C94B37475}"/>
              </a:ext>
            </a:extLst>
          </p:cNvPr>
          <p:cNvPicPr>
            <a:picLocks noChangeAspect="1" noChangeArrowheads="1"/>
          </p:cNvPicPr>
          <p:nvPr/>
        </p:nvPicPr>
        <p:blipFill rotWithShape="1">
          <a:blip r:embed="rId2">
            <a:alphaModFix amt="70000"/>
            <a:extLst>
              <a:ext uri="{28A0092B-C50C-407E-A947-70E740481C1C}">
                <a14:useLocalDpi xmlns:a14="http://schemas.microsoft.com/office/drawing/2010/main" val="0"/>
              </a:ext>
            </a:extLst>
          </a:blip>
          <a:srcRect t="12550" r="1" b="31019"/>
          <a:stretch/>
        </p:blipFill>
        <p:spPr bwMode="auto">
          <a:xfrm>
            <a:off x="20" y="10"/>
            <a:ext cx="7534636" cy="6857990"/>
          </a:xfrm>
          <a:prstGeom prst="rect">
            <a:avLst/>
          </a:prstGeom>
          <a:noFill/>
          <a:extLst>
            <a:ext uri="{909E8E84-426E-40DD-AFC4-6F175D3DCCD1}">
              <a14:hiddenFill xmlns:a14="http://schemas.microsoft.com/office/drawing/2010/main">
                <a:solidFill>
                  <a:srgbClr val="FFFFFF"/>
                </a:solidFill>
              </a14:hiddenFill>
            </a:ext>
          </a:extLst>
        </p:spPr>
      </p:pic>
      <p:sp>
        <p:nvSpPr>
          <p:cNvPr id="1032" name="Rectangle 1031">
            <a:extLst>
              <a:ext uri="{FF2B5EF4-FFF2-40B4-BE49-F238E27FC236}">
                <a16:creationId xmlns:a16="http://schemas.microsoft.com/office/drawing/2014/main" id="{98663357-1843-42BB-BC09-EACA8E00E59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534656" y="0"/>
            <a:ext cx="4657344" cy="6858000"/>
          </a:xfrm>
          <a:prstGeom prst="rect">
            <a:avLst/>
          </a:prstGeom>
          <a:solidFill>
            <a:srgbClr val="8E574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re 1">
            <a:extLst>
              <a:ext uri="{FF2B5EF4-FFF2-40B4-BE49-F238E27FC236}">
                <a16:creationId xmlns:a16="http://schemas.microsoft.com/office/drawing/2014/main" id="{4BBAF541-6FE5-35E4-A526-9700E42D7BED}"/>
              </a:ext>
            </a:extLst>
          </p:cNvPr>
          <p:cNvSpPr>
            <a:spLocks noGrp="1"/>
          </p:cNvSpPr>
          <p:nvPr>
            <p:ph type="ctrTitle"/>
          </p:nvPr>
        </p:nvSpPr>
        <p:spPr>
          <a:xfrm>
            <a:off x="7707086" y="307910"/>
            <a:ext cx="4068147" cy="6550090"/>
          </a:xfrm>
        </p:spPr>
        <p:txBody>
          <a:bodyPr vert="horz" lIns="91440" tIns="45720" rIns="91440" bIns="45720" rtlCol="0" anchor="ctr">
            <a:normAutofit/>
          </a:bodyPr>
          <a:lstStyle/>
          <a:p>
            <a:pPr algn="l"/>
            <a:r>
              <a:rPr lang="en-US" sz="2800" b="1" u="sng" err="1">
                <a:solidFill>
                  <a:srgbClr val="FFFFFF"/>
                </a:solidFill>
                <a:effectLst>
                  <a:outerShdw blurRad="38100" dist="38100" dir="2700000" algn="tl">
                    <a:srgbClr val="000000">
                      <a:alpha val="43137"/>
                    </a:srgbClr>
                  </a:outerShdw>
                </a:effectLst>
              </a:rPr>
              <a:t>L’inspection</a:t>
            </a:r>
            <a:r>
              <a:rPr lang="en-US" sz="2800" b="1" u="sng" dirty="0">
                <a:solidFill>
                  <a:srgbClr val="FFFFFF"/>
                </a:solidFill>
                <a:effectLst>
                  <a:outerShdw blurRad="38100" dist="38100" dir="2700000" algn="tl">
                    <a:srgbClr val="000000">
                      <a:alpha val="43137"/>
                    </a:srgbClr>
                  </a:outerShdw>
                </a:effectLst>
              </a:rPr>
              <a:t> du travail</a:t>
            </a:r>
            <a:br>
              <a:rPr lang="en-US" sz="2800" b="1" u="sng" dirty="0">
                <a:solidFill>
                  <a:srgbClr val="FFFFFF"/>
                </a:solidFill>
                <a:effectLst>
                  <a:outerShdw blurRad="38100" dist="38100" dir="2700000" algn="tl">
                    <a:srgbClr val="000000">
                      <a:alpha val="43137"/>
                    </a:srgbClr>
                  </a:outerShdw>
                </a:effectLst>
              </a:rPr>
            </a:br>
            <a:br>
              <a:rPr lang="en-US" sz="1400" b="1" dirty="0">
                <a:solidFill>
                  <a:srgbClr val="FFFFFF"/>
                </a:solidFill>
              </a:rPr>
            </a:br>
            <a:br>
              <a:rPr lang="en-US" sz="1400" dirty="0">
                <a:solidFill>
                  <a:srgbClr val="FFFFFF"/>
                </a:solidFill>
              </a:rPr>
            </a:br>
            <a:br>
              <a:rPr lang="en-US" sz="3600" dirty="0">
                <a:solidFill>
                  <a:srgbClr val="FFFFFF"/>
                </a:solidFill>
              </a:rPr>
            </a:br>
            <a:r>
              <a:rPr lang="fr-BE" sz="2400" dirty="0">
                <a:solidFill>
                  <a:schemeClr val="bg1"/>
                </a:solidFill>
              </a:rPr>
              <a:t>Ils contrôlent le bien-être au travail en conseillant les entreprises et veillant au respect de la réglementation en la matière.</a:t>
            </a:r>
            <a:br>
              <a:rPr lang="fr-BE" sz="2400" dirty="0">
                <a:solidFill>
                  <a:schemeClr val="bg1"/>
                </a:solidFill>
              </a:rPr>
            </a:br>
            <a:br>
              <a:rPr lang="fr-BE" sz="1800" dirty="0">
                <a:latin typeface="Times New Roman" panose="02020603050405020304" pitchFamily="18" charset="0"/>
                <a:ea typeface="Times New Roman" panose="02020603050405020304" pitchFamily="18" charset="0"/>
              </a:rPr>
            </a:br>
            <a:r>
              <a:rPr lang="fr-BE" sz="2400" dirty="0">
                <a:solidFill>
                  <a:schemeClr val="bg1"/>
                </a:solidFill>
              </a:rPr>
              <a:t>Retrouvez </a:t>
            </a:r>
            <a:r>
              <a:rPr lang="fr-BE" sz="1800" u="sng" dirty="0">
                <a:solidFill>
                  <a:schemeClr val="bg1"/>
                </a:solidFill>
                <a:latin typeface="Times New Roman"/>
                <a:ea typeface="Times New Roman" panose="02020603050405020304" pitchFamily="18" charset="0"/>
                <a:cs typeface="Times New Roman"/>
                <a:hlinkClick r:id="rId3">
                  <a:extLst>
                    <a:ext uri="{A12FA001-AC4F-418D-AE19-62706E023703}">
                      <ahyp:hlinkClr xmlns:ahyp="http://schemas.microsoft.com/office/drawing/2018/hyperlinkcolor" val="tx"/>
                    </a:ext>
                  </a:extLst>
                </a:hlinkClick>
              </a:rPr>
              <a:t>les coordonnées des directions régionales du contrôle du bien-être au travail sur le site du SPF Emploi, Travail et Concertation sociale.</a:t>
            </a:r>
            <a:br>
              <a:rPr lang="fr-BE" sz="1800" dirty="0">
                <a:latin typeface="Times New Roman" panose="02020603050405020304" pitchFamily="18" charset="0"/>
                <a:ea typeface="Times New Roman" panose="02020603050405020304" pitchFamily="18" charset="0"/>
              </a:rPr>
            </a:br>
            <a:endParaRPr lang="en-US" sz="1400" dirty="0">
              <a:solidFill>
                <a:schemeClr val="bg1"/>
              </a:solidFill>
            </a:endParaRPr>
          </a:p>
        </p:txBody>
      </p:sp>
      <p:sp>
        <p:nvSpPr>
          <p:cNvPr id="3" name="Espace réservé du pied de page 2">
            <a:extLst>
              <a:ext uri="{FF2B5EF4-FFF2-40B4-BE49-F238E27FC236}">
                <a16:creationId xmlns:a16="http://schemas.microsoft.com/office/drawing/2014/main" id="{56AA0081-B9B7-2B45-B64F-B2EEBDC0E98C}"/>
              </a:ext>
            </a:extLst>
          </p:cNvPr>
          <p:cNvSpPr>
            <a:spLocks noGrp="1"/>
          </p:cNvSpPr>
          <p:nvPr>
            <p:ph type="ftr" sz="quarter" idx="11"/>
          </p:nvPr>
        </p:nvSpPr>
        <p:spPr>
          <a:xfrm>
            <a:off x="838200" y="6356350"/>
            <a:ext cx="4114800" cy="365125"/>
          </a:xfrm>
          <a:noFill/>
        </p:spPr>
        <p:txBody>
          <a:bodyPr vert="horz" lIns="91440" tIns="45720" rIns="91440" bIns="45720" rtlCol="0" anchor="ctr">
            <a:normAutofit/>
          </a:bodyPr>
          <a:lstStyle/>
          <a:p>
            <a:pPr algn="l" defTabSz="457200">
              <a:spcAft>
                <a:spcPts val="600"/>
              </a:spcAft>
            </a:pPr>
            <a:r>
              <a:rPr lang="en-US" kern="1200">
                <a:solidFill>
                  <a:srgbClr val="FFFFFF"/>
                </a:solidFill>
                <a:latin typeface="+mn-lt"/>
                <a:ea typeface="+mn-ea"/>
                <a:cs typeface="+mn-cs"/>
              </a:rPr>
              <a:t>© SOS BURNOUT Belgique</a:t>
            </a:r>
          </a:p>
        </p:txBody>
      </p:sp>
    </p:spTree>
    <p:extLst>
      <p:ext uri="{BB962C8B-B14F-4D97-AF65-F5344CB8AC3E}">
        <p14:creationId xmlns:p14="http://schemas.microsoft.com/office/powerpoint/2010/main" val="23901452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00A632A4D2D5F458839C3BBF694257E" ma:contentTypeVersion="15" ma:contentTypeDescription="Crée un document." ma:contentTypeScope="" ma:versionID="ec51950c58c156297ad387a5cb88e3e8">
  <xsd:schema xmlns:xsd="http://www.w3.org/2001/XMLSchema" xmlns:xs="http://www.w3.org/2001/XMLSchema" xmlns:p="http://schemas.microsoft.com/office/2006/metadata/properties" xmlns:ns2="40177311-e82e-4a0f-a828-cc2fbd17eef5" xmlns:ns3="6ba573bc-4394-4cd9-a0ca-9a66d476603e" targetNamespace="http://schemas.microsoft.com/office/2006/metadata/properties" ma:root="true" ma:fieldsID="3b5f8ab862ed79437703803f267fa486" ns2:_="" ns3:_="">
    <xsd:import namespace="40177311-e82e-4a0f-a828-cc2fbd17eef5"/>
    <xsd:import namespace="6ba573bc-4394-4cd9-a0ca-9a66d476603e"/>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3:SharedWithUsers" minOccurs="0"/>
                <xsd:element ref="ns3:SharedWithDetails" minOccurs="0"/>
                <xsd:element ref="ns2:MediaServiceGenerationTime" minOccurs="0"/>
                <xsd:element ref="ns2:MediaServiceEventHashCode" minOccurs="0"/>
                <xsd:element ref="ns2:MediaLengthInSeconds" minOccurs="0"/>
                <xsd:element ref="ns2:MediaServiceDateTaken" minOccurs="0"/>
                <xsd:element ref="ns2:MediaServiceLocation" minOccurs="0"/>
                <xsd:element ref="ns2:lcf76f155ced4ddcb4097134ff3c332f" minOccurs="0"/>
                <xsd:element ref="ns3:TaxCatchAll" minOccurs="0"/>
                <xsd:element ref="ns2:MediaServiceOCR"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0177311-e82e-4a0f-a828-cc2fbd17eef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MediaServiceDateTaken" ma:index="16" nillable="true" ma:displayName="MediaServiceDateTaken" ma:hidden="true" ma:indexed="true" ma:internalName="MediaServiceDateTaken" ma:readOnly="true">
      <xsd:simpleType>
        <xsd:restriction base="dms:Text"/>
      </xsd:simpleType>
    </xsd:element>
    <xsd:element name="MediaServiceLocation" ma:index="17" nillable="true" ma:displayName="Location" ma:indexed="true" ma:internalName="MediaServiceLocation" ma:readOnly="true">
      <xsd:simpleType>
        <xsd:restriction base="dms:Text"/>
      </xsd:simpleType>
    </xsd:element>
    <xsd:element name="lcf76f155ced4ddcb4097134ff3c332f" ma:index="19" nillable="true" ma:taxonomy="true" ma:internalName="lcf76f155ced4ddcb4097134ff3c332f" ma:taxonomyFieldName="MediaServiceImageTags" ma:displayName="Balises d’images" ma:readOnly="false" ma:fieldId="{5cf76f15-5ced-4ddc-b409-7134ff3c332f}" ma:taxonomyMulti="true" ma:sspId="d4d4d00e-695c-4d54-81cf-824065d7f40c" ma:termSetId="09814cd3-568e-fe90-9814-8d621ff8fb84" ma:anchorId="fba54fb3-c3e1-fe81-a776-ca4b69148c4d" ma:open="true" ma:isKeyword="false">
      <xsd:complexType>
        <xsd:sequence>
          <xsd:element ref="pc:Terms" minOccurs="0" maxOccurs="1"/>
        </xsd:sequence>
      </xsd:complexType>
    </xsd:element>
    <xsd:element name="MediaServiceOCR" ma:index="21" nillable="true" ma:displayName="Extracted Text" ma:internalName="MediaServiceOCR" ma:readOnly="true">
      <xsd:simpleType>
        <xsd:restriction base="dms:Note">
          <xsd:maxLength value="255"/>
        </xsd:restriction>
      </xsd:simpleType>
    </xsd:element>
    <xsd:element name="MediaServiceSearchProperties" ma:index="22"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6ba573bc-4394-4cd9-a0ca-9a66d476603e" elementFormDefault="qualified">
    <xsd:import namespace="http://schemas.microsoft.com/office/2006/documentManagement/types"/>
    <xsd:import namespace="http://schemas.microsoft.com/office/infopath/2007/PartnerControls"/>
    <xsd:element name="SharedWithUsers" ma:index="11" nillable="true" ma:displayName="Partagé avec"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Partagé avec détails" ma:internalName="SharedWithDetails" ma:readOnly="true">
      <xsd:simpleType>
        <xsd:restriction base="dms:Note">
          <xsd:maxLength value="255"/>
        </xsd:restriction>
      </xsd:simpleType>
    </xsd:element>
    <xsd:element name="TaxCatchAll" ma:index="20" nillable="true" ma:displayName="Taxonomy Catch All Column" ma:hidden="true" ma:list="{599b5b0b-a9fa-4a55-9213-3e8ef01fdc6a}" ma:internalName="TaxCatchAll" ma:showField="CatchAllData" ma:web="6ba573bc-4394-4cd9-a0ca-9a66d476603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40177311-e82e-4a0f-a828-cc2fbd17eef5">
      <Terms xmlns="http://schemas.microsoft.com/office/infopath/2007/PartnerControls"/>
    </lcf76f155ced4ddcb4097134ff3c332f>
    <TaxCatchAll xmlns="6ba573bc-4394-4cd9-a0ca-9a66d476603e" xsi:nil="true"/>
  </documentManagement>
</p:properties>
</file>

<file path=customXml/itemProps1.xml><?xml version="1.0" encoding="utf-8"?>
<ds:datastoreItem xmlns:ds="http://schemas.openxmlformats.org/officeDocument/2006/customXml" ds:itemID="{D7FD5EFF-2990-4D25-8234-DEBD26945B9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0177311-e82e-4a0f-a828-cc2fbd17eef5"/>
    <ds:schemaRef ds:uri="6ba573bc-4394-4cd9-a0ca-9a66d476603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BF4C7A95-D8F3-4F19-8726-945FC5605787}">
  <ds:schemaRefs>
    <ds:schemaRef ds:uri="http://schemas.microsoft.com/sharepoint/v3/contenttype/forms"/>
  </ds:schemaRefs>
</ds:datastoreItem>
</file>

<file path=customXml/itemProps3.xml><?xml version="1.0" encoding="utf-8"?>
<ds:datastoreItem xmlns:ds="http://schemas.openxmlformats.org/officeDocument/2006/customXml" ds:itemID="{362A4BEF-EA21-45A5-AF67-812F1990B584}">
  <ds:schemaRefs>
    <ds:schemaRef ds:uri="http://schemas.microsoft.com/office/2006/metadata/properties"/>
    <ds:schemaRef ds:uri="http://schemas.microsoft.com/office/infopath/2007/PartnerControls"/>
    <ds:schemaRef ds:uri="40177311-e82e-4a0f-a828-cc2fbd17eef5"/>
    <ds:schemaRef ds:uri="6ba573bc-4394-4cd9-a0ca-9a66d476603e"/>
  </ds:schemaRefs>
</ds:datastoreItem>
</file>

<file path=docProps/app.xml><?xml version="1.0" encoding="utf-8"?>
<Properties xmlns="http://schemas.openxmlformats.org/officeDocument/2006/extended-properties" xmlns:vt="http://schemas.openxmlformats.org/officeDocument/2006/docPropsVTypes">
  <TotalTime>363</TotalTime>
  <Words>582</Words>
  <Application>Microsoft Office PowerPoint</Application>
  <PresentationFormat>Grand écran</PresentationFormat>
  <Paragraphs>20</Paragraphs>
  <Slides>10</Slides>
  <Notes>0</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10</vt:i4>
      </vt:variant>
    </vt:vector>
  </HeadingPairs>
  <TitlesOfParts>
    <vt:vector size="16" baseType="lpstr">
      <vt:lpstr>Meiryo</vt:lpstr>
      <vt:lpstr>Arial</vt:lpstr>
      <vt:lpstr>Calibri</vt:lpstr>
      <vt:lpstr>Calibri Light</vt:lpstr>
      <vt:lpstr>Times New Roman</vt:lpstr>
      <vt:lpstr>Thème Office</vt:lpstr>
      <vt:lpstr>Ces personnes ressources au sein de mon entreprise.</vt:lpstr>
      <vt:lpstr>Vous ne devez pas rester seul face à un mal être au travail.  Plusieurs personnes ont été désignées au sein de votre entreprise pour veiller  à votre bien-être et prévenir, entre autres, le burn-out.  Les connaissez-vous? </vt:lpstr>
      <vt:lpstr>Votre(Vos) supérieur(s) hiérarchique(s)    Vous devez alerter votre hiérarchie sur votre situation au travail. Cela peut être votre manager direct, son supérieur ou encore le service des Ressources humaines.  Dans certains cas, il peut simplement s’agir d’un problème d’organisation, et un réaménagement des tâches et du planning peut être suffisant pour vous alléger.  Partez du principe que « même si cela va sans dire, cela va mieux en le disant  »    </vt:lpstr>
      <vt:lpstr>Personne de confiance    Cette personne constitue un atout majeur en milieu professionnel dans la gestion et la prévention des risques psychosociaux.  Elle est tenue au secret professionnel et joue un rôle d’écoute, d’information et de conseil.   Toutes entreprises d’au moins 50 travailleurs à l’obligation d’en désigner une.  Si une personne de confiance est désignée dans l’entreprise, son nom doit figurer dans le règlement de travail.    </vt:lpstr>
      <vt:lpstr>Conseiller en prévention    C’est un expert, interne ou externe à l’entreprise, qui conseille l’employeur dans le but de prévenir risques psychosociaux liés au travail.  Vous pouvez trouver ses coordonnées dans le règlement de travail ou dans un endroit facilement accessible par les travailleurs (réfectoire, intranet, …)  Vous avez le droit de demander que votre entretien reste confidentiel et pouvez le solliciter spontanément dès que vous estimez que votre mal-être est en lien avec votre travail ou que votre trajet de réintégration n’est plus adapté.    </vt:lpstr>
      <vt:lpstr>Médecin du travail    Il est chargé de veiller à votre santé physique et mentale sur le lieu de travail.  Vous trouverez les coordonnées du médecin du travail dans votre règlement de travail.   </vt:lpstr>
      <vt:lpstr>Délégation syndicale    Si un Comité pour la prévention et la protection au travail ( CPPT) existe au sein de votre entreprise, vous pouvez contacter votre représentant syndical pour qu’il y aborde un problème donné.  </vt:lpstr>
      <vt:lpstr>Assistant(e) sociale    Si votre entreprise dispose d’un service social, vous pouvez y rencontrer un/une assistant/e sociale pour qu’il vous aide à aborder certains points.  </vt:lpstr>
      <vt:lpstr>L’inspection du travail    Ils contrôlent le bien-être au travail en conseillant les entreprises et veillant au respect de la réglementation en la matière.  Retrouvez les coordonnées des directions régionales du contrôle du bien-être au travail sur le site du SPF Emploi, Travail et Concertation sociale. </vt:lpstr>
      <vt:lpstr>Dans tous les cas, ne restez  pas  seul face à un mal être au travail et contactez-nous.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Ces personnes ressources au sein de mon entreprise</dc:title>
  <dc:creator>Sylvie LEJEUNE</dc:creator>
  <cp:lastModifiedBy>Sylvie LEJEUNE</cp:lastModifiedBy>
  <cp:revision>6</cp:revision>
  <dcterms:created xsi:type="dcterms:W3CDTF">2023-11-28T11:16:23Z</dcterms:created>
  <dcterms:modified xsi:type="dcterms:W3CDTF">2024-02-15T13:02:34Z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0x010100700A632A4D2D5F458839C3BBF694257E</vt:lpwstr>
  </property>
  <property fmtid="{D5CDD505-2E9C-101B-9397-08002B2CF9AE}" pid="3" name="MediaServiceImageTags">
    <vt:lpwstr/>
  </property>
</Properties>
</file>