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5" r:id="rId3"/>
  </p:sldMasterIdLst>
  <p:notesMasterIdLst>
    <p:notesMasterId r:id="rId11"/>
  </p:notesMasterIdLst>
  <p:sldIdLst>
    <p:sldId id="256" r:id="rId4"/>
    <p:sldId id="257" r:id="rId5"/>
    <p:sldId id="260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2DB7C0-9509-4C30-B240-5B4B913CC44B}" v="5" dt="2023-11-07T15:06:24.4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ylvie LEJEUNE" userId="8823c1f8-2503-4ab2-8aed-e0bf3dc10a1a" providerId="ADAL" clId="{CB2DB7C0-9509-4C30-B240-5B4B913CC44B}"/>
    <pc:docChg chg="custSel delSld modSld">
      <pc:chgData name="Sylvie LEJEUNE" userId="8823c1f8-2503-4ab2-8aed-e0bf3dc10a1a" providerId="ADAL" clId="{CB2DB7C0-9509-4C30-B240-5B4B913CC44B}" dt="2023-11-10T10:25:11.566" v="129" actId="1076"/>
      <pc:docMkLst>
        <pc:docMk/>
      </pc:docMkLst>
      <pc:sldChg chg="modSp">
        <pc:chgData name="Sylvie LEJEUNE" userId="8823c1f8-2503-4ab2-8aed-e0bf3dc10a1a" providerId="ADAL" clId="{CB2DB7C0-9509-4C30-B240-5B4B913CC44B}" dt="2023-11-07T15:06:24.453" v="115" actId="20577"/>
        <pc:sldMkLst>
          <pc:docMk/>
          <pc:sldMk cId="1082271357" sldId="256"/>
        </pc:sldMkLst>
        <pc:spChg chg="mod">
          <ac:chgData name="Sylvie LEJEUNE" userId="8823c1f8-2503-4ab2-8aed-e0bf3dc10a1a" providerId="ADAL" clId="{CB2DB7C0-9509-4C30-B240-5B4B913CC44B}" dt="2023-11-07T15:06:24.453" v="115" actId="20577"/>
          <ac:spMkLst>
            <pc:docMk/>
            <pc:sldMk cId="1082271357" sldId="256"/>
            <ac:spMk id="3" creationId="{2191F216-2D38-3756-A08C-622DAEBDF4B6}"/>
          </ac:spMkLst>
        </pc:spChg>
      </pc:sldChg>
      <pc:sldChg chg="modSp mod">
        <pc:chgData name="Sylvie LEJEUNE" userId="8823c1f8-2503-4ab2-8aed-e0bf3dc10a1a" providerId="ADAL" clId="{CB2DB7C0-9509-4C30-B240-5B4B913CC44B}" dt="2023-10-25T06:26:52.224" v="0" actId="207"/>
        <pc:sldMkLst>
          <pc:docMk/>
          <pc:sldMk cId="3541551922" sldId="257"/>
        </pc:sldMkLst>
        <pc:spChg chg="mod">
          <ac:chgData name="Sylvie LEJEUNE" userId="8823c1f8-2503-4ab2-8aed-e0bf3dc10a1a" providerId="ADAL" clId="{CB2DB7C0-9509-4C30-B240-5B4B913CC44B}" dt="2023-10-25T06:26:52.224" v="0" actId="207"/>
          <ac:spMkLst>
            <pc:docMk/>
            <pc:sldMk cId="3541551922" sldId="257"/>
            <ac:spMk id="3" creationId="{D0D10413-32C5-EAF5-87E5-4DD3AFB6027C}"/>
          </ac:spMkLst>
        </pc:spChg>
      </pc:sldChg>
      <pc:sldChg chg="modSp">
        <pc:chgData name="Sylvie LEJEUNE" userId="8823c1f8-2503-4ab2-8aed-e0bf3dc10a1a" providerId="ADAL" clId="{CB2DB7C0-9509-4C30-B240-5B4B913CC44B}" dt="2023-10-25T06:26:59.499" v="1"/>
        <pc:sldMkLst>
          <pc:docMk/>
          <pc:sldMk cId="2196661797" sldId="260"/>
        </pc:sldMkLst>
        <pc:graphicFrameChg chg="mod">
          <ac:chgData name="Sylvie LEJEUNE" userId="8823c1f8-2503-4ab2-8aed-e0bf3dc10a1a" providerId="ADAL" clId="{CB2DB7C0-9509-4C30-B240-5B4B913CC44B}" dt="2023-10-25T06:26:59.499" v="1"/>
          <ac:graphicFrameMkLst>
            <pc:docMk/>
            <pc:sldMk cId="2196661797" sldId="260"/>
            <ac:graphicFrameMk id="7" creationId="{A252D2CC-A2C7-D784-083D-09780A3CA386}"/>
          </ac:graphicFrameMkLst>
        </pc:graphicFrameChg>
      </pc:sldChg>
      <pc:sldChg chg="del">
        <pc:chgData name="Sylvie LEJEUNE" userId="8823c1f8-2503-4ab2-8aed-e0bf3dc10a1a" providerId="ADAL" clId="{CB2DB7C0-9509-4C30-B240-5B4B913CC44B}" dt="2023-11-10T10:24:25.997" v="116" actId="2696"/>
        <pc:sldMkLst>
          <pc:docMk/>
          <pc:sldMk cId="1616153205" sldId="261"/>
        </pc:sldMkLst>
      </pc:sldChg>
      <pc:sldChg chg="modSp mod">
        <pc:chgData name="Sylvie LEJEUNE" userId="8823c1f8-2503-4ab2-8aed-e0bf3dc10a1a" providerId="ADAL" clId="{CB2DB7C0-9509-4C30-B240-5B4B913CC44B}" dt="2023-11-10T10:25:11.566" v="129" actId="1076"/>
        <pc:sldMkLst>
          <pc:docMk/>
          <pc:sldMk cId="2928113284" sldId="262"/>
        </pc:sldMkLst>
        <pc:spChg chg="mod">
          <ac:chgData name="Sylvie LEJEUNE" userId="8823c1f8-2503-4ab2-8aed-e0bf3dc10a1a" providerId="ADAL" clId="{CB2DB7C0-9509-4C30-B240-5B4B913CC44B}" dt="2023-11-10T10:24:50.964" v="126" actId="20577"/>
          <ac:spMkLst>
            <pc:docMk/>
            <pc:sldMk cId="2928113284" sldId="262"/>
            <ac:spMk id="4" creationId="{A8AD32B4-0BD7-8057-A37A-AA752258BC93}"/>
          </ac:spMkLst>
        </pc:spChg>
        <pc:spChg chg="mod">
          <ac:chgData name="Sylvie LEJEUNE" userId="8823c1f8-2503-4ab2-8aed-e0bf3dc10a1a" providerId="ADAL" clId="{CB2DB7C0-9509-4C30-B240-5B4B913CC44B}" dt="2023-11-07T15:05:01.406" v="111" actId="14100"/>
          <ac:spMkLst>
            <pc:docMk/>
            <pc:sldMk cId="2928113284" sldId="262"/>
            <ac:spMk id="5" creationId="{E4EB0927-30FA-EFCC-0968-FD8AAB927948}"/>
          </ac:spMkLst>
        </pc:spChg>
        <pc:spChg chg="mod">
          <ac:chgData name="Sylvie LEJEUNE" userId="8823c1f8-2503-4ab2-8aed-e0bf3dc10a1a" providerId="ADAL" clId="{CB2DB7C0-9509-4C30-B240-5B4B913CC44B}" dt="2023-11-10T10:25:04.663" v="128" actId="1076"/>
          <ac:spMkLst>
            <pc:docMk/>
            <pc:sldMk cId="2928113284" sldId="262"/>
            <ac:spMk id="8" creationId="{D574CC4D-64E2-5345-44C4-D16F8F9CDBFD}"/>
          </ac:spMkLst>
        </pc:spChg>
        <pc:spChg chg="mod">
          <ac:chgData name="Sylvie LEJEUNE" userId="8823c1f8-2503-4ab2-8aed-e0bf3dc10a1a" providerId="ADAL" clId="{CB2DB7C0-9509-4C30-B240-5B4B913CC44B}" dt="2023-11-10T10:25:11.566" v="129" actId="1076"/>
          <ac:spMkLst>
            <pc:docMk/>
            <pc:sldMk cId="2928113284" sldId="262"/>
            <ac:spMk id="9" creationId="{9F3F3F9E-5709-2BC0-A71F-46AFAA19EE03}"/>
          </ac:spMkLst>
        </pc:spChg>
        <pc:grpChg chg="mod">
          <ac:chgData name="Sylvie LEJEUNE" userId="8823c1f8-2503-4ab2-8aed-e0bf3dc10a1a" providerId="ADAL" clId="{CB2DB7C0-9509-4C30-B240-5B4B913CC44B}" dt="2023-10-25T06:27:06.406" v="2" actId="1076"/>
          <ac:grpSpMkLst>
            <pc:docMk/>
            <pc:sldMk cId="2928113284" sldId="262"/>
            <ac:grpSpMk id="6" creationId="{792FCC28-5768-09B9-40E7-488B0BB0F234}"/>
          </ac:grpSpMkLst>
        </pc:grpChg>
        <pc:picChg chg="mod">
          <ac:chgData name="Sylvie LEJEUNE" userId="8823c1f8-2503-4ab2-8aed-e0bf3dc10a1a" providerId="ADAL" clId="{CB2DB7C0-9509-4C30-B240-5B4B913CC44B}" dt="2023-10-25T06:27:10.455" v="3" actId="1076"/>
          <ac:picMkLst>
            <pc:docMk/>
            <pc:sldMk cId="2928113284" sldId="262"/>
            <ac:picMk id="7" creationId="{0EF4E77F-5256-D9C7-597F-F937C56FC8E1}"/>
          </ac:picMkLst>
        </pc:picChg>
      </pc:sldChg>
      <pc:sldChg chg="modSp mod">
        <pc:chgData name="Sylvie LEJEUNE" userId="8823c1f8-2503-4ab2-8aed-e0bf3dc10a1a" providerId="ADAL" clId="{CB2DB7C0-9509-4C30-B240-5B4B913CC44B}" dt="2023-10-25T06:27:24.793" v="6" actId="20577"/>
        <pc:sldMkLst>
          <pc:docMk/>
          <pc:sldMk cId="181257969" sldId="263"/>
        </pc:sldMkLst>
        <pc:spChg chg="mod">
          <ac:chgData name="Sylvie LEJEUNE" userId="8823c1f8-2503-4ab2-8aed-e0bf3dc10a1a" providerId="ADAL" clId="{CB2DB7C0-9509-4C30-B240-5B4B913CC44B}" dt="2023-10-25T06:27:24.793" v="6" actId="20577"/>
          <ac:spMkLst>
            <pc:docMk/>
            <pc:sldMk cId="181257969" sldId="263"/>
            <ac:spMk id="7" creationId="{57D1A2C1-9A7C-CF8F-6D29-DA12CBD4CA9C}"/>
          </ac:spMkLst>
        </pc:spChg>
      </pc:sldChg>
      <pc:sldChg chg="modSp mod">
        <pc:chgData name="Sylvie LEJEUNE" userId="8823c1f8-2503-4ab2-8aed-e0bf3dc10a1a" providerId="ADAL" clId="{CB2DB7C0-9509-4C30-B240-5B4B913CC44B}" dt="2023-10-25T06:27:51.034" v="10" actId="113"/>
        <pc:sldMkLst>
          <pc:docMk/>
          <pc:sldMk cId="1958368172" sldId="264"/>
        </pc:sldMkLst>
        <pc:spChg chg="mod">
          <ac:chgData name="Sylvie LEJEUNE" userId="8823c1f8-2503-4ab2-8aed-e0bf3dc10a1a" providerId="ADAL" clId="{CB2DB7C0-9509-4C30-B240-5B4B913CC44B}" dt="2023-10-25T06:27:51.034" v="10" actId="113"/>
          <ac:spMkLst>
            <pc:docMk/>
            <pc:sldMk cId="1958368172" sldId="264"/>
            <ac:spMk id="5" creationId="{7748ED37-7EE5-3F91-B958-5DC91E263A58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9D3328-A359-4FA1-8F6B-F3A4CF7DE88B}" type="doc">
      <dgm:prSet loTypeId="urn:microsoft.com/office/officeart/2005/8/layout/StepDownProcess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7F1DD901-72EF-42D2-9039-C97C12345228}">
      <dgm:prSet/>
      <dgm:spPr/>
      <dgm:t>
        <a:bodyPr/>
        <a:lstStyle/>
        <a:p>
          <a:r>
            <a:rPr lang="fr-BE" dirty="0"/>
            <a:t>Qui octroie ce statut ? </a:t>
          </a:r>
          <a:endParaRPr lang="en-US" dirty="0"/>
        </a:p>
      </dgm:t>
    </dgm:pt>
    <dgm:pt modelId="{2FAB0817-3923-4912-8C53-3A95C29918B9}" type="parTrans" cxnId="{6EB1F772-4B97-40E5-941D-D0ED316F75F6}">
      <dgm:prSet/>
      <dgm:spPr/>
      <dgm:t>
        <a:bodyPr/>
        <a:lstStyle/>
        <a:p>
          <a:endParaRPr lang="en-US"/>
        </a:p>
      </dgm:t>
    </dgm:pt>
    <dgm:pt modelId="{5A7888A6-85B7-4F19-BA33-36236BBC819B}" type="sibTrans" cxnId="{6EB1F772-4B97-40E5-941D-D0ED316F75F6}">
      <dgm:prSet/>
      <dgm:spPr/>
      <dgm:t>
        <a:bodyPr/>
        <a:lstStyle/>
        <a:p>
          <a:endParaRPr lang="en-US"/>
        </a:p>
      </dgm:t>
    </dgm:pt>
    <dgm:pt modelId="{6F55CEB6-AF44-4968-9918-B4DC0B6255A2}">
      <dgm:prSet/>
      <dgm:spPr/>
      <dgm:t>
        <a:bodyPr/>
        <a:lstStyle/>
        <a:p>
          <a:r>
            <a:rPr lang="fr-BE"/>
            <a:t>Votre mutualité</a:t>
          </a:r>
          <a:endParaRPr lang="en-US" dirty="0"/>
        </a:p>
      </dgm:t>
    </dgm:pt>
    <dgm:pt modelId="{94BD30FB-E2C3-4A44-B048-22B71BDE1F2D}" type="parTrans" cxnId="{22DFADE4-57DA-4FE2-9738-2F3A669F3813}">
      <dgm:prSet/>
      <dgm:spPr/>
      <dgm:t>
        <a:bodyPr/>
        <a:lstStyle/>
        <a:p>
          <a:endParaRPr lang="fr-BE"/>
        </a:p>
      </dgm:t>
    </dgm:pt>
    <dgm:pt modelId="{7D07837C-CC03-4ED9-8319-ADED962B5AEE}" type="sibTrans" cxnId="{22DFADE4-57DA-4FE2-9738-2F3A669F3813}">
      <dgm:prSet/>
      <dgm:spPr/>
      <dgm:t>
        <a:bodyPr/>
        <a:lstStyle/>
        <a:p>
          <a:endParaRPr lang="fr-BE"/>
        </a:p>
      </dgm:t>
    </dgm:pt>
    <dgm:pt modelId="{6A3C1E24-259D-44F2-9962-8FF5AA2F5AAB}" type="pres">
      <dgm:prSet presAssocID="{299D3328-A359-4FA1-8F6B-F3A4CF7DE88B}" presName="rootnode" presStyleCnt="0">
        <dgm:presLayoutVars>
          <dgm:chMax/>
          <dgm:chPref/>
          <dgm:dir/>
          <dgm:animLvl val="lvl"/>
        </dgm:presLayoutVars>
      </dgm:prSet>
      <dgm:spPr/>
    </dgm:pt>
    <dgm:pt modelId="{963DB3A6-B5CB-4E13-A2E7-8E990641D672}" type="pres">
      <dgm:prSet presAssocID="{7F1DD901-72EF-42D2-9039-C97C12345228}" presName="composite" presStyleCnt="0"/>
      <dgm:spPr/>
    </dgm:pt>
    <dgm:pt modelId="{B9BD8207-8E6D-4152-BB97-8EAF610230F6}" type="pres">
      <dgm:prSet presAssocID="{7F1DD901-72EF-42D2-9039-C97C12345228}" presName="bentUpArrow1" presStyleLbl="alignImgPlace1" presStyleIdx="0" presStyleCnt="1"/>
      <dgm:spPr/>
    </dgm:pt>
    <dgm:pt modelId="{B7FEA932-74BB-416B-A8D4-D5E444C573B9}" type="pres">
      <dgm:prSet presAssocID="{7F1DD901-72EF-42D2-9039-C97C12345228}" presName="ParentText" presStyleLbl="node1" presStyleIdx="0" presStyleCnt="2" custScaleX="137220">
        <dgm:presLayoutVars>
          <dgm:chMax val="1"/>
          <dgm:chPref val="1"/>
          <dgm:bulletEnabled val="1"/>
        </dgm:presLayoutVars>
      </dgm:prSet>
      <dgm:spPr/>
    </dgm:pt>
    <dgm:pt modelId="{43E09392-9C95-40A6-A9A8-C5F65B765E8B}" type="pres">
      <dgm:prSet presAssocID="{7F1DD901-72EF-42D2-9039-C97C12345228}" presName="ChildText" presStyleLbl="revTx" presStyleIdx="0" presStyleCnt="1">
        <dgm:presLayoutVars>
          <dgm:chMax val="0"/>
          <dgm:chPref val="0"/>
          <dgm:bulletEnabled val="1"/>
        </dgm:presLayoutVars>
      </dgm:prSet>
      <dgm:spPr/>
    </dgm:pt>
    <dgm:pt modelId="{351A7ABF-A86D-4CB4-B0F0-E027AA107F6E}" type="pres">
      <dgm:prSet presAssocID="{5A7888A6-85B7-4F19-BA33-36236BBC819B}" presName="sibTrans" presStyleCnt="0"/>
      <dgm:spPr/>
    </dgm:pt>
    <dgm:pt modelId="{3387C2DA-A1C3-46D4-AA63-BC73A1B3E11D}" type="pres">
      <dgm:prSet presAssocID="{6F55CEB6-AF44-4968-9918-B4DC0B6255A2}" presName="composite" presStyleCnt="0"/>
      <dgm:spPr/>
    </dgm:pt>
    <dgm:pt modelId="{3F1FEE20-97D9-423D-BF12-B760EE41C515}" type="pres">
      <dgm:prSet presAssocID="{6F55CEB6-AF44-4968-9918-B4DC0B6255A2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</dgm:ptLst>
  <dgm:cxnLst>
    <dgm:cxn modelId="{6EB1F772-4B97-40E5-941D-D0ED316F75F6}" srcId="{299D3328-A359-4FA1-8F6B-F3A4CF7DE88B}" destId="{7F1DD901-72EF-42D2-9039-C97C12345228}" srcOrd="0" destOrd="0" parTransId="{2FAB0817-3923-4912-8C53-3A95C29918B9}" sibTransId="{5A7888A6-85B7-4F19-BA33-36236BBC819B}"/>
    <dgm:cxn modelId="{C353FA8C-36CF-4357-9A22-125CA7EF771F}" type="presOf" srcId="{6F55CEB6-AF44-4968-9918-B4DC0B6255A2}" destId="{3F1FEE20-97D9-423D-BF12-B760EE41C515}" srcOrd="0" destOrd="0" presId="urn:microsoft.com/office/officeart/2005/8/layout/StepDownProcess"/>
    <dgm:cxn modelId="{1CEA41B9-17B9-4F53-9EBE-6020A7040A8C}" type="presOf" srcId="{299D3328-A359-4FA1-8F6B-F3A4CF7DE88B}" destId="{6A3C1E24-259D-44F2-9962-8FF5AA2F5AAB}" srcOrd="0" destOrd="0" presId="urn:microsoft.com/office/officeart/2005/8/layout/StepDownProcess"/>
    <dgm:cxn modelId="{4BA6C8BC-B86E-414F-BAB0-851512D57107}" type="presOf" srcId="{7F1DD901-72EF-42D2-9039-C97C12345228}" destId="{B7FEA932-74BB-416B-A8D4-D5E444C573B9}" srcOrd="0" destOrd="0" presId="urn:microsoft.com/office/officeart/2005/8/layout/StepDownProcess"/>
    <dgm:cxn modelId="{22DFADE4-57DA-4FE2-9738-2F3A669F3813}" srcId="{299D3328-A359-4FA1-8F6B-F3A4CF7DE88B}" destId="{6F55CEB6-AF44-4968-9918-B4DC0B6255A2}" srcOrd="1" destOrd="0" parTransId="{94BD30FB-E2C3-4A44-B048-22B71BDE1F2D}" sibTransId="{7D07837C-CC03-4ED9-8319-ADED962B5AEE}"/>
    <dgm:cxn modelId="{03237287-5377-4E2C-BAB5-5EB3FB3F9827}" type="presParOf" srcId="{6A3C1E24-259D-44F2-9962-8FF5AA2F5AAB}" destId="{963DB3A6-B5CB-4E13-A2E7-8E990641D672}" srcOrd="0" destOrd="0" presId="urn:microsoft.com/office/officeart/2005/8/layout/StepDownProcess"/>
    <dgm:cxn modelId="{95E81E84-1A45-4A95-9DBD-DA689AC45E21}" type="presParOf" srcId="{963DB3A6-B5CB-4E13-A2E7-8E990641D672}" destId="{B9BD8207-8E6D-4152-BB97-8EAF610230F6}" srcOrd="0" destOrd="0" presId="urn:microsoft.com/office/officeart/2005/8/layout/StepDownProcess"/>
    <dgm:cxn modelId="{E757404E-1FE5-4BDA-96B6-997CF33B4F15}" type="presParOf" srcId="{963DB3A6-B5CB-4E13-A2E7-8E990641D672}" destId="{B7FEA932-74BB-416B-A8D4-D5E444C573B9}" srcOrd="1" destOrd="0" presId="urn:microsoft.com/office/officeart/2005/8/layout/StepDownProcess"/>
    <dgm:cxn modelId="{C01BF0C4-408A-44CC-8E1F-43A663B70D54}" type="presParOf" srcId="{963DB3A6-B5CB-4E13-A2E7-8E990641D672}" destId="{43E09392-9C95-40A6-A9A8-C5F65B765E8B}" srcOrd="2" destOrd="0" presId="urn:microsoft.com/office/officeart/2005/8/layout/StepDownProcess"/>
    <dgm:cxn modelId="{7998E515-9908-45CE-8B51-6E00FFAB02B6}" type="presParOf" srcId="{6A3C1E24-259D-44F2-9962-8FF5AA2F5AAB}" destId="{351A7ABF-A86D-4CB4-B0F0-E027AA107F6E}" srcOrd="1" destOrd="0" presId="urn:microsoft.com/office/officeart/2005/8/layout/StepDownProcess"/>
    <dgm:cxn modelId="{D2F58C46-253A-4B70-971F-345A8A3B6CDE}" type="presParOf" srcId="{6A3C1E24-259D-44F2-9962-8FF5AA2F5AAB}" destId="{3387C2DA-A1C3-46D4-AA63-BC73A1B3E11D}" srcOrd="2" destOrd="0" presId="urn:microsoft.com/office/officeart/2005/8/layout/StepDownProcess"/>
    <dgm:cxn modelId="{2295417E-8C3F-4B21-BF59-5CE7588F698B}" type="presParOf" srcId="{3387C2DA-A1C3-46D4-AA63-BC73A1B3E11D}" destId="{3F1FEE20-97D9-423D-BF12-B760EE41C515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BD8207-8E6D-4152-BB97-8EAF610230F6}">
      <dsp:nvSpPr>
        <dsp:cNvPr id="0" name=""/>
        <dsp:cNvSpPr/>
      </dsp:nvSpPr>
      <dsp:spPr>
        <a:xfrm rot="5400000">
          <a:off x="2753870" y="1512987"/>
          <a:ext cx="1353087" cy="1540442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FEA932-74BB-416B-A8D4-D5E444C573B9}">
      <dsp:nvSpPr>
        <dsp:cNvPr id="0" name=""/>
        <dsp:cNvSpPr/>
      </dsp:nvSpPr>
      <dsp:spPr>
        <a:xfrm>
          <a:off x="1971484" y="13062"/>
          <a:ext cx="3125601" cy="1594388"/>
        </a:xfrm>
        <a:prstGeom prst="roundRect">
          <a:avLst>
            <a:gd name="adj" fmla="val 166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700" kern="1200" dirty="0"/>
            <a:t>Qui octroie ce statut ? </a:t>
          </a:r>
          <a:endParaRPr lang="en-US" sz="2700" kern="1200" dirty="0"/>
        </a:p>
      </dsp:txBody>
      <dsp:txXfrm>
        <a:off x="2049330" y="90908"/>
        <a:ext cx="2969909" cy="1438696"/>
      </dsp:txXfrm>
    </dsp:sp>
    <dsp:sp modelId="{43E09392-9C95-40A6-A9A8-C5F65B765E8B}">
      <dsp:nvSpPr>
        <dsp:cNvPr id="0" name=""/>
        <dsp:cNvSpPr/>
      </dsp:nvSpPr>
      <dsp:spPr>
        <a:xfrm>
          <a:off x="4673186" y="165123"/>
          <a:ext cx="1656656" cy="12886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1FEE20-97D9-423D-BF12-B760EE41C515}">
      <dsp:nvSpPr>
        <dsp:cNvPr id="0" name=""/>
        <dsp:cNvSpPr/>
      </dsp:nvSpPr>
      <dsp:spPr>
        <a:xfrm>
          <a:off x="4063497" y="1804086"/>
          <a:ext cx="2277802" cy="1594388"/>
        </a:xfrm>
        <a:prstGeom prst="roundRect">
          <a:avLst>
            <a:gd name="adj" fmla="val 1667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700" kern="1200"/>
            <a:t>Votre mutualité</a:t>
          </a:r>
          <a:endParaRPr lang="en-US" sz="2700" kern="1200" dirty="0"/>
        </a:p>
      </dsp:txBody>
      <dsp:txXfrm>
        <a:off x="4141343" y="1881932"/>
        <a:ext cx="2122110" cy="14386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46391D-7C06-453E-AC6B-230A1C8B8C16}" type="datetimeFigureOut">
              <a:rPr lang="fr-BE" smtClean="0"/>
              <a:t>10-11-23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EA7AAD-C0C2-4C82-84A3-95ABBDBA40D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072619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9B0F7D69-D93C-4C38-A23D-76E000D691CD}"/>
              </a:ext>
            </a:extLst>
          </p:cNvPr>
          <p:cNvSpPr/>
          <p:nvPr/>
        </p:nvSpPr>
        <p:spPr>
          <a:xfrm>
            <a:off x="0" y="0"/>
            <a:ext cx="3496422" cy="6858000"/>
          </a:xfrm>
          <a:custGeom>
            <a:avLst/>
            <a:gdLst>
              <a:gd name="connsiteX0" fmla="*/ 0 w 3496422"/>
              <a:gd name="connsiteY0" fmla="*/ 0 h 6858000"/>
              <a:gd name="connsiteX1" fmla="*/ 1873399 w 3496422"/>
              <a:gd name="connsiteY1" fmla="*/ 0 h 6858000"/>
              <a:gd name="connsiteX2" fmla="*/ 1895523 w 3496422"/>
              <a:gd name="connsiteY2" fmla="*/ 14997 h 6858000"/>
              <a:gd name="connsiteX3" fmla="*/ 3496422 w 3496422"/>
              <a:gd name="connsiteY3" fmla="*/ 3621656 h 6858000"/>
              <a:gd name="connsiteX4" fmla="*/ 1622072 w 3496422"/>
              <a:gd name="connsiteY4" fmla="*/ 6374814 h 6858000"/>
              <a:gd name="connsiteX5" fmla="*/ 1105424 w 3496422"/>
              <a:gd name="connsiteY5" fmla="*/ 6780599 h 6858000"/>
              <a:gd name="connsiteX6" fmla="*/ 993668 w 3496422"/>
              <a:gd name="connsiteY6" fmla="*/ 6858000 h 6858000"/>
              <a:gd name="connsiteX7" fmla="*/ 0 w 349642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54295" y="1346268"/>
            <a:ext cx="7060135" cy="3285207"/>
          </a:xfrm>
        </p:spPr>
        <p:txBody>
          <a:bodyPr anchor="b">
            <a:noAutofit/>
          </a:bodyPr>
          <a:lstStyle>
            <a:lvl1pPr algn="l">
              <a:lnSpc>
                <a:spcPct val="120000"/>
              </a:lnSpc>
              <a:defRPr sz="5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62312" y="4631475"/>
            <a:ext cx="7052117" cy="1150200"/>
          </a:xfrm>
        </p:spPr>
        <p:txBody>
          <a:bodyPr lIns="109728" tIns="109728" rIns="109728" bIns="91440"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123E5C65-E22A-4865-9449-10140D62B6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654295" y="617415"/>
            <a:ext cx="7123723" cy="457200"/>
          </a:xfrm>
        </p:spPr>
        <p:txBody>
          <a:bodyPr/>
          <a:lstStyle>
            <a:lvl1pPr algn="l">
              <a:defRPr/>
            </a:lvl1pPr>
          </a:lstStyle>
          <a:p>
            <a:fld id="{504A30F9-0ECF-4B7E-9204-99572C8E7799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24" name="Footer Placeholder 23">
            <a:extLst>
              <a:ext uri="{FF2B5EF4-FFF2-40B4-BE49-F238E27FC236}">
                <a16:creationId xmlns:a16="http://schemas.microsoft.com/office/drawing/2014/main" id="{EF9C3DE0-E7F5-4B4D-B5AF-CDE724CE7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5" y="6170490"/>
            <a:ext cx="5588349" cy="457200"/>
          </a:xfrm>
        </p:spPr>
        <p:txBody>
          <a:bodyPr/>
          <a:lstStyle/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25" name="Slide Number Placeholder 24">
            <a:extLst>
              <a:ext uri="{FF2B5EF4-FFF2-40B4-BE49-F238E27FC236}">
                <a16:creationId xmlns:a16="http://schemas.microsoft.com/office/drawing/2014/main" id="{48C1E146-840A-4217-B63E-62E5CF890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15600" y="6170490"/>
            <a:ext cx="1198829" cy="457200"/>
          </a:xfrm>
        </p:spPr>
        <p:txBody>
          <a:bodyPr/>
          <a:lstStyle>
            <a:lvl1pPr algn="r">
              <a:defRPr/>
            </a:lvl1pPr>
          </a:lstStyle>
          <a:p>
            <a:fld id="{FAEF9944-A4F6-4C59-AEBD-678D6480B8EA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8CD419D4-EA9D-42D9-BF62-B07F0B7B672B}"/>
              </a:ext>
            </a:extLst>
          </p:cNvPr>
          <p:cNvSpPr/>
          <p:nvPr/>
        </p:nvSpPr>
        <p:spPr>
          <a:xfrm>
            <a:off x="1375409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1C6FEC9B-9608-4181-A9E5-A1B80E72021C}"/>
              </a:ext>
            </a:extLst>
          </p:cNvPr>
          <p:cNvSpPr/>
          <p:nvPr/>
        </p:nvSpPr>
        <p:spPr>
          <a:xfrm>
            <a:off x="1155402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B1564ED-F26F-451D-97D6-A6EC3E83FD55}"/>
              </a:ext>
            </a:extLst>
          </p:cNvPr>
          <p:cNvSpPr/>
          <p:nvPr/>
        </p:nvSpPr>
        <p:spPr>
          <a:xfrm>
            <a:off x="924161" y="0"/>
            <a:ext cx="2261351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49378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397E4A-EB6A-4FA6-AA4F-69EA0C70F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6B07A-D351-4F3C-9415-ADD8EB8585D4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1A2F5D-7AC4-4F91-965A-7B6A45D6F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6E8B86-CDB8-482F-9D9F-1BFDA3638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4639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2DEDABB3-A7F9-4B0D-ACA0-FEBD74D73B89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‹N°›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1090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6923EF53-7767-4C94-BEF6-D45292794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7E6C9-FC50-4174-AE6B-AB544155EBFD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ACF12700-F905-4CFA-970C-C81E05A64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DA1B1EE2-BCA3-432B-A32D-B04C7F1DD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3772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B84A89F5-6982-40AE-8108-88B93E85C8FF}"/>
              </a:ext>
            </a:extLst>
          </p:cNvPr>
          <p:cNvGrpSpPr/>
          <p:nvPr/>
        </p:nvGrpSpPr>
        <p:grpSpPr>
          <a:xfrm>
            <a:off x="3124577" y="0"/>
            <a:ext cx="4389519" cy="2916937"/>
            <a:chOff x="3124577" y="0"/>
            <a:chExt cx="4389519" cy="2916937"/>
          </a:xfrm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80BED93-E30B-4492-A268-84C33CA4F067}"/>
                </a:ext>
              </a:extLst>
            </p:cNvPr>
            <p:cNvSpPr/>
            <p:nvPr/>
          </p:nvSpPr>
          <p:spPr>
            <a:xfrm>
              <a:off x="3320637" y="0"/>
              <a:ext cx="4013331" cy="2742133"/>
            </a:xfrm>
            <a:custGeom>
              <a:avLst/>
              <a:gdLst>
                <a:gd name="connsiteX0" fmla="*/ 294151 w 4013331"/>
                <a:gd name="connsiteY0" fmla="*/ 0 h 2742133"/>
                <a:gd name="connsiteX1" fmla="*/ 3844057 w 4013331"/>
                <a:gd name="connsiteY1" fmla="*/ 0 h 2742133"/>
                <a:gd name="connsiteX2" fmla="*/ 3892490 w 4013331"/>
                <a:gd name="connsiteY2" fmla="*/ 131440 h 2742133"/>
                <a:gd name="connsiteX3" fmla="*/ 4013331 w 4013331"/>
                <a:gd name="connsiteY3" fmla="*/ 941251 h 2742133"/>
                <a:gd name="connsiteX4" fmla="*/ 3804827 w 4013331"/>
                <a:gd name="connsiteY4" fmla="*/ 1540292 h 2742133"/>
                <a:gd name="connsiteX5" fmla="*/ 3187498 w 4013331"/>
                <a:gd name="connsiteY5" fmla="*/ 2098087 h 2742133"/>
                <a:gd name="connsiteX6" fmla="*/ 3051769 w 4013331"/>
                <a:gd name="connsiteY6" fmla="*/ 2204787 h 2742133"/>
                <a:gd name="connsiteX7" fmla="*/ 1936476 w 4013331"/>
                <a:gd name="connsiteY7" fmla="*/ 2742133 h 2742133"/>
                <a:gd name="connsiteX8" fmla="*/ 467303 w 4013331"/>
                <a:gd name="connsiteY8" fmla="*/ 1868695 h 2742133"/>
                <a:gd name="connsiteX9" fmla="*/ 310732 w 4013331"/>
                <a:gd name="connsiteY9" fmla="*/ 1645244 h 2742133"/>
                <a:gd name="connsiteX10" fmla="*/ 0 w 4013331"/>
                <a:gd name="connsiteY10" fmla="*/ 941251 h 2742133"/>
                <a:gd name="connsiteX11" fmla="*/ 187749 w 4013331"/>
                <a:gd name="connsiteY11" fmla="*/ 183076 h 2742133"/>
                <a:gd name="connsiteX12" fmla="*/ 288888 w 4013331"/>
                <a:gd name="connsiteY12" fmla="*/ 7329 h 2742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13331" h="2742133">
                  <a:moveTo>
                    <a:pt x="294151" y="0"/>
                  </a:moveTo>
                  <a:lnTo>
                    <a:pt x="3844057" y="0"/>
                  </a:lnTo>
                  <a:lnTo>
                    <a:pt x="3892490" y="131440"/>
                  </a:lnTo>
                  <a:cubicBezTo>
                    <a:pt x="3971777" y="378867"/>
                    <a:pt x="4013331" y="652783"/>
                    <a:pt x="4013331" y="941251"/>
                  </a:cubicBezTo>
                  <a:cubicBezTo>
                    <a:pt x="4013331" y="1171430"/>
                    <a:pt x="3948997" y="1356167"/>
                    <a:pt x="3804827" y="1540292"/>
                  </a:cubicBezTo>
                  <a:cubicBezTo>
                    <a:pt x="3654026" y="1732895"/>
                    <a:pt x="3427436" y="1910292"/>
                    <a:pt x="3187498" y="2098087"/>
                  </a:cubicBezTo>
                  <a:cubicBezTo>
                    <a:pt x="3143231" y="2132693"/>
                    <a:pt x="3097499" y="2168522"/>
                    <a:pt x="3051769" y="2204787"/>
                  </a:cubicBezTo>
                  <a:cubicBezTo>
                    <a:pt x="2642425" y="2529345"/>
                    <a:pt x="2343664" y="2742133"/>
                    <a:pt x="1936476" y="2742133"/>
                  </a:cubicBezTo>
                  <a:cubicBezTo>
                    <a:pt x="1316045" y="2742133"/>
                    <a:pt x="876647" y="2480932"/>
                    <a:pt x="467303" y="1868695"/>
                  </a:cubicBezTo>
                  <a:cubicBezTo>
                    <a:pt x="413736" y="1788559"/>
                    <a:pt x="361372" y="1715679"/>
                    <a:pt x="310732" y="1645244"/>
                  </a:cubicBezTo>
                  <a:cubicBezTo>
                    <a:pt x="100850" y="1353195"/>
                    <a:pt x="0" y="1201315"/>
                    <a:pt x="0" y="941251"/>
                  </a:cubicBezTo>
                  <a:cubicBezTo>
                    <a:pt x="0" y="683021"/>
                    <a:pt x="63214" y="427935"/>
                    <a:pt x="187749" y="183076"/>
                  </a:cubicBezTo>
                  <a:cubicBezTo>
                    <a:pt x="218215" y="123194"/>
                    <a:pt x="251953" y="64578"/>
                    <a:pt x="288888" y="7329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965F60C1-CD8B-4326-9B24-3D197CF382A6}"/>
                </a:ext>
              </a:extLst>
            </p:cNvPr>
            <p:cNvSpPr/>
            <p:nvPr/>
          </p:nvSpPr>
          <p:spPr>
            <a:xfrm>
              <a:off x="3566319" y="0"/>
              <a:ext cx="3401415" cy="2440484"/>
            </a:xfrm>
            <a:custGeom>
              <a:avLst/>
              <a:gdLst>
                <a:gd name="connsiteX0" fmla="*/ 332917 w 3401415"/>
                <a:gd name="connsiteY0" fmla="*/ 0 h 2440484"/>
                <a:gd name="connsiteX1" fmla="*/ 3207137 w 3401415"/>
                <a:gd name="connsiteY1" fmla="*/ 0 h 2440484"/>
                <a:gd name="connsiteX2" fmla="*/ 3242654 w 3401415"/>
                <a:gd name="connsiteY2" fmla="*/ 74937 h 2440484"/>
                <a:gd name="connsiteX3" fmla="*/ 3401415 w 3401415"/>
                <a:gd name="connsiteY3" fmla="*/ 914184 h 2440484"/>
                <a:gd name="connsiteX4" fmla="*/ 3224702 w 3401415"/>
                <a:gd name="connsiteY4" fmla="*/ 1421888 h 2440484"/>
                <a:gd name="connsiteX5" fmla="*/ 2701498 w 3401415"/>
                <a:gd name="connsiteY5" fmla="*/ 1894635 h 2440484"/>
                <a:gd name="connsiteX6" fmla="*/ 2586463 w 3401415"/>
                <a:gd name="connsiteY6" fmla="*/ 1985068 h 2440484"/>
                <a:gd name="connsiteX7" fmla="*/ 1641219 w 3401415"/>
                <a:gd name="connsiteY7" fmla="*/ 2440484 h 2440484"/>
                <a:gd name="connsiteX8" fmla="*/ 396053 w 3401415"/>
                <a:gd name="connsiteY8" fmla="*/ 1700219 h 2440484"/>
                <a:gd name="connsiteX9" fmla="*/ 263354 w 3401415"/>
                <a:gd name="connsiteY9" fmla="*/ 1510839 h 2440484"/>
                <a:gd name="connsiteX10" fmla="*/ 0 w 3401415"/>
                <a:gd name="connsiteY10" fmla="*/ 914184 h 2440484"/>
                <a:gd name="connsiteX11" fmla="*/ 159122 w 3401415"/>
                <a:gd name="connsiteY11" fmla="*/ 271610 h 2440484"/>
                <a:gd name="connsiteX12" fmla="*/ 244841 w 3401415"/>
                <a:gd name="connsiteY12" fmla="*/ 122658 h 2440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401415" h="2440484">
                  <a:moveTo>
                    <a:pt x="332917" y="0"/>
                  </a:moveTo>
                  <a:lnTo>
                    <a:pt x="3207137" y="0"/>
                  </a:lnTo>
                  <a:lnTo>
                    <a:pt x="3242654" y="74937"/>
                  </a:lnTo>
                  <a:cubicBezTo>
                    <a:pt x="3346386" y="322243"/>
                    <a:pt x="3401415" y="608579"/>
                    <a:pt x="3401415" y="914184"/>
                  </a:cubicBezTo>
                  <a:cubicBezTo>
                    <a:pt x="3401415" y="1109268"/>
                    <a:pt x="3346890" y="1265837"/>
                    <a:pt x="3224702" y="1421888"/>
                  </a:cubicBezTo>
                  <a:cubicBezTo>
                    <a:pt x="3096894" y="1585125"/>
                    <a:pt x="2904852" y="1735475"/>
                    <a:pt x="2701498" y="1894635"/>
                  </a:cubicBezTo>
                  <a:cubicBezTo>
                    <a:pt x="2663980" y="1923966"/>
                    <a:pt x="2625221" y="1954332"/>
                    <a:pt x="2586463" y="1985068"/>
                  </a:cubicBezTo>
                  <a:cubicBezTo>
                    <a:pt x="2239532" y="2260140"/>
                    <a:pt x="1986324" y="2440484"/>
                    <a:pt x="1641219" y="2440484"/>
                  </a:cubicBezTo>
                  <a:cubicBezTo>
                    <a:pt x="1115386" y="2440484"/>
                    <a:pt x="742984" y="2219109"/>
                    <a:pt x="396053" y="1700219"/>
                  </a:cubicBezTo>
                  <a:cubicBezTo>
                    <a:pt x="350653" y="1632303"/>
                    <a:pt x="306273" y="1570535"/>
                    <a:pt x="263354" y="1510839"/>
                  </a:cubicBezTo>
                  <a:cubicBezTo>
                    <a:pt x="85473" y="1263318"/>
                    <a:pt x="0" y="1134597"/>
                    <a:pt x="0" y="914184"/>
                  </a:cubicBezTo>
                  <a:cubicBezTo>
                    <a:pt x="0" y="695327"/>
                    <a:pt x="53576" y="479135"/>
                    <a:pt x="159122" y="271610"/>
                  </a:cubicBezTo>
                  <a:cubicBezTo>
                    <a:pt x="184943" y="220858"/>
                    <a:pt x="213538" y="171179"/>
                    <a:pt x="244841" y="122658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9511D06-104E-440E-8049-4CDCE4B87E96}"/>
                </a:ext>
              </a:extLst>
            </p:cNvPr>
            <p:cNvSpPr/>
            <p:nvPr/>
          </p:nvSpPr>
          <p:spPr>
            <a:xfrm>
              <a:off x="3232490" y="0"/>
              <a:ext cx="4164597" cy="2817185"/>
            </a:xfrm>
            <a:custGeom>
              <a:avLst/>
              <a:gdLst>
                <a:gd name="connsiteX0" fmla="*/ 237339 w 4130517"/>
                <a:gd name="connsiteY0" fmla="*/ 0 h 2806419"/>
                <a:gd name="connsiteX1" fmla="*/ 3997489 w 4130517"/>
                <a:gd name="connsiteY1" fmla="*/ 0 h 2806419"/>
                <a:gd name="connsiteX2" fmla="*/ 4006148 w 4130517"/>
                <a:gd name="connsiteY2" fmla="*/ 24333 h 2806419"/>
                <a:gd name="connsiteX3" fmla="*/ 4130517 w 4130517"/>
                <a:gd name="connsiteY3" fmla="*/ 887307 h 2806419"/>
                <a:gd name="connsiteX4" fmla="*/ 3915925 w 4130517"/>
                <a:gd name="connsiteY4" fmla="*/ 1525677 h 2806419"/>
                <a:gd name="connsiteX5" fmla="*/ 3280571 w 4130517"/>
                <a:gd name="connsiteY5" fmla="*/ 2120090 h 2806419"/>
                <a:gd name="connsiteX6" fmla="*/ 3140878 w 4130517"/>
                <a:gd name="connsiteY6" fmla="*/ 2233796 h 2806419"/>
                <a:gd name="connsiteX7" fmla="*/ 1993019 w 4130517"/>
                <a:gd name="connsiteY7" fmla="*/ 2806419 h 2806419"/>
                <a:gd name="connsiteX8" fmla="*/ 480948 w 4130517"/>
                <a:gd name="connsiteY8" fmla="*/ 1875638 h 2806419"/>
                <a:gd name="connsiteX9" fmla="*/ 319805 w 4130517"/>
                <a:gd name="connsiteY9" fmla="*/ 1637519 h 2806419"/>
                <a:gd name="connsiteX10" fmla="*/ 0 w 4130517"/>
                <a:gd name="connsiteY10" fmla="*/ 887307 h 2806419"/>
                <a:gd name="connsiteX11" fmla="*/ 193231 w 4130517"/>
                <a:gd name="connsiteY11" fmla="*/ 79360 h 2806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130517" h="2806419">
                  <a:moveTo>
                    <a:pt x="237339" y="0"/>
                  </a:moveTo>
                  <a:lnTo>
                    <a:pt x="3997489" y="0"/>
                  </a:lnTo>
                  <a:lnTo>
                    <a:pt x="4006148" y="24333"/>
                  </a:lnTo>
                  <a:cubicBezTo>
                    <a:pt x="4087750" y="288004"/>
                    <a:pt x="4130517" y="579903"/>
                    <a:pt x="4130517" y="887307"/>
                  </a:cubicBezTo>
                  <a:cubicBezTo>
                    <a:pt x="4130517" y="1132599"/>
                    <a:pt x="4064304" y="1329464"/>
                    <a:pt x="3915925" y="1525677"/>
                  </a:cubicBezTo>
                  <a:cubicBezTo>
                    <a:pt x="3760721" y="1730924"/>
                    <a:pt x="3527514" y="1919967"/>
                    <a:pt x="3280571" y="2120090"/>
                  </a:cubicBezTo>
                  <a:cubicBezTo>
                    <a:pt x="3235011" y="2156968"/>
                    <a:pt x="3187944" y="2195151"/>
                    <a:pt x="3140878" y="2233796"/>
                  </a:cubicBezTo>
                  <a:cubicBezTo>
                    <a:pt x="2719582" y="2579662"/>
                    <a:pt x="2412097" y="2806419"/>
                    <a:pt x="1993019" y="2806419"/>
                  </a:cubicBezTo>
                  <a:cubicBezTo>
                    <a:pt x="1354472" y="2806419"/>
                    <a:pt x="902244" y="2528070"/>
                    <a:pt x="480948" y="1875638"/>
                  </a:cubicBezTo>
                  <a:cubicBezTo>
                    <a:pt x="425816" y="1790244"/>
                    <a:pt x="371924" y="1712578"/>
                    <a:pt x="319805" y="1637519"/>
                  </a:cubicBezTo>
                  <a:cubicBezTo>
                    <a:pt x="103795" y="1326296"/>
                    <a:pt x="0" y="1164446"/>
                    <a:pt x="0" y="887307"/>
                  </a:cubicBezTo>
                  <a:cubicBezTo>
                    <a:pt x="0" y="612125"/>
                    <a:pt x="65060" y="340293"/>
                    <a:pt x="193231" y="79360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164F6B39-7B0A-4839-9F52-1FFA2044F248}"/>
                </a:ext>
              </a:extLst>
            </p:cNvPr>
            <p:cNvSpPr/>
            <p:nvPr/>
          </p:nvSpPr>
          <p:spPr>
            <a:xfrm>
              <a:off x="3124577" y="0"/>
              <a:ext cx="4389519" cy="2916937"/>
            </a:xfrm>
            <a:custGeom>
              <a:avLst/>
              <a:gdLst>
                <a:gd name="connsiteX0" fmla="*/ 208215 w 4389519"/>
                <a:gd name="connsiteY0" fmla="*/ 0 h 2916937"/>
                <a:gd name="connsiteX1" fmla="*/ 4284014 w 4389519"/>
                <a:gd name="connsiteY1" fmla="*/ 0 h 2916937"/>
                <a:gd name="connsiteX2" fmla="*/ 4335794 w 4389519"/>
                <a:gd name="connsiteY2" fmla="*/ 207911 h 2916937"/>
                <a:gd name="connsiteX3" fmla="*/ 4376420 w 4389519"/>
                <a:gd name="connsiteY3" fmla="*/ 1078865 h 2916937"/>
                <a:gd name="connsiteX4" fmla="*/ 4090147 w 4389519"/>
                <a:gd name="connsiteY4" fmla="*/ 1734728 h 2916937"/>
                <a:gd name="connsiteX5" fmla="*/ 3362552 w 4389519"/>
                <a:gd name="connsiteY5" fmla="*/ 2305097 h 2916937"/>
                <a:gd name="connsiteX6" fmla="*/ 3204152 w 4389519"/>
                <a:gd name="connsiteY6" fmla="*/ 2412521 h 2916937"/>
                <a:gd name="connsiteX7" fmla="*/ 1936072 w 4389519"/>
                <a:gd name="connsiteY7" fmla="*/ 2912360 h 2916937"/>
                <a:gd name="connsiteX8" fmla="*/ 421690 w 4389519"/>
                <a:gd name="connsiteY8" fmla="*/ 1787063 h 2916937"/>
                <a:gd name="connsiteX9" fmla="*/ 273167 w 4389519"/>
                <a:gd name="connsiteY9" fmla="*/ 1520080 h 2916937"/>
                <a:gd name="connsiteX10" fmla="*/ 4118 w 4389519"/>
                <a:gd name="connsiteY10" fmla="*/ 696338 h 2916937"/>
                <a:gd name="connsiteX11" fmla="*/ 175984 w 4389519"/>
                <a:gd name="connsiteY11" fmla="*/ 60381 h 29169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389519" h="2916937">
                  <a:moveTo>
                    <a:pt x="208215" y="0"/>
                  </a:moveTo>
                  <a:lnTo>
                    <a:pt x="4284014" y="0"/>
                  </a:lnTo>
                  <a:lnTo>
                    <a:pt x="4335794" y="207911"/>
                  </a:lnTo>
                  <a:cubicBezTo>
                    <a:pt x="4388748" y="479686"/>
                    <a:pt x="4403109" y="773803"/>
                    <a:pt x="4376420" y="1078865"/>
                  </a:cubicBezTo>
                  <a:cubicBezTo>
                    <a:pt x="4353703" y="1338514"/>
                    <a:pt x="4265383" y="1540772"/>
                    <a:pt x="4090147" y="1734728"/>
                  </a:cubicBezTo>
                  <a:cubicBezTo>
                    <a:pt x="3906850" y="1937616"/>
                    <a:pt x="3642485" y="2116128"/>
                    <a:pt x="3362552" y="2305097"/>
                  </a:cubicBezTo>
                  <a:cubicBezTo>
                    <a:pt x="3310910" y="2339914"/>
                    <a:pt x="3257553" y="2375972"/>
                    <a:pt x="3204152" y="2412521"/>
                  </a:cubicBezTo>
                  <a:cubicBezTo>
                    <a:pt x="2726165" y="2739616"/>
                    <a:pt x="2379682" y="2951171"/>
                    <a:pt x="1936072" y="2912360"/>
                  </a:cubicBezTo>
                  <a:cubicBezTo>
                    <a:pt x="1260148" y="2853224"/>
                    <a:pt x="807225" y="2516700"/>
                    <a:pt x="421690" y="1787063"/>
                  </a:cubicBezTo>
                  <a:cubicBezTo>
                    <a:pt x="371240" y="1691563"/>
                    <a:pt x="321385" y="1604361"/>
                    <a:pt x="273167" y="1520080"/>
                  </a:cubicBezTo>
                  <a:cubicBezTo>
                    <a:pt x="73334" y="1170636"/>
                    <a:pt x="-21548" y="989700"/>
                    <a:pt x="4118" y="696338"/>
                  </a:cubicBezTo>
                  <a:cubicBezTo>
                    <a:pt x="23232" y="477870"/>
                    <a:pt x="80908" y="264786"/>
                    <a:pt x="175984" y="60381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03099122-D80B-4389-A1CF-52C635217F4B}"/>
              </a:ext>
            </a:extLst>
          </p:cNvPr>
          <p:cNvGrpSpPr/>
          <p:nvPr/>
        </p:nvGrpSpPr>
        <p:grpSpPr>
          <a:xfrm>
            <a:off x="8122942" y="0"/>
            <a:ext cx="4069058" cy="3547008"/>
            <a:chOff x="8122942" y="0"/>
            <a:chExt cx="4069058" cy="3547008"/>
          </a:xfrm>
        </p:grpSpPr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CA535D59-CDAA-4AA9-84AC-A6142E857FE2}"/>
                </a:ext>
              </a:extLst>
            </p:cNvPr>
            <p:cNvSpPr/>
            <p:nvPr/>
          </p:nvSpPr>
          <p:spPr>
            <a:xfrm>
              <a:off x="8122942" y="0"/>
              <a:ext cx="4069058" cy="3547008"/>
            </a:xfrm>
            <a:custGeom>
              <a:avLst/>
              <a:gdLst>
                <a:gd name="connsiteX0" fmla="*/ 305212 w 4069058"/>
                <a:gd name="connsiteY0" fmla="*/ 0 h 3547008"/>
                <a:gd name="connsiteX1" fmla="*/ 4069058 w 4069058"/>
                <a:gd name="connsiteY1" fmla="*/ 0 h 3547008"/>
                <a:gd name="connsiteX2" fmla="*/ 4069058 w 4069058"/>
                <a:gd name="connsiteY2" fmla="*/ 2865785 h 3547008"/>
                <a:gd name="connsiteX3" fmla="*/ 3996814 w 4069058"/>
                <a:gd name="connsiteY3" fmla="*/ 2947457 h 3547008"/>
                <a:gd name="connsiteX4" fmla="*/ 2732780 w 4069058"/>
                <a:gd name="connsiteY4" fmla="*/ 3541640 h 3547008"/>
                <a:gd name="connsiteX5" fmla="*/ 1317550 w 4069058"/>
                <a:gd name="connsiteY5" fmla="*/ 3015110 h 3547008"/>
                <a:gd name="connsiteX6" fmla="*/ 1140977 w 4069058"/>
                <a:gd name="connsiteY6" fmla="*/ 2901419 h 3547008"/>
                <a:gd name="connsiteX7" fmla="*/ 330269 w 4069058"/>
                <a:gd name="connsiteY7" fmla="*/ 2297252 h 3547008"/>
                <a:gd name="connsiteX8" fmla="*/ 13299 w 4069058"/>
                <a:gd name="connsiteY8" fmla="*/ 1599966 h 3547008"/>
                <a:gd name="connsiteX9" fmla="*/ 217457 w 4069058"/>
                <a:gd name="connsiteY9" fmla="*/ 178659 h 3547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69058" h="3547008">
                  <a:moveTo>
                    <a:pt x="305212" y="0"/>
                  </a:moveTo>
                  <a:lnTo>
                    <a:pt x="4069058" y="0"/>
                  </a:lnTo>
                  <a:lnTo>
                    <a:pt x="4069058" y="2865785"/>
                  </a:lnTo>
                  <a:lnTo>
                    <a:pt x="3996814" y="2947457"/>
                  </a:lnTo>
                  <a:cubicBezTo>
                    <a:pt x="3654887" y="3311545"/>
                    <a:pt x="3252443" y="3496175"/>
                    <a:pt x="2732780" y="3541640"/>
                  </a:cubicBezTo>
                  <a:cubicBezTo>
                    <a:pt x="2236701" y="3585041"/>
                    <a:pt x="1850359" y="3361306"/>
                    <a:pt x="1317550" y="3015110"/>
                  </a:cubicBezTo>
                  <a:cubicBezTo>
                    <a:pt x="1258026" y="2976425"/>
                    <a:pt x="1198546" y="2938265"/>
                    <a:pt x="1140977" y="2901419"/>
                  </a:cubicBezTo>
                  <a:cubicBezTo>
                    <a:pt x="828927" y="2701433"/>
                    <a:pt x="534230" y="2512513"/>
                    <a:pt x="330269" y="2297252"/>
                  </a:cubicBezTo>
                  <a:cubicBezTo>
                    <a:pt x="135278" y="2091465"/>
                    <a:pt x="37487" y="1876435"/>
                    <a:pt x="13299" y="1599966"/>
                  </a:cubicBezTo>
                  <a:cubicBezTo>
                    <a:pt x="-32170" y="1080250"/>
                    <a:pt x="39709" y="589889"/>
                    <a:pt x="217457" y="178659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CD6948CC-6D51-4092-887C-B0664DC102C7}"/>
                </a:ext>
              </a:extLst>
            </p:cNvPr>
            <p:cNvSpPr/>
            <p:nvPr/>
          </p:nvSpPr>
          <p:spPr>
            <a:xfrm flipH="1">
              <a:off x="8319994" y="0"/>
              <a:ext cx="3872006" cy="3321595"/>
            </a:xfrm>
            <a:custGeom>
              <a:avLst/>
              <a:gdLst>
                <a:gd name="connsiteX0" fmla="*/ 3466434 w 3872006"/>
                <a:gd name="connsiteY0" fmla="*/ 0 h 3321595"/>
                <a:gd name="connsiteX1" fmla="*/ 65800 w 3872006"/>
                <a:gd name="connsiteY1" fmla="*/ 0 h 3321595"/>
                <a:gd name="connsiteX2" fmla="*/ 0 w 3872006"/>
                <a:gd name="connsiteY2" fmla="*/ 59511 h 3321595"/>
                <a:gd name="connsiteX3" fmla="*/ 0 w 3872006"/>
                <a:gd name="connsiteY3" fmla="*/ 2518435 h 3321595"/>
                <a:gd name="connsiteX4" fmla="*/ 80122 w 3872006"/>
                <a:gd name="connsiteY4" fmla="*/ 2618704 h 3321595"/>
                <a:gd name="connsiteX5" fmla="*/ 1549501 w 3872006"/>
                <a:gd name="connsiteY5" fmla="*/ 3321595 h 3321595"/>
                <a:gd name="connsiteX6" fmla="*/ 2796711 w 3872006"/>
                <a:gd name="connsiteY6" fmla="*/ 2749441 h 3321595"/>
                <a:gd name="connsiteX7" fmla="*/ 2948494 w 3872006"/>
                <a:gd name="connsiteY7" fmla="*/ 2635829 h 3321595"/>
                <a:gd name="connsiteX8" fmla="*/ 3638840 w 3872006"/>
                <a:gd name="connsiteY8" fmla="*/ 2041901 h 3321595"/>
                <a:gd name="connsiteX9" fmla="*/ 3872006 w 3872006"/>
                <a:gd name="connsiteY9" fmla="*/ 1404055 h 3321595"/>
                <a:gd name="connsiteX10" fmla="*/ 3467973 w 3872006"/>
                <a:gd name="connsiteY10" fmla="*/ 1974 h 3321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872006" h="3321595">
                  <a:moveTo>
                    <a:pt x="3466434" y="0"/>
                  </a:moveTo>
                  <a:lnTo>
                    <a:pt x="65800" y="0"/>
                  </a:lnTo>
                  <a:lnTo>
                    <a:pt x="0" y="59511"/>
                  </a:lnTo>
                  <a:lnTo>
                    <a:pt x="0" y="2518435"/>
                  </a:lnTo>
                  <a:lnTo>
                    <a:pt x="80122" y="2618704"/>
                  </a:lnTo>
                  <a:cubicBezTo>
                    <a:pt x="490323" y="3108658"/>
                    <a:pt x="942414" y="3321595"/>
                    <a:pt x="1549501" y="3321595"/>
                  </a:cubicBezTo>
                  <a:cubicBezTo>
                    <a:pt x="2004852" y="3321595"/>
                    <a:pt x="2338950" y="3095023"/>
                    <a:pt x="2796711" y="2749441"/>
                  </a:cubicBezTo>
                  <a:cubicBezTo>
                    <a:pt x="2847850" y="2710827"/>
                    <a:pt x="2898991" y="2672676"/>
                    <a:pt x="2948494" y="2635829"/>
                  </a:cubicBezTo>
                  <a:cubicBezTo>
                    <a:pt x="3216812" y="2435869"/>
                    <a:pt x="3470203" y="2246981"/>
                    <a:pt x="3638840" y="2041901"/>
                  </a:cubicBezTo>
                  <a:cubicBezTo>
                    <a:pt x="3800062" y="1845849"/>
                    <a:pt x="3872006" y="1649145"/>
                    <a:pt x="3872006" y="1404055"/>
                  </a:cubicBezTo>
                  <a:cubicBezTo>
                    <a:pt x="3872006" y="866538"/>
                    <a:pt x="3729694" y="376466"/>
                    <a:pt x="3467973" y="1974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F5F9FD94-99CC-42AD-8E66-CF99E8FD5A94}"/>
                </a:ext>
              </a:extLst>
            </p:cNvPr>
            <p:cNvSpPr/>
            <p:nvPr/>
          </p:nvSpPr>
          <p:spPr>
            <a:xfrm flipH="1">
              <a:off x="8729240" y="9274"/>
              <a:ext cx="3462454" cy="3010961"/>
            </a:xfrm>
            <a:custGeom>
              <a:avLst/>
              <a:gdLst>
                <a:gd name="connsiteX0" fmla="*/ 2953507 w 3462454"/>
                <a:gd name="connsiteY0" fmla="*/ 0 h 3010961"/>
                <a:gd name="connsiteX1" fmla="*/ 477652 w 3462454"/>
                <a:gd name="connsiteY1" fmla="*/ 0 h 3010961"/>
                <a:gd name="connsiteX2" fmla="*/ 327396 w 3462454"/>
                <a:gd name="connsiteY2" fmla="*/ 113681 h 3010961"/>
                <a:gd name="connsiteX3" fmla="*/ 46554 w 3462454"/>
                <a:gd name="connsiteY3" fmla="*/ 391785 h 3010961"/>
                <a:gd name="connsiteX4" fmla="*/ 0 w 3462454"/>
                <a:gd name="connsiteY4" fmla="*/ 453516 h 3010961"/>
                <a:gd name="connsiteX5" fmla="*/ 0 w 3462454"/>
                <a:gd name="connsiteY5" fmla="*/ 2083461 h 3010961"/>
                <a:gd name="connsiteX6" fmla="*/ 26382 w 3462454"/>
                <a:gd name="connsiteY6" fmla="*/ 2118637 h 3010961"/>
                <a:gd name="connsiteX7" fmla="*/ 101620 w 3462454"/>
                <a:gd name="connsiteY7" fmla="*/ 2222744 h 3010961"/>
                <a:gd name="connsiteX8" fmla="*/ 1494064 w 3462454"/>
                <a:gd name="connsiteY8" fmla="*/ 3010961 h 3010961"/>
                <a:gd name="connsiteX9" fmla="*/ 2551110 w 3462454"/>
                <a:gd name="connsiteY9" fmla="*/ 2526044 h 3010961"/>
                <a:gd name="connsiteX10" fmla="*/ 2679751 w 3462454"/>
                <a:gd name="connsiteY10" fmla="*/ 2429754 h 3010961"/>
                <a:gd name="connsiteX11" fmla="*/ 3264840 w 3462454"/>
                <a:gd name="connsiteY11" fmla="*/ 1926383 h 3010961"/>
                <a:gd name="connsiteX12" fmla="*/ 3462454 w 3462454"/>
                <a:gd name="connsiteY12" fmla="*/ 1385790 h 3010961"/>
                <a:gd name="connsiteX13" fmla="*/ 3018820 w 3462454"/>
                <a:gd name="connsiteY13" fmla="*/ 67626 h 3010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462454" h="3010961">
                  <a:moveTo>
                    <a:pt x="2953507" y="0"/>
                  </a:moveTo>
                  <a:lnTo>
                    <a:pt x="477652" y="0"/>
                  </a:lnTo>
                  <a:lnTo>
                    <a:pt x="327396" y="113681"/>
                  </a:lnTo>
                  <a:cubicBezTo>
                    <a:pt x="222344" y="200626"/>
                    <a:pt x="128536" y="293564"/>
                    <a:pt x="46554" y="391785"/>
                  </a:cubicBezTo>
                  <a:lnTo>
                    <a:pt x="0" y="453516"/>
                  </a:lnTo>
                  <a:lnTo>
                    <a:pt x="0" y="2083461"/>
                  </a:lnTo>
                  <a:lnTo>
                    <a:pt x="26382" y="2118637"/>
                  </a:lnTo>
                  <a:cubicBezTo>
                    <a:pt x="51135" y="2152065"/>
                    <a:pt x="76235" y="2186586"/>
                    <a:pt x="101620" y="2222744"/>
                  </a:cubicBezTo>
                  <a:cubicBezTo>
                    <a:pt x="489585" y="2775245"/>
                    <a:pt x="906035" y="3010961"/>
                    <a:pt x="1494064" y="3010961"/>
                  </a:cubicBezTo>
                  <a:cubicBezTo>
                    <a:pt x="1879987" y="3010961"/>
                    <a:pt x="2163144" y="2818935"/>
                    <a:pt x="2551110" y="2526044"/>
                  </a:cubicBezTo>
                  <a:cubicBezTo>
                    <a:pt x="2594452" y="2493317"/>
                    <a:pt x="2637795" y="2460984"/>
                    <a:pt x="2679751" y="2429754"/>
                  </a:cubicBezTo>
                  <a:cubicBezTo>
                    <a:pt x="2907158" y="2260282"/>
                    <a:pt x="3121914" y="2100194"/>
                    <a:pt x="3264840" y="1926383"/>
                  </a:cubicBezTo>
                  <a:cubicBezTo>
                    <a:pt x="3401480" y="1760224"/>
                    <a:pt x="3462454" y="1593511"/>
                    <a:pt x="3462454" y="1385790"/>
                  </a:cubicBezTo>
                  <a:cubicBezTo>
                    <a:pt x="3462454" y="865148"/>
                    <a:pt x="3304918" y="397028"/>
                    <a:pt x="3018820" y="67626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F47D3E70-A759-410D-B5DB-855218E138C3}"/>
                </a:ext>
              </a:extLst>
            </p:cNvPr>
            <p:cNvSpPr/>
            <p:nvPr/>
          </p:nvSpPr>
          <p:spPr>
            <a:xfrm flipH="1">
              <a:off x="8243247" y="9274"/>
              <a:ext cx="3948447" cy="3411460"/>
            </a:xfrm>
            <a:custGeom>
              <a:avLst/>
              <a:gdLst>
                <a:gd name="connsiteX0" fmla="*/ 3564894 w 3904481"/>
                <a:gd name="connsiteY0" fmla="*/ 0 h 3411460"/>
                <a:gd name="connsiteX1" fmla="*/ 0 w 3904481"/>
                <a:gd name="connsiteY1" fmla="*/ 0 h 3411460"/>
                <a:gd name="connsiteX2" fmla="*/ 0 w 3904481"/>
                <a:gd name="connsiteY2" fmla="*/ 2659993 h 3411460"/>
                <a:gd name="connsiteX3" fmla="*/ 1876 w 3904481"/>
                <a:gd name="connsiteY3" fmla="*/ 2662425 h 3411460"/>
                <a:gd name="connsiteX4" fmla="*/ 1514161 w 3904481"/>
                <a:gd name="connsiteY4" fmla="*/ 3411460 h 3411460"/>
                <a:gd name="connsiteX5" fmla="*/ 2797788 w 3904481"/>
                <a:gd name="connsiteY5" fmla="*/ 2801744 h 3411460"/>
                <a:gd name="connsiteX6" fmla="*/ 2954004 w 3904481"/>
                <a:gd name="connsiteY6" fmla="*/ 2680673 h 3411460"/>
                <a:gd name="connsiteX7" fmla="*/ 3664508 w 3904481"/>
                <a:gd name="connsiteY7" fmla="*/ 2047754 h 3411460"/>
                <a:gd name="connsiteX8" fmla="*/ 3904481 w 3904481"/>
                <a:gd name="connsiteY8" fmla="*/ 1368033 h 3411460"/>
                <a:gd name="connsiteX9" fmla="*/ 3596499 w 3904481"/>
                <a:gd name="connsiteY9" fmla="*/ 52268 h 3411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04481" h="3411460">
                  <a:moveTo>
                    <a:pt x="3564894" y="0"/>
                  </a:moveTo>
                  <a:lnTo>
                    <a:pt x="0" y="0"/>
                  </a:lnTo>
                  <a:lnTo>
                    <a:pt x="0" y="2659993"/>
                  </a:lnTo>
                  <a:lnTo>
                    <a:pt x="1876" y="2662425"/>
                  </a:lnTo>
                  <a:cubicBezTo>
                    <a:pt x="424055" y="3184544"/>
                    <a:pt x="889346" y="3411460"/>
                    <a:pt x="1514161" y="3411460"/>
                  </a:cubicBezTo>
                  <a:cubicBezTo>
                    <a:pt x="1982808" y="3411460"/>
                    <a:pt x="2326661" y="3170014"/>
                    <a:pt x="2797788" y="2801744"/>
                  </a:cubicBezTo>
                  <a:cubicBezTo>
                    <a:pt x="2850420" y="2760595"/>
                    <a:pt x="2903054" y="2719940"/>
                    <a:pt x="2954004" y="2680673"/>
                  </a:cubicBezTo>
                  <a:cubicBezTo>
                    <a:pt x="3230156" y="2467586"/>
                    <a:pt x="3490946" y="2266297"/>
                    <a:pt x="3664508" y="2047754"/>
                  </a:cubicBezTo>
                  <a:cubicBezTo>
                    <a:pt x="3830437" y="1838832"/>
                    <a:pt x="3904481" y="1629214"/>
                    <a:pt x="3904481" y="1368033"/>
                  </a:cubicBezTo>
                  <a:cubicBezTo>
                    <a:pt x="3904481" y="877057"/>
                    <a:pt x="3796872" y="423228"/>
                    <a:pt x="3596499" y="52268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90302A25-2D4F-4AD5-B0E9-C12184C3599E}"/>
              </a:ext>
            </a:extLst>
          </p:cNvPr>
          <p:cNvGrpSpPr/>
          <p:nvPr/>
        </p:nvGrpSpPr>
        <p:grpSpPr>
          <a:xfrm>
            <a:off x="-1" y="1355238"/>
            <a:ext cx="4381339" cy="5510713"/>
            <a:chOff x="0" y="1347287"/>
            <a:chExt cx="4259808" cy="5510713"/>
          </a:xfrm>
        </p:grpSpPr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E227AF03-773A-4B1E-8FED-67198038E60D}"/>
                </a:ext>
              </a:extLst>
            </p:cNvPr>
            <p:cNvSpPr/>
            <p:nvPr/>
          </p:nvSpPr>
          <p:spPr>
            <a:xfrm>
              <a:off x="0" y="1676545"/>
              <a:ext cx="4174269" cy="5181455"/>
            </a:xfrm>
            <a:custGeom>
              <a:avLst/>
              <a:gdLst>
                <a:gd name="connsiteX0" fmla="*/ 1155130 w 4174269"/>
                <a:gd name="connsiteY0" fmla="*/ 990 h 5181455"/>
                <a:gd name="connsiteX1" fmla="*/ 2396955 w 4174269"/>
                <a:gd name="connsiteY1" fmla="*/ 367328 h 5181455"/>
                <a:gd name="connsiteX2" fmla="*/ 3827960 w 4174269"/>
                <a:gd name="connsiteY2" fmla="*/ 4749328 h 5181455"/>
                <a:gd name="connsiteX3" fmla="*/ 3561502 w 4174269"/>
                <a:gd name="connsiteY3" fmla="*/ 5090948 h 5181455"/>
                <a:gd name="connsiteX4" fmla="*/ 3452726 w 4174269"/>
                <a:gd name="connsiteY4" fmla="*/ 5181455 h 5181455"/>
                <a:gd name="connsiteX5" fmla="*/ 0 w 4174269"/>
                <a:gd name="connsiteY5" fmla="*/ 5181455 h 5181455"/>
                <a:gd name="connsiteX6" fmla="*/ 0 w 4174269"/>
                <a:gd name="connsiteY6" fmla="*/ 251605 h 5181455"/>
                <a:gd name="connsiteX7" fmla="*/ 157396 w 4174269"/>
                <a:gd name="connsiteY7" fmla="*/ 182600 h 5181455"/>
                <a:gd name="connsiteX8" fmla="*/ 1155130 w 4174269"/>
                <a:gd name="connsiteY8" fmla="*/ 990 h 5181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174269" h="5181455">
                  <a:moveTo>
                    <a:pt x="1155130" y="990"/>
                  </a:moveTo>
                  <a:cubicBezTo>
                    <a:pt x="1564667" y="12730"/>
                    <a:pt x="1984593" y="129250"/>
                    <a:pt x="2396955" y="367328"/>
                  </a:cubicBezTo>
                  <a:cubicBezTo>
                    <a:pt x="3871760" y="1218807"/>
                    <a:pt x="4678347" y="3276416"/>
                    <a:pt x="3827960" y="4749328"/>
                  </a:cubicBezTo>
                  <a:cubicBezTo>
                    <a:pt x="3748235" y="4887417"/>
                    <a:pt x="3658928" y="4998272"/>
                    <a:pt x="3561502" y="5090948"/>
                  </a:cubicBezTo>
                  <a:lnTo>
                    <a:pt x="3452726" y="5181455"/>
                  </a:lnTo>
                  <a:lnTo>
                    <a:pt x="0" y="5181455"/>
                  </a:lnTo>
                  <a:lnTo>
                    <a:pt x="0" y="251605"/>
                  </a:lnTo>
                  <a:lnTo>
                    <a:pt x="157396" y="182600"/>
                  </a:lnTo>
                  <a:cubicBezTo>
                    <a:pt x="475610" y="54980"/>
                    <a:pt x="811718" y="-8854"/>
                    <a:pt x="1155130" y="990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D6FE8FAD-8A4A-49E1-AFAF-A074482295A9}"/>
                </a:ext>
              </a:extLst>
            </p:cNvPr>
            <p:cNvSpPr/>
            <p:nvPr/>
          </p:nvSpPr>
          <p:spPr>
            <a:xfrm>
              <a:off x="0" y="1347287"/>
              <a:ext cx="4259808" cy="5510713"/>
            </a:xfrm>
            <a:custGeom>
              <a:avLst/>
              <a:gdLst>
                <a:gd name="connsiteX0" fmla="*/ 948905 w 4259808"/>
                <a:gd name="connsiteY0" fmla="*/ 1556 h 5510713"/>
                <a:gd name="connsiteX1" fmla="*/ 2304106 w 4259808"/>
                <a:gd name="connsiteY1" fmla="*/ 405867 h 5510713"/>
                <a:gd name="connsiteX2" fmla="*/ 3890982 w 4259808"/>
                <a:gd name="connsiteY2" fmla="*/ 5156588 h 5510713"/>
                <a:gd name="connsiteX3" fmla="*/ 3680329 w 4259808"/>
                <a:gd name="connsiteY3" fmla="*/ 5445948 h 5510713"/>
                <a:gd name="connsiteX4" fmla="*/ 3616504 w 4259808"/>
                <a:gd name="connsiteY4" fmla="*/ 5510713 h 5510713"/>
                <a:gd name="connsiteX5" fmla="*/ 0 w 4259808"/>
                <a:gd name="connsiteY5" fmla="*/ 5510713 h 5510713"/>
                <a:gd name="connsiteX6" fmla="*/ 0 w 4259808"/>
                <a:gd name="connsiteY6" fmla="*/ 144797 h 5510713"/>
                <a:gd name="connsiteX7" fmla="*/ 164164 w 4259808"/>
                <a:gd name="connsiteY7" fmla="*/ 92266 h 5510713"/>
                <a:gd name="connsiteX8" fmla="*/ 948905 w 4259808"/>
                <a:gd name="connsiteY8" fmla="*/ 1556 h 5510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59808" h="5510713">
                  <a:moveTo>
                    <a:pt x="948905" y="1556"/>
                  </a:moveTo>
                  <a:cubicBezTo>
                    <a:pt x="1395136" y="16867"/>
                    <a:pt x="1853354" y="145625"/>
                    <a:pt x="2304106" y="405867"/>
                  </a:cubicBezTo>
                  <a:cubicBezTo>
                    <a:pt x="3916211" y="1336616"/>
                    <a:pt x="4808028" y="3568218"/>
                    <a:pt x="3890982" y="5156588"/>
                  </a:cubicBezTo>
                  <a:cubicBezTo>
                    <a:pt x="3826502" y="5268272"/>
                    <a:pt x="3756052" y="5363347"/>
                    <a:pt x="3680329" y="5445948"/>
                  </a:cubicBezTo>
                  <a:lnTo>
                    <a:pt x="3616504" y="5510713"/>
                  </a:lnTo>
                  <a:lnTo>
                    <a:pt x="0" y="5510713"/>
                  </a:lnTo>
                  <a:lnTo>
                    <a:pt x="0" y="144797"/>
                  </a:lnTo>
                  <a:lnTo>
                    <a:pt x="164164" y="92266"/>
                  </a:lnTo>
                  <a:cubicBezTo>
                    <a:pt x="418657" y="23914"/>
                    <a:pt x="681631" y="-7614"/>
                    <a:pt x="948905" y="1556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0A7C4DFB-FDFD-4F28-8B00-287EB75C79EB}"/>
                </a:ext>
              </a:extLst>
            </p:cNvPr>
            <p:cNvSpPr/>
            <p:nvPr/>
          </p:nvSpPr>
          <p:spPr>
            <a:xfrm>
              <a:off x="0" y="1592806"/>
              <a:ext cx="4029221" cy="5265194"/>
            </a:xfrm>
            <a:custGeom>
              <a:avLst/>
              <a:gdLst>
                <a:gd name="connsiteX0" fmla="*/ 812878 w 4029221"/>
                <a:gd name="connsiteY0" fmla="*/ 840 h 5265194"/>
                <a:gd name="connsiteX1" fmla="*/ 960980 w 4029221"/>
                <a:gd name="connsiteY1" fmla="*/ 1442 h 5265194"/>
                <a:gd name="connsiteX2" fmla="*/ 2216856 w 4029221"/>
                <a:gd name="connsiteY2" fmla="*/ 376120 h 5265194"/>
                <a:gd name="connsiteX3" fmla="*/ 3687427 w 4029221"/>
                <a:gd name="connsiteY3" fmla="*/ 4778650 h 5265194"/>
                <a:gd name="connsiteX4" fmla="*/ 3267677 w 4029221"/>
                <a:gd name="connsiteY4" fmla="*/ 5245601 h 5265194"/>
                <a:gd name="connsiteX5" fmla="*/ 3237167 w 4029221"/>
                <a:gd name="connsiteY5" fmla="*/ 5265194 h 5265194"/>
                <a:gd name="connsiteX6" fmla="*/ 0 w 4029221"/>
                <a:gd name="connsiteY6" fmla="*/ 5265194 h 5265194"/>
                <a:gd name="connsiteX7" fmla="*/ 0 w 4029221"/>
                <a:gd name="connsiteY7" fmla="*/ 162790 h 5265194"/>
                <a:gd name="connsiteX8" fmla="*/ 58408 w 4029221"/>
                <a:gd name="connsiteY8" fmla="*/ 139352 h 5265194"/>
                <a:gd name="connsiteX9" fmla="*/ 812878 w 4029221"/>
                <a:gd name="connsiteY9" fmla="*/ 840 h 5265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29221" h="5265194">
                  <a:moveTo>
                    <a:pt x="812878" y="840"/>
                  </a:moveTo>
                  <a:cubicBezTo>
                    <a:pt x="862065" y="-449"/>
                    <a:pt x="911443" y="-258"/>
                    <a:pt x="960980" y="1442"/>
                  </a:cubicBezTo>
                  <a:cubicBezTo>
                    <a:pt x="1374507" y="15631"/>
                    <a:pt x="1799140" y="134952"/>
                    <a:pt x="2216856" y="376120"/>
                  </a:cubicBezTo>
                  <a:cubicBezTo>
                    <a:pt x="3710806" y="1238652"/>
                    <a:pt x="4537261" y="3306696"/>
                    <a:pt x="3687427" y="4778650"/>
                  </a:cubicBezTo>
                  <a:cubicBezTo>
                    <a:pt x="3567917" y="4985647"/>
                    <a:pt x="3426282" y="5131074"/>
                    <a:pt x="3267677" y="5245601"/>
                  </a:cubicBezTo>
                  <a:lnTo>
                    <a:pt x="3237167" y="5265194"/>
                  </a:lnTo>
                  <a:lnTo>
                    <a:pt x="0" y="5265194"/>
                  </a:lnTo>
                  <a:lnTo>
                    <a:pt x="0" y="162790"/>
                  </a:lnTo>
                  <a:lnTo>
                    <a:pt x="58408" y="139352"/>
                  </a:lnTo>
                  <a:cubicBezTo>
                    <a:pt x="301661" y="55163"/>
                    <a:pt x="554646" y="7607"/>
                    <a:pt x="812878" y="840"/>
                  </a:cubicBezTo>
                  <a:close/>
                </a:path>
              </a:pathLst>
            </a:custGeom>
            <a:noFill/>
            <a:ln w="19050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B6E867DF-0B62-429A-A554-CBE585048439}"/>
                </a:ext>
              </a:extLst>
            </p:cNvPr>
            <p:cNvSpPr/>
            <p:nvPr/>
          </p:nvSpPr>
          <p:spPr>
            <a:xfrm>
              <a:off x="0" y="2147333"/>
              <a:ext cx="3702048" cy="4710667"/>
            </a:xfrm>
            <a:custGeom>
              <a:avLst/>
              <a:gdLst>
                <a:gd name="connsiteX0" fmla="*/ 1057511 w 3702048"/>
                <a:gd name="connsiteY0" fmla="*/ 1243 h 4710667"/>
                <a:gd name="connsiteX1" fmla="*/ 2139959 w 3702048"/>
                <a:gd name="connsiteY1" fmla="*/ 324180 h 4710667"/>
                <a:gd name="connsiteX2" fmla="*/ 3407455 w 3702048"/>
                <a:gd name="connsiteY2" fmla="*/ 4118750 h 4710667"/>
                <a:gd name="connsiteX3" fmla="*/ 2754080 w 3702048"/>
                <a:gd name="connsiteY3" fmla="*/ 4690965 h 4710667"/>
                <a:gd name="connsiteX4" fmla="*/ 2711405 w 3702048"/>
                <a:gd name="connsiteY4" fmla="*/ 4710667 h 4710667"/>
                <a:gd name="connsiteX5" fmla="*/ 0 w 3702048"/>
                <a:gd name="connsiteY5" fmla="*/ 4710667 h 4710667"/>
                <a:gd name="connsiteX6" fmla="*/ 0 w 3702048"/>
                <a:gd name="connsiteY6" fmla="*/ 239601 h 4710667"/>
                <a:gd name="connsiteX7" fmla="*/ 72857 w 3702048"/>
                <a:gd name="connsiteY7" fmla="*/ 203063 h 4710667"/>
                <a:gd name="connsiteX8" fmla="*/ 1057511 w 3702048"/>
                <a:gd name="connsiteY8" fmla="*/ 1243 h 4710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02048" h="4710667">
                  <a:moveTo>
                    <a:pt x="1057511" y="1243"/>
                  </a:moveTo>
                  <a:cubicBezTo>
                    <a:pt x="1413932" y="13473"/>
                    <a:pt x="1779927" y="116316"/>
                    <a:pt x="2139959" y="324180"/>
                  </a:cubicBezTo>
                  <a:cubicBezTo>
                    <a:pt x="3427605" y="1067603"/>
                    <a:pt x="4139931" y="2850064"/>
                    <a:pt x="3407455" y="4118750"/>
                  </a:cubicBezTo>
                  <a:cubicBezTo>
                    <a:pt x="3235777" y="4416105"/>
                    <a:pt x="3011128" y="4566048"/>
                    <a:pt x="2754080" y="4690965"/>
                  </a:cubicBezTo>
                  <a:lnTo>
                    <a:pt x="2711405" y="4710667"/>
                  </a:lnTo>
                  <a:lnTo>
                    <a:pt x="0" y="4710667"/>
                  </a:lnTo>
                  <a:lnTo>
                    <a:pt x="0" y="239601"/>
                  </a:lnTo>
                  <a:lnTo>
                    <a:pt x="72857" y="203063"/>
                  </a:lnTo>
                  <a:cubicBezTo>
                    <a:pt x="383165" y="61024"/>
                    <a:pt x="715942" y="-10476"/>
                    <a:pt x="1057511" y="1243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54296" y="3420734"/>
            <a:ext cx="6665976" cy="2129674"/>
          </a:xfrm>
        </p:spPr>
        <p:txBody>
          <a:bodyPr anchor="b">
            <a:noAutofit/>
          </a:bodyPr>
          <a:lstStyle>
            <a:lvl1pPr algn="l">
              <a:lnSpc>
                <a:spcPct val="110000"/>
              </a:lnSpc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Footer Placeholder 22">
            <a:extLst>
              <a:ext uri="{FF2B5EF4-FFF2-40B4-BE49-F238E27FC236}">
                <a16:creationId xmlns:a16="http://schemas.microsoft.com/office/drawing/2014/main" id="{E197B67B-BA44-4D2A-B31D-35A89323C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6" y="6170490"/>
            <a:ext cx="5713314" cy="457200"/>
          </a:xfrm>
        </p:spPr>
        <p:txBody>
          <a:bodyPr/>
          <a:lstStyle/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1D718595-24D3-4517-A62E-C1F493407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54295" y="5550408"/>
            <a:ext cx="6665975" cy="512064"/>
          </a:xfrm>
        </p:spPr>
        <p:txBody>
          <a:bodyPr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3C6217BB-A228-414D-92D9-E1D1EFEB8B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0080" y="6170491"/>
            <a:ext cx="2840083" cy="457200"/>
          </a:xfrm>
        </p:spPr>
        <p:txBody>
          <a:bodyPr/>
          <a:lstStyle>
            <a:lvl1pPr algn="l">
              <a:defRPr/>
            </a:lvl1pPr>
          </a:lstStyle>
          <a:p>
            <a:fld id="{C8AC4408-ADD9-4C45-895A-2FC184951379}" type="datetime7">
              <a:rPr lang="fr-BE" smtClean="0"/>
              <a:t>nov.-23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412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2024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3029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C1D6427-F07F-4D50-B151-455100AF7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9E451-7F36-4E6B-8199-157FDA179AB8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79EFBB2-C5E0-4D57-AB1D-3AA907ECF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AE6B7E1-F60B-4D08-9052-423D6FBFA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460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1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0241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30290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30290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3771BF97-4D2A-43A4-8CDC-2250017EB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59CCE-0C6F-47D5-BF13-8C47879DB8FB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6020661A-DA07-4679-9226-945B5DD24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EEFCE38B-E087-4988-BC3A-FE3B55E70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D3BC439C-E995-4E1F-8DE9-75C32785E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46586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F30096C-3491-4EF2-ABB2-D57F3F4B5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49BCB-45EA-4D8B-A6AE-B8F8BD6FE076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9DA3A85-7147-4F32-944A-B079AF514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EDDF50D-95C0-4DA2-BBC6-41774FAC1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599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9BEFCA-6D6F-4F26-823F-C86CA694B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303A2-0182-4F10-8C17-F5FC2722DB27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2EE2C9-E87D-4495-9EDA-6BC0EDC27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5557A9-903F-4B36-8B06-D9EADF230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571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640080"/>
            <a:ext cx="3227715" cy="2551751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0160" y="640080"/>
            <a:ext cx="6949440" cy="545591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BB904BE8-2080-4FFA-9239-A8929E28FA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80B47AAD-A5DA-4BEF-90E1-CBC987B5634F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D5580C6-5CD7-4CDD-977D-0533C84F2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949440" cy="457200"/>
          </a:xfrm>
        </p:spPr>
        <p:txBody>
          <a:bodyPr/>
          <a:lstStyle/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18D0320-9B66-443F-8E28-8BCF07E08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700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41C2A9DB-B176-4069-8734-5B4ED352BA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D4FD2D25-EF68-44F4-ABA2-A47414F717B1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430F9A2F-C2C4-4E1C-B4B3-07ED84F28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464410" cy="45720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F9BFA0A0-2117-4A10-9DAA-080C21559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760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20240" y="442220"/>
            <a:ext cx="8770571" cy="1345269"/>
          </a:xfrm>
          <a:prstGeom prst="rect">
            <a:avLst/>
          </a:prstGeom>
        </p:spPr>
        <p:txBody>
          <a:bodyPr vert="horz" lIns="109728" tIns="109728" rIns="109728" bIns="9144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0" y="2312276"/>
            <a:ext cx="8770571" cy="3651504"/>
          </a:xfrm>
          <a:prstGeom prst="rect">
            <a:avLst/>
          </a:prstGeom>
        </p:spPr>
        <p:txBody>
          <a:bodyPr vert="horz" lIns="109728" tIns="109728" rIns="109728" bIns="9144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50727" y="6170491"/>
            <a:ext cx="284008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r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708556-B21D-4B7D-AE85-600A35EEC9E8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20240" y="6170490"/>
            <a:ext cx="5667375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3744" y="6170490"/>
            <a:ext cx="1188720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  <p:cxnSp>
        <p:nvCxnSpPr>
          <p:cNvPr id="9" name="Straight Connector 8" title="Rule Line">
            <a:extLst>
              <a:ext uri="{FF2B5EF4-FFF2-40B4-BE49-F238E27FC236}">
                <a16:creationId xmlns:a16="http://schemas.microsoft.com/office/drawing/2014/main" id="{430127AE-B29E-4FDF-99D2-A2F1E7003F74}"/>
              </a:ext>
            </a:extLst>
          </p:cNvPr>
          <p:cNvCxnSpPr/>
          <p:nvPr/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3065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68" r:id="rId6"/>
    <p:sldLayoutId id="2147483764" r:id="rId7"/>
    <p:sldLayoutId id="2147483765" r:id="rId8"/>
    <p:sldLayoutId id="2147483766" r:id="rId9"/>
    <p:sldLayoutId id="2147483767" r:id="rId10"/>
    <p:sldLayoutId id="2147483769" r:id="rId11"/>
  </p:sldLayoutIdLst>
  <p:hf sldNum="0" hdr="0"/>
  <p:txStyles>
    <p:titleStyle>
      <a:lvl1pPr algn="l" defTabSz="914400" rtl="0" eaLnBrk="1" latinLnBrk="0" hangingPunct="1">
        <a:lnSpc>
          <a:spcPct val="130000"/>
        </a:lnSpc>
        <a:spcBef>
          <a:spcPct val="0"/>
        </a:spcBef>
        <a:buNone/>
        <a:defRPr sz="32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nami.fgov.be/fr/themes/cout-remboursement/facilite-financiere/Pages/intervention-majoree-meilleur-remboursement-frais-medicaux.aspx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0DBF1ABE-8590-450D-BB49-BDDCCF3EE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54E5F18F-9D70-4BE5-8A38-603463EE84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7626" y="0"/>
            <a:ext cx="10678291" cy="6858000"/>
            <a:chOff x="547626" y="0"/>
            <a:chExt cx="10678291" cy="6858000"/>
          </a:xfrm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391F8D69-709A-4575-A393-B4C26481AF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966083" y="0"/>
              <a:ext cx="9841377" cy="6858000"/>
            </a:xfrm>
            <a:custGeom>
              <a:avLst/>
              <a:gdLst>
                <a:gd name="connsiteX0" fmla="*/ 8218354 w 9841377"/>
                <a:gd name="connsiteY0" fmla="*/ 0 h 6858000"/>
                <a:gd name="connsiteX1" fmla="*/ 5551962 w 9841377"/>
                <a:gd name="connsiteY1" fmla="*/ 0 h 6858000"/>
                <a:gd name="connsiteX2" fmla="*/ 5482342 w 9841377"/>
                <a:gd name="connsiteY2" fmla="*/ 0 h 6858000"/>
                <a:gd name="connsiteX3" fmla="*/ 4359035 w 9841377"/>
                <a:gd name="connsiteY3" fmla="*/ 0 h 6858000"/>
                <a:gd name="connsiteX4" fmla="*/ 4289415 w 9841377"/>
                <a:gd name="connsiteY4" fmla="*/ 0 h 6858000"/>
                <a:gd name="connsiteX5" fmla="*/ 1623023 w 9841377"/>
                <a:gd name="connsiteY5" fmla="*/ 0 h 6858000"/>
                <a:gd name="connsiteX6" fmla="*/ 1600899 w 9841377"/>
                <a:gd name="connsiteY6" fmla="*/ 14997 h 6858000"/>
                <a:gd name="connsiteX7" fmla="*/ 0 w 9841377"/>
                <a:gd name="connsiteY7" fmla="*/ 3621656 h 6858000"/>
                <a:gd name="connsiteX8" fmla="*/ 1874350 w 9841377"/>
                <a:gd name="connsiteY8" fmla="*/ 6374814 h 6858000"/>
                <a:gd name="connsiteX9" fmla="*/ 2390998 w 9841377"/>
                <a:gd name="connsiteY9" fmla="*/ 6780599 h 6858000"/>
                <a:gd name="connsiteX10" fmla="*/ 2502754 w 9841377"/>
                <a:gd name="connsiteY10" fmla="*/ 6858000 h 6858000"/>
                <a:gd name="connsiteX11" fmla="*/ 4289415 w 9841377"/>
                <a:gd name="connsiteY11" fmla="*/ 6858000 h 6858000"/>
                <a:gd name="connsiteX12" fmla="*/ 4359035 w 9841377"/>
                <a:gd name="connsiteY12" fmla="*/ 6858000 h 6858000"/>
                <a:gd name="connsiteX13" fmla="*/ 5482342 w 9841377"/>
                <a:gd name="connsiteY13" fmla="*/ 6858000 h 6858000"/>
                <a:gd name="connsiteX14" fmla="*/ 5551962 w 9841377"/>
                <a:gd name="connsiteY14" fmla="*/ 6858000 h 6858000"/>
                <a:gd name="connsiteX15" fmla="*/ 7338623 w 9841377"/>
                <a:gd name="connsiteY15" fmla="*/ 6858000 h 6858000"/>
                <a:gd name="connsiteX16" fmla="*/ 7450379 w 9841377"/>
                <a:gd name="connsiteY16" fmla="*/ 6780599 h 6858000"/>
                <a:gd name="connsiteX17" fmla="*/ 7967027 w 9841377"/>
                <a:gd name="connsiteY17" fmla="*/ 6374814 h 6858000"/>
                <a:gd name="connsiteX18" fmla="*/ 9841377 w 9841377"/>
                <a:gd name="connsiteY18" fmla="*/ 3621656 h 6858000"/>
                <a:gd name="connsiteX19" fmla="*/ 8240478 w 9841377"/>
                <a:gd name="connsiteY19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9841377" h="6858000">
                  <a:moveTo>
                    <a:pt x="8218354" y="0"/>
                  </a:moveTo>
                  <a:lnTo>
                    <a:pt x="5551962" y="0"/>
                  </a:lnTo>
                  <a:lnTo>
                    <a:pt x="5482342" y="0"/>
                  </a:lnTo>
                  <a:lnTo>
                    <a:pt x="4359035" y="0"/>
                  </a:lnTo>
                  <a:lnTo>
                    <a:pt x="4289415" y="0"/>
                  </a:lnTo>
                  <a:lnTo>
                    <a:pt x="1623023" y="0"/>
                  </a:lnTo>
                  <a:lnTo>
                    <a:pt x="1600899" y="14997"/>
                  </a:lnTo>
                  <a:cubicBezTo>
                    <a:pt x="573736" y="754641"/>
                    <a:pt x="0" y="2093192"/>
                    <a:pt x="0" y="3621656"/>
                  </a:cubicBezTo>
                  <a:cubicBezTo>
                    <a:pt x="0" y="4969131"/>
                    <a:pt x="928725" y="5602839"/>
                    <a:pt x="1874350" y="6374814"/>
                  </a:cubicBezTo>
                  <a:cubicBezTo>
                    <a:pt x="2046553" y="6515397"/>
                    <a:pt x="2217180" y="6653108"/>
                    <a:pt x="2390998" y="6780599"/>
                  </a:cubicBezTo>
                  <a:lnTo>
                    <a:pt x="2502754" y="6858000"/>
                  </a:lnTo>
                  <a:lnTo>
                    <a:pt x="4289415" y="6858000"/>
                  </a:lnTo>
                  <a:lnTo>
                    <a:pt x="4359035" y="6858000"/>
                  </a:lnTo>
                  <a:lnTo>
                    <a:pt x="5482342" y="6858000"/>
                  </a:lnTo>
                  <a:lnTo>
                    <a:pt x="5551962" y="6858000"/>
                  </a:lnTo>
                  <a:lnTo>
                    <a:pt x="7338623" y="6858000"/>
                  </a:lnTo>
                  <a:lnTo>
                    <a:pt x="7450379" y="6780599"/>
                  </a:lnTo>
                  <a:cubicBezTo>
                    <a:pt x="7624197" y="6653108"/>
                    <a:pt x="7794824" y="6515397"/>
                    <a:pt x="7967027" y="6374814"/>
                  </a:cubicBezTo>
                  <a:cubicBezTo>
                    <a:pt x="8912652" y="5602839"/>
                    <a:pt x="9841377" y="4969131"/>
                    <a:pt x="9841377" y="3621656"/>
                  </a:cubicBezTo>
                  <a:cubicBezTo>
                    <a:pt x="9841377" y="2093192"/>
                    <a:pt x="9267641" y="754641"/>
                    <a:pt x="8240478" y="14997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00981015-32A2-4B76-9F2E-0A8D6EC8EC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547626" y="0"/>
              <a:ext cx="2529723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D38532F4-8B67-47B7-B58A-5DD3E1BE52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760922" y="0"/>
              <a:ext cx="2536434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BC87DA9F-8DB2-4D48-8716-A928FBB8A5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1267246" y="0"/>
              <a:ext cx="2261351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195EA065-AC5D-431D-927E-87FF058848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96194" y="0"/>
              <a:ext cx="2529723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6E37E2DD-C7FE-4D6C-8F1D-5031E96A7F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476187" y="0"/>
              <a:ext cx="2536434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778B68BA-AB87-4EB5-97C2-F1F304E193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244946" y="0"/>
              <a:ext cx="2261351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Titre 1">
            <a:extLst>
              <a:ext uri="{FF2B5EF4-FFF2-40B4-BE49-F238E27FC236}">
                <a16:creationId xmlns:a16="http://schemas.microsoft.com/office/drawing/2014/main" id="{A6008BBE-AD63-01F9-E7C8-E16EAD87B5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9139" y="228600"/>
            <a:ext cx="7810500" cy="3125338"/>
          </a:xfrm>
        </p:spPr>
        <p:txBody>
          <a:bodyPr anchor="b">
            <a:normAutofit/>
          </a:bodyPr>
          <a:lstStyle/>
          <a:p>
            <a:pPr algn="ctr"/>
            <a:r>
              <a:rPr lang="fr-BE" sz="7200" dirty="0"/>
              <a:t>BIM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191F216-2D38-3756-A08C-622DAEBDF4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37252" y="3899820"/>
            <a:ext cx="6953250" cy="862394"/>
          </a:xfrm>
        </p:spPr>
        <p:txBody>
          <a:bodyPr anchor="t">
            <a:normAutofit/>
          </a:bodyPr>
          <a:lstStyle/>
          <a:p>
            <a:pPr algn="ctr"/>
            <a:r>
              <a:rPr lang="fr-BE" b="1" dirty="0"/>
              <a:t>B</a:t>
            </a:r>
            <a:r>
              <a:rPr lang="fr-BE" dirty="0"/>
              <a:t>énéficiaire </a:t>
            </a:r>
            <a:r>
              <a:rPr lang="fr-BE"/>
              <a:t>de l’</a:t>
            </a:r>
            <a:r>
              <a:rPr lang="fr-BE" b="1"/>
              <a:t>I</a:t>
            </a:r>
            <a:r>
              <a:rPr lang="fr-BE"/>
              <a:t>ntervention </a:t>
            </a:r>
            <a:r>
              <a:rPr lang="fr-BE" b="1" dirty="0"/>
              <a:t>M</a:t>
            </a:r>
            <a:r>
              <a:rPr lang="fr-BE"/>
              <a:t>ajorée</a:t>
            </a:r>
            <a:endParaRPr lang="fr-BE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C7BA37D-6412-C01A-2E10-22F73F5CAB4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0081" y="6172200"/>
            <a:ext cx="1918242" cy="4572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7310A5D5-0216-44CF-90C1-79CD9D98A7BE}" type="datetime7">
              <a:rPr lang="fr-BE" smtClean="0"/>
              <a:t>nov.-23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43D5B0-00ED-D977-18A6-DD27DF89F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46834" y="6170490"/>
            <a:ext cx="6098332" cy="457200"/>
          </a:xfrm>
        </p:spPr>
        <p:txBody>
          <a:bodyPr>
            <a:normAutofit/>
          </a:bodyPr>
          <a:lstStyle/>
          <a:p>
            <a:pPr algn="ctr">
              <a:spcAft>
                <a:spcPts val="600"/>
              </a:spcAft>
            </a:pPr>
            <a:r>
              <a:rPr lang="fr-FR"/>
              <a:t>© asbl SOS Burnout Belgique      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82271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593B4D24-F4A8-4141-A20A-E0575D1996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033" name="Freeform: Shape 1032">
            <a:extLst>
              <a:ext uri="{FF2B5EF4-FFF2-40B4-BE49-F238E27FC236}">
                <a16:creationId xmlns:a16="http://schemas.microsoft.com/office/drawing/2014/main" id="{9F87E4D0-D347-4DA8-81D7-104733308B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3293" y="1074738"/>
            <a:ext cx="4906732" cy="4679812"/>
          </a:xfrm>
          <a:custGeom>
            <a:avLst/>
            <a:gdLst>
              <a:gd name="connsiteX0" fmla="*/ 2180840 w 3810827"/>
              <a:gd name="connsiteY0" fmla="*/ 0 h 3634591"/>
              <a:gd name="connsiteX1" fmla="*/ 2866380 w 3810827"/>
              <a:gd name="connsiteY1" fmla="*/ 145165 h 3634591"/>
              <a:gd name="connsiteX2" fmla="*/ 3366366 w 3810827"/>
              <a:gd name="connsiteY2" fmla="*/ 536835 h 3634591"/>
              <a:gd name="connsiteX3" fmla="*/ 3810827 w 3810827"/>
              <a:gd name="connsiteY3" fmla="*/ 1924156 h 3634591"/>
              <a:gd name="connsiteX4" fmla="*/ 3612844 w 3810827"/>
              <a:gd name="connsiteY4" fmla="*/ 2493111 h 3634591"/>
              <a:gd name="connsiteX5" fmla="*/ 3026664 w 3810827"/>
              <a:gd name="connsiteY5" fmla="*/ 3022891 h 3634591"/>
              <a:gd name="connsiteX6" fmla="*/ 2897783 w 3810827"/>
              <a:gd name="connsiteY6" fmla="*/ 3124233 h 3634591"/>
              <a:gd name="connsiteX7" fmla="*/ 1838765 w 3810827"/>
              <a:gd name="connsiteY7" fmla="*/ 3634591 h 3634591"/>
              <a:gd name="connsiteX8" fmla="*/ 443724 w 3810827"/>
              <a:gd name="connsiteY8" fmla="*/ 2805020 h 3634591"/>
              <a:gd name="connsiteX9" fmla="*/ 295053 w 3810827"/>
              <a:gd name="connsiteY9" fmla="*/ 2592792 h 3634591"/>
              <a:gd name="connsiteX10" fmla="*/ 0 w 3810827"/>
              <a:gd name="connsiteY10" fmla="*/ 1924156 h 3634591"/>
              <a:gd name="connsiteX11" fmla="*/ 178275 w 3810827"/>
              <a:gd name="connsiteY11" fmla="*/ 1204061 h 3634591"/>
              <a:gd name="connsiteX12" fmla="*/ 669921 w 3810827"/>
              <a:gd name="connsiteY12" fmla="*/ 585306 h 3634591"/>
              <a:gd name="connsiteX13" fmla="*/ 1380730 w 3810827"/>
              <a:gd name="connsiteY13" fmla="*/ 156203 h 3634591"/>
              <a:gd name="connsiteX14" fmla="*/ 2180840 w 3810827"/>
              <a:gd name="connsiteY14" fmla="*/ 0 h 3634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10827" h="3634591">
                <a:moveTo>
                  <a:pt x="2180840" y="0"/>
                </a:moveTo>
                <a:cubicBezTo>
                  <a:pt x="2431406" y="0"/>
                  <a:pt x="2662018" y="48886"/>
                  <a:pt x="2866380" y="145165"/>
                </a:cubicBezTo>
                <a:cubicBezTo>
                  <a:pt x="3057903" y="235467"/>
                  <a:pt x="3226119" y="367269"/>
                  <a:pt x="3366366" y="536835"/>
                </a:cubicBezTo>
                <a:cubicBezTo>
                  <a:pt x="3652997" y="883519"/>
                  <a:pt x="3810827" y="1376199"/>
                  <a:pt x="3810827" y="1924156"/>
                </a:cubicBezTo>
                <a:cubicBezTo>
                  <a:pt x="3810827" y="2142775"/>
                  <a:pt x="3749739" y="2318234"/>
                  <a:pt x="3612844" y="2493111"/>
                </a:cubicBezTo>
                <a:cubicBezTo>
                  <a:pt x="3469652" y="2676041"/>
                  <a:pt x="3254495" y="2844528"/>
                  <a:pt x="3026664" y="3022891"/>
                </a:cubicBezTo>
                <a:cubicBezTo>
                  <a:pt x="2984630" y="3055759"/>
                  <a:pt x="2941206" y="3089789"/>
                  <a:pt x="2897783" y="3124233"/>
                </a:cubicBezTo>
                <a:cubicBezTo>
                  <a:pt x="2509094" y="3432490"/>
                  <a:pt x="2225408" y="3634591"/>
                  <a:pt x="1838765" y="3634591"/>
                </a:cubicBezTo>
                <a:cubicBezTo>
                  <a:pt x="1249640" y="3634591"/>
                  <a:pt x="832413" y="3386508"/>
                  <a:pt x="443724" y="2805020"/>
                </a:cubicBezTo>
                <a:cubicBezTo>
                  <a:pt x="392859" y="2728910"/>
                  <a:pt x="343138" y="2659690"/>
                  <a:pt x="295053" y="2592792"/>
                </a:cubicBezTo>
                <a:cubicBezTo>
                  <a:pt x="95761" y="2315411"/>
                  <a:pt x="0" y="2171160"/>
                  <a:pt x="0" y="1924156"/>
                </a:cubicBezTo>
                <a:cubicBezTo>
                  <a:pt x="0" y="1678896"/>
                  <a:pt x="60024" y="1436622"/>
                  <a:pt x="178275" y="1204061"/>
                </a:cubicBezTo>
                <a:cubicBezTo>
                  <a:pt x="293990" y="976561"/>
                  <a:pt x="459425" y="768319"/>
                  <a:pt x="669921" y="585306"/>
                </a:cubicBezTo>
                <a:cubicBezTo>
                  <a:pt x="876818" y="405365"/>
                  <a:pt x="1122558" y="256964"/>
                  <a:pt x="1380730" y="156203"/>
                </a:cubicBezTo>
                <a:cubicBezTo>
                  <a:pt x="1645852" y="52539"/>
                  <a:pt x="1915145" y="0"/>
                  <a:pt x="2180840" y="0"/>
                </a:cubicBezTo>
                <a:close/>
              </a:path>
            </a:pathLst>
          </a:custGeom>
          <a:solidFill>
            <a:srgbClr val="FFFFFF">
              <a:alpha val="60000"/>
            </a:srgbClr>
          </a:solid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035" name="Freeform: Shape 1034">
            <a:extLst>
              <a:ext uri="{FF2B5EF4-FFF2-40B4-BE49-F238E27FC236}">
                <a16:creationId xmlns:a16="http://schemas.microsoft.com/office/drawing/2014/main" id="{9DC9CEF6-58E1-4D78-BBBE-76F779AD9C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7555" y="898498"/>
            <a:ext cx="5298208" cy="5032292"/>
          </a:xfrm>
          <a:custGeom>
            <a:avLst/>
            <a:gdLst>
              <a:gd name="connsiteX0" fmla="*/ 2180840 w 3810827"/>
              <a:gd name="connsiteY0" fmla="*/ 0 h 3634591"/>
              <a:gd name="connsiteX1" fmla="*/ 2866380 w 3810827"/>
              <a:gd name="connsiteY1" fmla="*/ 145165 h 3634591"/>
              <a:gd name="connsiteX2" fmla="*/ 3366366 w 3810827"/>
              <a:gd name="connsiteY2" fmla="*/ 536835 h 3634591"/>
              <a:gd name="connsiteX3" fmla="*/ 3810827 w 3810827"/>
              <a:gd name="connsiteY3" fmla="*/ 1924156 h 3634591"/>
              <a:gd name="connsiteX4" fmla="*/ 3612844 w 3810827"/>
              <a:gd name="connsiteY4" fmla="*/ 2493111 h 3634591"/>
              <a:gd name="connsiteX5" fmla="*/ 3026664 w 3810827"/>
              <a:gd name="connsiteY5" fmla="*/ 3022891 h 3634591"/>
              <a:gd name="connsiteX6" fmla="*/ 2897783 w 3810827"/>
              <a:gd name="connsiteY6" fmla="*/ 3124233 h 3634591"/>
              <a:gd name="connsiteX7" fmla="*/ 1838765 w 3810827"/>
              <a:gd name="connsiteY7" fmla="*/ 3634591 h 3634591"/>
              <a:gd name="connsiteX8" fmla="*/ 443724 w 3810827"/>
              <a:gd name="connsiteY8" fmla="*/ 2805020 h 3634591"/>
              <a:gd name="connsiteX9" fmla="*/ 295053 w 3810827"/>
              <a:gd name="connsiteY9" fmla="*/ 2592792 h 3634591"/>
              <a:gd name="connsiteX10" fmla="*/ 0 w 3810827"/>
              <a:gd name="connsiteY10" fmla="*/ 1924156 h 3634591"/>
              <a:gd name="connsiteX11" fmla="*/ 178275 w 3810827"/>
              <a:gd name="connsiteY11" fmla="*/ 1204061 h 3634591"/>
              <a:gd name="connsiteX12" fmla="*/ 669921 w 3810827"/>
              <a:gd name="connsiteY12" fmla="*/ 585306 h 3634591"/>
              <a:gd name="connsiteX13" fmla="*/ 1380730 w 3810827"/>
              <a:gd name="connsiteY13" fmla="*/ 156203 h 3634591"/>
              <a:gd name="connsiteX14" fmla="*/ 2180840 w 3810827"/>
              <a:gd name="connsiteY14" fmla="*/ 0 h 3634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10827" h="3634591">
                <a:moveTo>
                  <a:pt x="2180840" y="0"/>
                </a:moveTo>
                <a:cubicBezTo>
                  <a:pt x="2431406" y="0"/>
                  <a:pt x="2662018" y="48886"/>
                  <a:pt x="2866380" y="145165"/>
                </a:cubicBezTo>
                <a:cubicBezTo>
                  <a:pt x="3057903" y="235467"/>
                  <a:pt x="3226119" y="367269"/>
                  <a:pt x="3366366" y="536835"/>
                </a:cubicBezTo>
                <a:cubicBezTo>
                  <a:pt x="3652997" y="883519"/>
                  <a:pt x="3810827" y="1376199"/>
                  <a:pt x="3810827" y="1924156"/>
                </a:cubicBezTo>
                <a:cubicBezTo>
                  <a:pt x="3810827" y="2142775"/>
                  <a:pt x="3749739" y="2318234"/>
                  <a:pt x="3612844" y="2493111"/>
                </a:cubicBezTo>
                <a:cubicBezTo>
                  <a:pt x="3469652" y="2676041"/>
                  <a:pt x="3254495" y="2844528"/>
                  <a:pt x="3026664" y="3022891"/>
                </a:cubicBezTo>
                <a:cubicBezTo>
                  <a:pt x="2984630" y="3055759"/>
                  <a:pt x="2941206" y="3089789"/>
                  <a:pt x="2897783" y="3124233"/>
                </a:cubicBezTo>
                <a:cubicBezTo>
                  <a:pt x="2509094" y="3432490"/>
                  <a:pt x="2225408" y="3634591"/>
                  <a:pt x="1838765" y="3634591"/>
                </a:cubicBezTo>
                <a:cubicBezTo>
                  <a:pt x="1249640" y="3634591"/>
                  <a:pt x="832413" y="3386508"/>
                  <a:pt x="443724" y="2805020"/>
                </a:cubicBezTo>
                <a:cubicBezTo>
                  <a:pt x="392859" y="2728910"/>
                  <a:pt x="343138" y="2659690"/>
                  <a:pt x="295053" y="2592792"/>
                </a:cubicBezTo>
                <a:cubicBezTo>
                  <a:pt x="95761" y="2315411"/>
                  <a:pt x="0" y="2171160"/>
                  <a:pt x="0" y="1924156"/>
                </a:cubicBezTo>
                <a:cubicBezTo>
                  <a:pt x="0" y="1678896"/>
                  <a:pt x="60024" y="1436622"/>
                  <a:pt x="178275" y="1204061"/>
                </a:cubicBezTo>
                <a:cubicBezTo>
                  <a:pt x="293990" y="976561"/>
                  <a:pt x="459425" y="768319"/>
                  <a:pt x="669921" y="585306"/>
                </a:cubicBezTo>
                <a:cubicBezTo>
                  <a:pt x="876818" y="405365"/>
                  <a:pt x="1122558" y="256964"/>
                  <a:pt x="1380730" y="156203"/>
                </a:cubicBezTo>
                <a:cubicBezTo>
                  <a:pt x="1645852" y="52539"/>
                  <a:pt x="1915145" y="0"/>
                  <a:pt x="2180840" y="0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037" name="Freeform: Shape 1036">
            <a:extLst>
              <a:ext uri="{FF2B5EF4-FFF2-40B4-BE49-F238E27FC236}">
                <a16:creationId xmlns:a16="http://schemas.microsoft.com/office/drawing/2014/main" id="{47AF1248-67F7-4FEF-8D1D-FE33661A9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7266" y="993913"/>
            <a:ext cx="5101442" cy="4851950"/>
          </a:xfrm>
          <a:custGeom>
            <a:avLst/>
            <a:gdLst>
              <a:gd name="connsiteX0" fmla="*/ 2180840 w 3810827"/>
              <a:gd name="connsiteY0" fmla="*/ 0 h 3634591"/>
              <a:gd name="connsiteX1" fmla="*/ 2866380 w 3810827"/>
              <a:gd name="connsiteY1" fmla="*/ 145165 h 3634591"/>
              <a:gd name="connsiteX2" fmla="*/ 3366366 w 3810827"/>
              <a:gd name="connsiteY2" fmla="*/ 536835 h 3634591"/>
              <a:gd name="connsiteX3" fmla="*/ 3810827 w 3810827"/>
              <a:gd name="connsiteY3" fmla="*/ 1924156 h 3634591"/>
              <a:gd name="connsiteX4" fmla="*/ 3612844 w 3810827"/>
              <a:gd name="connsiteY4" fmla="*/ 2493111 h 3634591"/>
              <a:gd name="connsiteX5" fmla="*/ 3026664 w 3810827"/>
              <a:gd name="connsiteY5" fmla="*/ 3022891 h 3634591"/>
              <a:gd name="connsiteX6" fmla="*/ 2897783 w 3810827"/>
              <a:gd name="connsiteY6" fmla="*/ 3124233 h 3634591"/>
              <a:gd name="connsiteX7" fmla="*/ 1838765 w 3810827"/>
              <a:gd name="connsiteY7" fmla="*/ 3634591 h 3634591"/>
              <a:gd name="connsiteX8" fmla="*/ 443724 w 3810827"/>
              <a:gd name="connsiteY8" fmla="*/ 2805020 h 3634591"/>
              <a:gd name="connsiteX9" fmla="*/ 295053 w 3810827"/>
              <a:gd name="connsiteY9" fmla="*/ 2592792 h 3634591"/>
              <a:gd name="connsiteX10" fmla="*/ 0 w 3810827"/>
              <a:gd name="connsiteY10" fmla="*/ 1924156 h 3634591"/>
              <a:gd name="connsiteX11" fmla="*/ 178275 w 3810827"/>
              <a:gd name="connsiteY11" fmla="*/ 1204061 h 3634591"/>
              <a:gd name="connsiteX12" fmla="*/ 669921 w 3810827"/>
              <a:gd name="connsiteY12" fmla="*/ 585306 h 3634591"/>
              <a:gd name="connsiteX13" fmla="*/ 1380730 w 3810827"/>
              <a:gd name="connsiteY13" fmla="*/ 156203 h 3634591"/>
              <a:gd name="connsiteX14" fmla="*/ 2180840 w 3810827"/>
              <a:gd name="connsiteY14" fmla="*/ 0 h 3634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10827" h="3634591">
                <a:moveTo>
                  <a:pt x="2180840" y="0"/>
                </a:moveTo>
                <a:cubicBezTo>
                  <a:pt x="2431406" y="0"/>
                  <a:pt x="2662018" y="48886"/>
                  <a:pt x="2866380" y="145165"/>
                </a:cubicBezTo>
                <a:cubicBezTo>
                  <a:pt x="3057903" y="235467"/>
                  <a:pt x="3226119" y="367269"/>
                  <a:pt x="3366366" y="536835"/>
                </a:cubicBezTo>
                <a:cubicBezTo>
                  <a:pt x="3652997" y="883519"/>
                  <a:pt x="3810827" y="1376199"/>
                  <a:pt x="3810827" y="1924156"/>
                </a:cubicBezTo>
                <a:cubicBezTo>
                  <a:pt x="3810827" y="2142775"/>
                  <a:pt x="3749739" y="2318234"/>
                  <a:pt x="3612844" y="2493111"/>
                </a:cubicBezTo>
                <a:cubicBezTo>
                  <a:pt x="3469652" y="2676041"/>
                  <a:pt x="3254495" y="2844528"/>
                  <a:pt x="3026664" y="3022891"/>
                </a:cubicBezTo>
                <a:cubicBezTo>
                  <a:pt x="2984630" y="3055759"/>
                  <a:pt x="2941206" y="3089789"/>
                  <a:pt x="2897783" y="3124233"/>
                </a:cubicBezTo>
                <a:cubicBezTo>
                  <a:pt x="2509094" y="3432490"/>
                  <a:pt x="2225408" y="3634591"/>
                  <a:pt x="1838765" y="3634591"/>
                </a:cubicBezTo>
                <a:cubicBezTo>
                  <a:pt x="1249640" y="3634591"/>
                  <a:pt x="832413" y="3386508"/>
                  <a:pt x="443724" y="2805020"/>
                </a:cubicBezTo>
                <a:cubicBezTo>
                  <a:pt x="392859" y="2728910"/>
                  <a:pt x="343138" y="2659690"/>
                  <a:pt x="295053" y="2592792"/>
                </a:cubicBezTo>
                <a:cubicBezTo>
                  <a:pt x="95761" y="2315411"/>
                  <a:pt x="0" y="2171160"/>
                  <a:pt x="0" y="1924156"/>
                </a:cubicBezTo>
                <a:cubicBezTo>
                  <a:pt x="0" y="1678896"/>
                  <a:pt x="60024" y="1436622"/>
                  <a:pt x="178275" y="1204061"/>
                </a:cubicBezTo>
                <a:cubicBezTo>
                  <a:pt x="293990" y="976561"/>
                  <a:pt x="459425" y="768319"/>
                  <a:pt x="669921" y="585306"/>
                </a:cubicBezTo>
                <a:cubicBezTo>
                  <a:pt x="876818" y="405365"/>
                  <a:pt x="1122558" y="256964"/>
                  <a:pt x="1380730" y="156203"/>
                </a:cubicBezTo>
                <a:cubicBezTo>
                  <a:pt x="1645852" y="52539"/>
                  <a:pt x="1915145" y="0"/>
                  <a:pt x="2180840" y="0"/>
                </a:cubicBezTo>
                <a:close/>
              </a:path>
            </a:pathLst>
          </a:custGeom>
          <a:noFill/>
          <a:ln w="158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1026" name="Picture 2" descr="Gratuit Photos gratuites de argent, cash, centimes Photos">
            <a:extLst>
              <a:ext uri="{FF2B5EF4-FFF2-40B4-BE49-F238E27FC236}">
                <a16:creationId xmlns:a16="http://schemas.microsoft.com/office/drawing/2014/main" id="{8C74AC30-656E-3130-970F-3A11274621C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27" r="25388" b="2"/>
          <a:stretch/>
        </p:blipFill>
        <p:spPr bwMode="auto">
          <a:xfrm>
            <a:off x="1033670" y="1288109"/>
            <a:ext cx="4349282" cy="4221274"/>
          </a:xfrm>
          <a:custGeom>
            <a:avLst/>
            <a:gdLst/>
            <a:ahLst/>
            <a:cxnLst/>
            <a:rect l="l" t="t" r="r" b="b"/>
            <a:pathLst>
              <a:path w="4292584" h="4094066">
                <a:moveTo>
                  <a:pt x="2456537" y="0"/>
                </a:moveTo>
                <a:cubicBezTo>
                  <a:pt x="2738780" y="0"/>
                  <a:pt x="2998545" y="55066"/>
                  <a:pt x="3228742" y="163517"/>
                </a:cubicBezTo>
                <a:cubicBezTo>
                  <a:pt x="3444477" y="265234"/>
                  <a:pt x="3633959" y="413698"/>
                  <a:pt x="3791935" y="604700"/>
                </a:cubicBezTo>
                <a:cubicBezTo>
                  <a:pt x="4114802" y="995211"/>
                  <a:pt x="4292584" y="1550174"/>
                  <a:pt x="4292584" y="2167403"/>
                </a:cubicBezTo>
                <a:cubicBezTo>
                  <a:pt x="4292584" y="2413659"/>
                  <a:pt x="4223774" y="2611299"/>
                  <a:pt x="4069573" y="2808283"/>
                </a:cubicBezTo>
                <a:cubicBezTo>
                  <a:pt x="3908278" y="3014339"/>
                  <a:pt x="3665922" y="3204126"/>
                  <a:pt x="3409289" y="3405037"/>
                </a:cubicBezTo>
                <a:cubicBezTo>
                  <a:pt x="3361941" y="3442060"/>
                  <a:pt x="3313027" y="3480392"/>
                  <a:pt x="3264115" y="3519190"/>
                </a:cubicBezTo>
                <a:cubicBezTo>
                  <a:pt x="2826289" y="3866416"/>
                  <a:pt x="2506740" y="4094066"/>
                  <a:pt x="2071218" y="4094066"/>
                </a:cubicBezTo>
                <a:cubicBezTo>
                  <a:pt x="1407617" y="4094066"/>
                  <a:pt x="937645" y="3814621"/>
                  <a:pt x="499819" y="3159623"/>
                </a:cubicBezTo>
                <a:cubicBezTo>
                  <a:pt x="442524" y="3073891"/>
                  <a:pt x="386517" y="2995921"/>
                  <a:pt x="332353" y="2920566"/>
                </a:cubicBezTo>
                <a:cubicBezTo>
                  <a:pt x="107867" y="2608119"/>
                  <a:pt x="0" y="2445632"/>
                  <a:pt x="0" y="2167403"/>
                </a:cubicBezTo>
                <a:cubicBezTo>
                  <a:pt x="0" y="1891138"/>
                  <a:pt x="67612" y="1618236"/>
                  <a:pt x="200812" y="1356275"/>
                </a:cubicBezTo>
                <a:cubicBezTo>
                  <a:pt x="331156" y="1100015"/>
                  <a:pt x="517505" y="865448"/>
                  <a:pt x="754611" y="659299"/>
                </a:cubicBezTo>
                <a:cubicBezTo>
                  <a:pt x="987664" y="456610"/>
                  <a:pt x="1264470" y="289449"/>
                  <a:pt x="1555279" y="175950"/>
                </a:cubicBezTo>
                <a:cubicBezTo>
                  <a:pt x="1853918" y="59181"/>
                  <a:pt x="2157254" y="0"/>
                  <a:pt x="2456537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0D10413-32C5-EAF5-87E5-4DD3AFB602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6239" y="1711380"/>
            <a:ext cx="5298206" cy="3243207"/>
          </a:xfrm>
        </p:spPr>
        <p:txBody>
          <a:bodyPr>
            <a:normAutofit/>
          </a:bodyPr>
          <a:lstStyle/>
          <a:p>
            <a:r>
              <a:rPr lang="fr-BE" dirty="0"/>
              <a:t>Les personnes qui bénéficient du statut BIM bénéficient d’un </a:t>
            </a:r>
            <a:r>
              <a:rPr lang="fr-BE" b="1" dirty="0">
                <a:solidFill>
                  <a:schemeClr val="accent3"/>
                </a:solidFill>
              </a:rPr>
              <a:t>meilleur remboursement</a:t>
            </a:r>
            <a:r>
              <a:rPr lang="fr-BE" b="1" dirty="0">
                <a:solidFill>
                  <a:schemeClr val="accent6"/>
                </a:solidFill>
              </a:rPr>
              <a:t> </a:t>
            </a:r>
            <a:r>
              <a:rPr lang="fr-BE" dirty="0"/>
              <a:t>de leurs frais médicaux et de nombreux avantages financiers. 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DAC219A-2B93-DD72-2A36-66A99C7C4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20240" y="6170490"/>
            <a:ext cx="5667375" cy="4572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r-FR"/>
              <a:t>© asbl SOS Burnout Belgique      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4B94BB3-C0B6-6664-CF9E-023AB153447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50727" y="6170491"/>
            <a:ext cx="2840083" cy="4572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0A71ABC-2C4A-46D6-9FD6-9BB9009C593B}" type="datetime7">
              <a:rPr lang="fr-BE" smtClean="0"/>
              <a:t>nov.-23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551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30127AE-B29E-4FDF-99D2-A2F1E7003F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47FC6A8B-34F9-40FB-AA2D-E34168F528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1EC86DB4-572A-4F71-AF8A-2395B4CA7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756583" y="0"/>
            <a:ext cx="11435265" cy="6858000"/>
          </a:xfrm>
          <a:custGeom>
            <a:avLst/>
            <a:gdLst>
              <a:gd name="connsiteX0" fmla="*/ 9925983 w 11435265"/>
              <a:gd name="connsiteY0" fmla="*/ 6858000 h 6858000"/>
              <a:gd name="connsiteX1" fmla="*/ 0 w 11435265"/>
              <a:gd name="connsiteY1" fmla="*/ 6858000 h 6858000"/>
              <a:gd name="connsiteX2" fmla="*/ 0 w 11435265"/>
              <a:gd name="connsiteY2" fmla="*/ 0 h 6858000"/>
              <a:gd name="connsiteX3" fmla="*/ 996904 w 11435265"/>
              <a:gd name="connsiteY3" fmla="*/ 0 h 6858000"/>
              <a:gd name="connsiteX4" fmla="*/ 2426875 w 11435265"/>
              <a:gd name="connsiteY4" fmla="*/ 0 h 6858000"/>
              <a:gd name="connsiteX5" fmla="*/ 4014127 w 11435265"/>
              <a:gd name="connsiteY5" fmla="*/ 0 h 6858000"/>
              <a:gd name="connsiteX6" fmla="*/ 4359595 w 11435265"/>
              <a:gd name="connsiteY6" fmla="*/ 0 h 6858000"/>
              <a:gd name="connsiteX7" fmla="*/ 4647960 w 11435265"/>
              <a:gd name="connsiteY7" fmla="*/ 0 h 6858000"/>
              <a:gd name="connsiteX8" fmla="*/ 4691093 w 11435265"/>
              <a:gd name="connsiteY8" fmla="*/ 0 h 6858000"/>
              <a:gd name="connsiteX9" fmla="*/ 5558544 w 11435265"/>
              <a:gd name="connsiteY9" fmla="*/ 0 h 6858000"/>
              <a:gd name="connsiteX10" fmla="*/ 5570664 w 11435265"/>
              <a:gd name="connsiteY10" fmla="*/ 0 h 6858000"/>
              <a:gd name="connsiteX11" fmla="*/ 5695183 w 11435265"/>
              <a:gd name="connsiteY11" fmla="*/ 0 h 6858000"/>
              <a:gd name="connsiteX12" fmla="*/ 7177357 w 11435265"/>
              <a:gd name="connsiteY12" fmla="*/ 0 h 6858000"/>
              <a:gd name="connsiteX13" fmla="*/ 9824163 w 11435265"/>
              <a:gd name="connsiteY13" fmla="*/ 0 h 6858000"/>
              <a:gd name="connsiteX14" fmla="*/ 9846125 w 11435265"/>
              <a:gd name="connsiteY14" fmla="*/ 16892 h 6858000"/>
              <a:gd name="connsiteX15" fmla="*/ 11435265 w 11435265"/>
              <a:gd name="connsiteY15" fmla="*/ 4079318 h 6858000"/>
              <a:gd name="connsiteX16" fmla="*/ 10261404 w 11435265"/>
              <a:gd name="connsiteY16" fmla="*/ 654244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1435265" h="6858000">
                <a:moveTo>
                  <a:pt x="9925983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996904" y="0"/>
                </a:lnTo>
                <a:lnTo>
                  <a:pt x="2426875" y="0"/>
                </a:lnTo>
                <a:lnTo>
                  <a:pt x="4014127" y="0"/>
                </a:lnTo>
                <a:lnTo>
                  <a:pt x="4359595" y="0"/>
                </a:lnTo>
                <a:lnTo>
                  <a:pt x="4647960" y="0"/>
                </a:lnTo>
                <a:lnTo>
                  <a:pt x="4691093" y="0"/>
                </a:lnTo>
                <a:lnTo>
                  <a:pt x="5558544" y="0"/>
                </a:lnTo>
                <a:lnTo>
                  <a:pt x="5570664" y="0"/>
                </a:lnTo>
                <a:lnTo>
                  <a:pt x="5695183" y="0"/>
                </a:lnTo>
                <a:lnTo>
                  <a:pt x="7177357" y="0"/>
                </a:lnTo>
                <a:lnTo>
                  <a:pt x="9824163" y="0"/>
                </a:lnTo>
                <a:lnTo>
                  <a:pt x="9846125" y="16892"/>
                </a:lnTo>
                <a:cubicBezTo>
                  <a:pt x="10865743" y="850004"/>
                  <a:pt x="11435265" y="2357705"/>
                  <a:pt x="11435265" y="4079318"/>
                </a:cubicBezTo>
                <a:cubicBezTo>
                  <a:pt x="11435265" y="5217633"/>
                  <a:pt x="10916694" y="5903717"/>
                  <a:pt x="10261404" y="6542447"/>
                </a:cubicBezTo>
                <a:close/>
              </a:path>
            </a:pathLst>
          </a:cu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71BA53A4-C4B7-4189-9FC1-6350B1AB5D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341199" y="0"/>
            <a:ext cx="1518348" cy="6858000"/>
          </a:xfrm>
          <a:custGeom>
            <a:avLst/>
            <a:gdLst>
              <a:gd name="connsiteX0" fmla="*/ 19178 w 1518348"/>
              <a:gd name="connsiteY0" fmla="*/ 6858000 h 6858000"/>
              <a:gd name="connsiteX1" fmla="*/ 0 w 1518348"/>
              <a:gd name="connsiteY1" fmla="*/ 6858000 h 6858000"/>
              <a:gd name="connsiteX2" fmla="*/ 241394 w 1518348"/>
              <a:gd name="connsiteY2" fmla="*/ 6638611 h 6858000"/>
              <a:gd name="connsiteX3" fmla="*/ 1493356 w 1518348"/>
              <a:gd name="connsiteY3" fmla="*/ 4142424 h 6858000"/>
              <a:gd name="connsiteX4" fmla="*/ 282053 w 1518348"/>
              <a:gd name="connsiteY4" fmla="*/ 26474 h 6858000"/>
              <a:gd name="connsiteX5" fmla="*/ 256233 w 1518348"/>
              <a:gd name="connsiteY5" fmla="*/ 0 h 6858000"/>
              <a:gd name="connsiteX6" fmla="*/ 273463 w 1518348"/>
              <a:gd name="connsiteY6" fmla="*/ 0 h 6858000"/>
              <a:gd name="connsiteX7" fmla="*/ 300199 w 1518348"/>
              <a:gd name="connsiteY7" fmla="*/ 27414 h 6858000"/>
              <a:gd name="connsiteX8" fmla="*/ 1511501 w 1518348"/>
              <a:gd name="connsiteY8" fmla="*/ 4143362 h 6858000"/>
              <a:gd name="connsiteX9" fmla="*/ 259539 w 1518348"/>
              <a:gd name="connsiteY9" fmla="*/ 663954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18348" h="6858000">
                <a:moveTo>
                  <a:pt x="19178" y="6858000"/>
                </a:moveTo>
                <a:lnTo>
                  <a:pt x="0" y="6858000"/>
                </a:lnTo>
                <a:lnTo>
                  <a:pt x="241394" y="6638611"/>
                </a:lnTo>
                <a:cubicBezTo>
                  <a:pt x="909582" y="6009084"/>
                  <a:pt x="1445892" y="5323498"/>
                  <a:pt x="1493356" y="4142424"/>
                </a:cubicBezTo>
                <a:cubicBezTo>
                  <a:pt x="1560655" y="2467784"/>
                  <a:pt x="1130049" y="962858"/>
                  <a:pt x="282053" y="26474"/>
                </a:cubicBezTo>
                <a:lnTo>
                  <a:pt x="256233" y="0"/>
                </a:lnTo>
                <a:lnTo>
                  <a:pt x="273463" y="0"/>
                </a:lnTo>
                <a:lnTo>
                  <a:pt x="300199" y="27414"/>
                </a:lnTo>
                <a:cubicBezTo>
                  <a:pt x="1148195" y="963796"/>
                  <a:pt x="1578800" y="2468723"/>
                  <a:pt x="1511501" y="4143362"/>
                </a:cubicBezTo>
                <a:cubicBezTo>
                  <a:pt x="1464037" y="5324436"/>
                  <a:pt x="927728" y="6010023"/>
                  <a:pt x="259539" y="663954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5558AD6E-B070-4640-AA07-87E208983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552928" y="0"/>
            <a:ext cx="1644534" cy="6858000"/>
          </a:xfrm>
          <a:custGeom>
            <a:avLst/>
            <a:gdLst>
              <a:gd name="connsiteX0" fmla="*/ 135252 w 1644534"/>
              <a:gd name="connsiteY0" fmla="*/ 6858000 h 6858000"/>
              <a:gd name="connsiteX1" fmla="*/ 101819 w 1644534"/>
              <a:gd name="connsiteY1" fmla="*/ 6858000 h 6858000"/>
              <a:gd name="connsiteX2" fmla="*/ 437240 w 1644534"/>
              <a:gd name="connsiteY2" fmla="*/ 6542447 h 6858000"/>
              <a:gd name="connsiteX3" fmla="*/ 1611101 w 1644534"/>
              <a:gd name="connsiteY3" fmla="*/ 4079318 h 6858000"/>
              <a:gd name="connsiteX4" fmla="*/ 21961 w 1644534"/>
              <a:gd name="connsiteY4" fmla="*/ 16892 h 6858000"/>
              <a:gd name="connsiteX5" fmla="*/ 0 w 1644534"/>
              <a:gd name="connsiteY5" fmla="*/ 0 h 6858000"/>
              <a:gd name="connsiteX6" fmla="*/ 33433 w 1644534"/>
              <a:gd name="connsiteY6" fmla="*/ 0 h 6858000"/>
              <a:gd name="connsiteX7" fmla="*/ 55394 w 1644534"/>
              <a:gd name="connsiteY7" fmla="*/ 16892 h 6858000"/>
              <a:gd name="connsiteX8" fmla="*/ 1644534 w 1644534"/>
              <a:gd name="connsiteY8" fmla="*/ 4079318 h 6858000"/>
              <a:gd name="connsiteX9" fmla="*/ 470673 w 1644534"/>
              <a:gd name="connsiteY9" fmla="*/ 654244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44534" h="6858000">
                <a:moveTo>
                  <a:pt x="135252" y="6858000"/>
                </a:moveTo>
                <a:lnTo>
                  <a:pt x="101819" y="6858000"/>
                </a:lnTo>
                <a:lnTo>
                  <a:pt x="437240" y="6542447"/>
                </a:lnTo>
                <a:cubicBezTo>
                  <a:pt x="1092531" y="5903717"/>
                  <a:pt x="1611101" y="5217633"/>
                  <a:pt x="1611101" y="4079318"/>
                </a:cubicBezTo>
                <a:cubicBezTo>
                  <a:pt x="1611101" y="2357705"/>
                  <a:pt x="1041580" y="850004"/>
                  <a:pt x="21961" y="16892"/>
                </a:cubicBezTo>
                <a:lnTo>
                  <a:pt x="0" y="0"/>
                </a:lnTo>
                <a:lnTo>
                  <a:pt x="33433" y="0"/>
                </a:lnTo>
                <a:lnTo>
                  <a:pt x="55394" y="16892"/>
                </a:lnTo>
                <a:cubicBezTo>
                  <a:pt x="1075012" y="850004"/>
                  <a:pt x="1644534" y="2357705"/>
                  <a:pt x="1644534" y="4079318"/>
                </a:cubicBezTo>
                <a:cubicBezTo>
                  <a:pt x="1644534" y="5217633"/>
                  <a:pt x="1125963" y="5903717"/>
                  <a:pt x="470673" y="654244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36ACFB69-D148-449E-AC5A-C55AA20A7F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988858" y="0"/>
            <a:ext cx="1461546" cy="6858000"/>
          </a:xfrm>
          <a:custGeom>
            <a:avLst/>
            <a:gdLst>
              <a:gd name="connsiteX0" fmla="*/ 107940 w 1461546"/>
              <a:gd name="connsiteY0" fmla="*/ 6858000 h 6858000"/>
              <a:gd name="connsiteX1" fmla="*/ 91317 w 1461546"/>
              <a:gd name="connsiteY1" fmla="*/ 6858000 h 6858000"/>
              <a:gd name="connsiteX2" fmla="*/ 392141 w 1461546"/>
              <a:gd name="connsiteY2" fmla="*/ 6542447 h 6858000"/>
              <a:gd name="connsiteX3" fmla="*/ 1444924 w 1461546"/>
              <a:gd name="connsiteY3" fmla="*/ 4079318 h 6858000"/>
              <a:gd name="connsiteX4" fmla="*/ 19696 w 1461546"/>
              <a:gd name="connsiteY4" fmla="*/ 16892 h 6858000"/>
              <a:gd name="connsiteX5" fmla="*/ 0 w 1461546"/>
              <a:gd name="connsiteY5" fmla="*/ 0 h 6858000"/>
              <a:gd name="connsiteX6" fmla="*/ 16622 w 1461546"/>
              <a:gd name="connsiteY6" fmla="*/ 0 h 6858000"/>
              <a:gd name="connsiteX7" fmla="*/ 36319 w 1461546"/>
              <a:gd name="connsiteY7" fmla="*/ 16892 h 6858000"/>
              <a:gd name="connsiteX8" fmla="*/ 1461546 w 1461546"/>
              <a:gd name="connsiteY8" fmla="*/ 4079318 h 6858000"/>
              <a:gd name="connsiteX9" fmla="*/ 408763 w 1461546"/>
              <a:gd name="connsiteY9" fmla="*/ 654244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461546" h="6858000">
                <a:moveTo>
                  <a:pt x="107940" y="6858000"/>
                </a:moveTo>
                <a:lnTo>
                  <a:pt x="91317" y="6858000"/>
                </a:lnTo>
                <a:lnTo>
                  <a:pt x="392141" y="6542447"/>
                </a:lnTo>
                <a:cubicBezTo>
                  <a:pt x="979841" y="5903717"/>
                  <a:pt x="1444924" y="5217633"/>
                  <a:pt x="1444924" y="4079318"/>
                </a:cubicBezTo>
                <a:cubicBezTo>
                  <a:pt x="1444924" y="2357705"/>
                  <a:pt x="934146" y="850004"/>
                  <a:pt x="19696" y="16892"/>
                </a:cubicBezTo>
                <a:lnTo>
                  <a:pt x="0" y="0"/>
                </a:lnTo>
                <a:lnTo>
                  <a:pt x="16622" y="0"/>
                </a:lnTo>
                <a:lnTo>
                  <a:pt x="36319" y="16892"/>
                </a:lnTo>
                <a:cubicBezTo>
                  <a:pt x="950768" y="850004"/>
                  <a:pt x="1461546" y="2357705"/>
                  <a:pt x="1461546" y="4079318"/>
                </a:cubicBezTo>
                <a:cubicBezTo>
                  <a:pt x="1461546" y="5217633"/>
                  <a:pt x="996464" y="5903717"/>
                  <a:pt x="408763" y="654244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EC3B1A1-751B-F0F8-406E-B23DCDBC2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77440" y="6170490"/>
            <a:ext cx="5294791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© asbl SOS Burnout Belgique      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D1B9380-BC06-DD26-436E-55B876F42C6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50727" y="6170491"/>
            <a:ext cx="2840083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spcAft>
                <a:spcPts val="600"/>
              </a:spcAft>
            </a:pPr>
            <a:fld id="{26FC6E77-2272-4AB9-ACAD-0E5A731159E9}" type="datetime7">
              <a:rPr lang="fr-BE" smtClean="0"/>
              <a:t>nov.-23</a:t>
            </a:fld>
            <a:endParaRPr lang="en-US"/>
          </a:p>
        </p:txBody>
      </p:sp>
      <p:graphicFrame>
        <p:nvGraphicFramePr>
          <p:cNvPr id="7" name="ZoneTexte 4">
            <a:extLst>
              <a:ext uri="{FF2B5EF4-FFF2-40B4-BE49-F238E27FC236}">
                <a16:creationId xmlns:a16="http://schemas.microsoft.com/office/drawing/2014/main" id="{A252D2CC-A2C7-D784-083D-09780A3CA3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01458302"/>
              </p:ext>
            </p:extLst>
          </p:nvPr>
        </p:nvGraphicFramePr>
        <p:xfrm>
          <a:off x="2063202" y="1270454"/>
          <a:ext cx="8312785" cy="34115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96661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AD5642E-FEEF-9ED7-2EE2-3F8469789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7955-3A44-4CC8-911B-34205B1AFB93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82484D6-D8AB-1749-5E72-4C0E10BCE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A8AD32B4-0BD7-8057-A37A-AA752258BC93}"/>
              </a:ext>
            </a:extLst>
          </p:cNvPr>
          <p:cNvSpPr txBox="1"/>
          <p:nvPr/>
        </p:nvSpPr>
        <p:spPr>
          <a:xfrm>
            <a:off x="3023396" y="2688246"/>
            <a:ext cx="63728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b="0" i="0" dirty="0">
                <a:solidFill>
                  <a:srgbClr val="2D3235"/>
                </a:solidFill>
                <a:effectLst/>
                <a:latin typeface="Open Sans" panose="020B0606030504020204" pitchFamily="34" charset="0"/>
              </a:rPr>
              <a:t> revenu d’intégration du CPAS depuis au moins 3 mois ;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FR" b="0" i="0" dirty="0">
              <a:solidFill>
                <a:srgbClr val="2D3235"/>
              </a:solidFill>
              <a:effectLst/>
              <a:latin typeface="Open Sans" panose="020B0606030504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b="0" i="0" dirty="0">
                <a:solidFill>
                  <a:srgbClr val="2D3235"/>
                </a:solidFill>
                <a:effectLst/>
                <a:latin typeface="Open Sans" panose="020B0606030504020204" pitchFamily="34" charset="0"/>
              </a:rPr>
              <a:t> garantie de revenu aux personnes âgées;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FR" dirty="0">
              <a:solidFill>
                <a:srgbClr val="2D3235"/>
              </a:solidFill>
              <a:latin typeface="Open Sans" panose="020B0606030504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b="0" i="0" dirty="0">
                <a:solidFill>
                  <a:srgbClr val="2D3235"/>
                </a:solidFill>
                <a:effectLst/>
                <a:latin typeface="Open Sans" panose="020B0606030504020204" pitchFamily="34" charset="0"/>
              </a:rPr>
              <a:t>allocation de personne handicapée, octroyée par le Service public fédéral (SPF) Sécurité sociale;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FR" dirty="0">
              <a:solidFill>
                <a:srgbClr val="2D3235"/>
              </a:solidFill>
              <a:latin typeface="Open Sans" panose="020B0606030504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2D3235"/>
                </a:solidFill>
                <a:latin typeface="Open Sans" panose="020B0606030504020204" pitchFamily="34" charset="0"/>
              </a:rPr>
              <a:t>a</a:t>
            </a:r>
            <a:r>
              <a:rPr lang="fr-FR" b="0" i="0" dirty="0">
                <a:solidFill>
                  <a:srgbClr val="2D3235"/>
                </a:solidFill>
                <a:effectLst/>
                <a:latin typeface="Open Sans" panose="020B0606030504020204" pitchFamily="34" charset="0"/>
              </a:rPr>
              <a:t>llocation d’aide aux personnes âgées.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4EB0927-30FA-EFCC-0968-FD8AAB927948}"/>
              </a:ext>
            </a:extLst>
          </p:cNvPr>
          <p:cNvSpPr txBox="1"/>
          <p:nvPr/>
        </p:nvSpPr>
        <p:spPr>
          <a:xfrm>
            <a:off x="395566" y="1888739"/>
            <a:ext cx="103515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Octroi </a:t>
            </a:r>
            <a:r>
              <a:rPr lang="fr-BE" b="1" dirty="0">
                <a:solidFill>
                  <a:schemeClr val="accent3"/>
                </a:solidFill>
              </a:rPr>
              <a:t>automatique </a:t>
            </a:r>
            <a:r>
              <a:rPr lang="fr-BE" dirty="0"/>
              <a:t>du statut BIM par votre mutualité si vous percevez une de ces allocations sociales  :</a:t>
            </a:r>
          </a:p>
        </p:txBody>
      </p:sp>
      <p:pic>
        <p:nvPicPr>
          <p:cNvPr id="7" name="Graphique 6" descr="Badge coche avec un remplissage uni">
            <a:extLst>
              <a:ext uri="{FF2B5EF4-FFF2-40B4-BE49-F238E27FC236}">
                <a16:creationId xmlns:a16="http://schemas.microsoft.com/office/drawing/2014/main" id="{0EF4E77F-5256-D9C7-597F-F937C56FC8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7864" y="3085370"/>
            <a:ext cx="1618978" cy="1618978"/>
          </a:xfrm>
          <a:prstGeom prst="rect">
            <a:avLst/>
          </a:prstGeom>
        </p:spPr>
      </p:pic>
      <p:grpSp>
        <p:nvGrpSpPr>
          <p:cNvPr id="6" name="Groupe 5">
            <a:extLst>
              <a:ext uri="{FF2B5EF4-FFF2-40B4-BE49-F238E27FC236}">
                <a16:creationId xmlns:a16="http://schemas.microsoft.com/office/drawing/2014/main" id="{792FCC28-5768-09B9-40E7-488B0BB0F234}"/>
              </a:ext>
            </a:extLst>
          </p:cNvPr>
          <p:cNvGrpSpPr/>
          <p:nvPr/>
        </p:nvGrpSpPr>
        <p:grpSpPr>
          <a:xfrm>
            <a:off x="1007864" y="231034"/>
            <a:ext cx="2277802" cy="1070745"/>
            <a:chOff x="-5466034" y="14142"/>
            <a:chExt cx="2277802" cy="1594388"/>
          </a:xfrm>
        </p:grpSpPr>
        <p:sp>
          <p:nvSpPr>
            <p:cNvPr id="8" name="Rectangle : coins arrondis 7">
              <a:extLst>
                <a:ext uri="{FF2B5EF4-FFF2-40B4-BE49-F238E27FC236}">
                  <a16:creationId xmlns:a16="http://schemas.microsoft.com/office/drawing/2014/main" id="{D574CC4D-64E2-5345-44C4-D16F8F9CDBFD}"/>
                </a:ext>
              </a:extLst>
            </p:cNvPr>
            <p:cNvSpPr/>
            <p:nvPr/>
          </p:nvSpPr>
          <p:spPr>
            <a:xfrm>
              <a:off x="-5466034" y="14142"/>
              <a:ext cx="2277802" cy="1594388"/>
            </a:xfrm>
            <a:prstGeom prst="roundRect">
              <a:avLst>
                <a:gd name="adj" fmla="val 1667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fr-BE"/>
            </a:p>
          </p:txBody>
        </p:sp>
        <p:sp>
          <p:nvSpPr>
            <p:cNvPr id="9" name="Rectangle : coins arrondis 4">
              <a:extLst>
                <a:ext uri="{FF2B5EF4-FFF2-40B4-BE49-F238E27FC236}">
                  <a16:creationId xmlns:a16="http://schemas.microsoft.com/office/drawing/2014/main" id="{9F3F3F9E-5709-2BC0-A71F-46AFAA19EE03}"/>
                </a:ext>
              </a:extLst>
            </p:cNvPr>
            <p:cNvSpPr txBox="1"/>
            <p:nvPr/>
          </p:nvSpPr>
          <p:spPr>
            <a:xfrm>
              <a:off x="-5433110" y="401983"/>
              <a:ext cx="2122110" cy="108790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marL="0" lvl="0" indent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BE" sz="2400" kern="1200" dirty="0"/>
                <a:t>Comment ?</a:t>
              </a:r>
              <a:endParaRPr lang="en-US" sz="24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928113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6851604-96F7-4BE8-5704-4470ADAEF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04888-6930-4B69-97B7-C15675BD27B6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8013BBA-CC9B-7DED-2DA4-1C573919D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3FF4DEE6-ABB9-B24C-D6EA-A0BE328FE763}"/>
              </a:ext>
            </a:extLst>
          </p:cNvPr>
          <p:cNvSpPr txBox="1"/>
          <p:nvPr/>
        </p:nvSpPr>
        <p:spPr>
          <a:xfrm>
            <a:off x="942392" y="615820"/>
            <a:ext cx="88547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Si non, introduisez une </a:t>
            </a:r>
            <a:r>
              <a:rPr lang="fr-BE" b="1" dirty="0">
                <a:solidFill>
                  <a:schemeClr val="accent3"/>
                </a:solidFill>
              </a:rPr>
              <a:t>demande d’examen </a:t>
            </a:r>
            <a:r>
              <a:rPr lang="fr-BE" dirty="0"/>
              <a:t>auprès de votre mutualité.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7D1A2C1-9A7C-CF8F-6D29-DA12CBD4CA9C}"/>
              </a:ext>
            </a:extLst>
          </p:cNvPr>
          <p:cNvSpPr txBox="1"/>
          <p:nvPr/>
        </p:nvSpPr>
        <p:spPr>
          <a:xfrm>
            <a:off x="2006082" y="1362269"/>
            <a:ext cx="82762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Après examen des </a:t>
            </a:r>
            <a:r>
              <a:rPr lang="fr-BE" b="1" dirty="0">
                <a:solidFill>
                  <a:schemeClr val="accent3"/>
                </a:solidFill>
              </a:rPr>
              <a:t>revenus</a:t>
            </a:r>
            <a:r>
              <a:rPr lang="fr-BE" dirty="0"/>
              <a:t> de votre ménage, la mutualité déterminera si vous pouvez ou non bénéficier du statut BIM.</a:t>
            </a:r>
          </a:p>
        </p:txBody>
      </p:sp>
      <p:pic>
        <p:nvPicPr>
          <p:cNvPr id="2050" name="Picture 2" descr="Gratuit Femme Remplissant Le Formulaire De Demande D'emploi Au Bureau Avec Le Patron Photos">
            <a:extLst>
              <a:ext uri="{FF2B5EF4-FFF2-40B4-BE49-F238E27FC236}">
                <a16:creationId xmlns:a16="http://schemas.microsoft.com/office/drawing/2014/main" id="{6EED1D21-0330-6EB7-08C8-974E5B0B31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29" y="2674484"/>
            <a:ext cx="4762500" cy="3171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257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96" name="Straight Connector 3084">
            <a:extLst>
              <a:ext uri="{FF2B5EF4-FFF2-40B4-BE49-F238E27FC236}">
                <a16:creationId xmlns:a16="http://schemas.microsoft.com/office/drawing/2014/main" id="{430127AE-B29E-4FDF-99D2-A2F1E7003F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3098" name="Rectangle 3097">
            <a:extLst>
              <a:ext uri="{FF2B5EF4-FFF2-40B4-BE49-F238E27FC236}">
                <a16:creationId xmlns:a16="http://schemas.microsoft.com/office/drawing/2014/main" id="{0218A2DA-F865-48F1-A437-E09E191727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100" name="Freeform: Shape 3088">
            <a:extLst>
              <a:ext uri="{FF2B5EF4-FFF2-40B4-BE49-F238E27FC236}">
                <a16:creationId xmlns:a16="http://schemas.microsoft.com/office/drawing/2014/main" id="{0616812E-9633-4264-BA80-47548509DA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7019732" flipH="1">
            <a:off x="10257530" y="123261"/>
            <a:ext cx="1777424" cy="1892410"/>
          </a:xfrm>
          <a:custGeom>
            <a:avLst/>
            <a:gdLst>
              <a:gd name="connsiteX0" fmla="*/ 1448892 w 2805016"/>
              <a:gd name="connsiteY0" fmla="*/ 1295 h 3049345"/>
              <a:gd name="connsiteX1" fmla="*/ 1762036 w 2805016"/>
              <a:gd name="connsiteY1" fmla="*/ 37054 h 3049345"/>
              <a:gd name="connsiteX2" fmla="*/ 2172496 w 2805016"/>
              <a:gd name="connsiteY2" fmla="*/ 276646 h 3049345"/>
              <a:gd name="connsiteX3" fmla="*/ 2494528 w 2805016"/>
              <a:gd name="connsiteY3" fmla="*/ 816190 h 3049345"/>
              <a:gd name="connsiteX4" fmla="*/ 2553622 w 2805016"/>
              <a:gd name="connsiteY4" fmla="*/ 932591 h 3049345"/>
              <a:gd name="connsiteX5" fmla="*/ 2789833 w 2805016"/>
              <a:gd name="connsiteY5" fmla="*/ 1841650 h 3049345"/>
              <a:gd name="connsiteX6" fmla="*/ 1939259 w 2805016"/>
              <a:gd name="connsiteY6" fmla="*/ 2818274 h 3049345"/>
              <a:gd name="connsiteX7" fmla="*/ 1752834 w 2805016"/>
              <a:gd name="connsiteY7" fmla="*/ 2904144 h 3049345"/>
              <a:gd name="connsiteX8" fmla="*/ 1191447 w 2805016"/>
              <a:gd name="connsiteY8" fmla="*/ 3038170 h 3049345"/>
              <a:gd name="connsiteX9" fmla="*/ 661126 w 2805016"/>
              <a:gd name="connsiteY9" fmla="*/ 2791872 h 3049345"/>
              <a:gd name="connsiteX10" fmla="*/ 256115 w 2805016"/>
              <a:gd name="connsiteY10" fmla="*/ 2313690 h 3049345"/>
              <a:gd name="connsiteX11" fmla="*/ 30620 w 2805016"/>
              <a:gd name="connsiteY11" fmla="*/ 1690804 h 3049345"/>
              <a:gd name="connsiteX12" fmla="*/ 29591 w 2805016"/>
              <a:gd name="connsiteY12" fmla="*/ 1037726 h 3049345"/>
              <a:gd name="connsiteX13" fmla="*/ 244525 w 2805016"/>
              <a:gd name="connsiteY13" fmla="*/ 519197 h 3049345"/>
              <a:gd name="connsiteX14" fmla="*/ 622356 w 2805016"/>
              <a:gd name="connsiteY14" fmla="*/ 183048 h 3049345"/>
              <a:gd name="connsiteX15" fmla="*/ 1448892 w 2805016"/>
              <a:gd name="connsiteY15" fmla="*/ 1295 h 3049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805016" h="3049345">
                <a:moveTo>
                  <a:pt x="1448892" y="1295"/>
                </a:moveTo>
                <a:cubicBezTo>
                  <a:pt x="1551302" y="5038"/>
                  <a:pt x="1656071" y="16908"/>
                  <a:pt x="1762036" y="37054"/>
                </a:cubicBezTo>
                <a:cubicBezTo>
                  <a:pt x="1931145" y="69206"/>
                  <a:pt x="2057720" y="143119"/>
                  <a:pt x="2172496" y="276646"/>
                </a:cubicBezTo>
                <a:cubicBezTo>
                  <a:pt x="2292557" y="416316"/>
                  <a:pt x="2390672" y="610536"/>
                  <a:pt x="2494528" y="816190"/>
                </a:cubicBezTo>
                <a:cubicBezTo>
                  <a:pt x="2513659" y="854126"/>
                  <a:pt x="2533480" y="893328"/>
                  <a:pt x="2553622" y="932591"/>
                </a:cubicBezTo>
                <a:cubicBezTo>
                  <a:pt x="2733870" y="1284027"/>
                  <a:pt x="2847724" y="1537159"/>
                  <a:pt x="2789833" y="1841650"/>
                </a:cubicBezTo>
                <a:cubicBezTo>
                  <a:pt x="2701624" y="2305599"/>
                  <a:pt x="2447254" y="2597690"/>
                  <a:pt x="1939259" y="2818274"/>
                </a:cubicBezTo>
                <a:cubicBezTo>
                  <a:pt x="1872770" y="2847138"/>
                  <a:pt x="1811781" y="2876114"/>
                  <a:pt x="1752834" y="2904144"/>
                </a:cubicBezTo>
                <a:cubicBezTo>
                  <a:pt x="1508432" y="3020297"/>
                  <a:pt x="1382512" y="3074496"/>
                  <a:pt x="1191447" y="3038170"/>
                </a:cubicBezTo>
                <a:cubicBezTo>
                  <a:pt x="1001732" y="3002100"/>
                  <a:pt x="823313" y="2919199"/>
                  <a:pt x="661126" y="2791872"/>
                </a:cubicBezTo>
                <a:cubicBezTo>
                  <a:pt x="502474" y="2667286"/>
                  <a:pt x="366163" y="2506376"/>
                  <a:pt x="256115" y="2313690"/>
                </a:cubicBezTo>
                <a:cubicBezTo>
                  <a:pt x="147904" y="2124290"/>
                  <a:pt x="69906" y="1908939"/>
                  <a:pt x="30620" y="1690804"/>
                </a:cubicBezTo>
                <a:cubicBezTo>
                  <a:pt x="-9871" y="1466769"/>
                  <a:pt x="-10191" y="1246967"/>
                  <a:pt x="29591" y="1037726"/>
                </a:cubicBezTo>
                <a:cubicBezTo>
                  <a:pt x="67109" y="840400"/>
                  <a:pt x="139452" y="665977"/>
                  <a:pt x="244525" y="519197"/>
                </a:cubicBezTo>
                <a:cubicBezTo>
                  <a:pt x="343054" y="381648"/>
                  <a:pt x="470192" y="268558"/>
                  <a:pt x="622356" y="183048"/>
                </a:cubicBezTo>
                <a:cubicBezTo>
                  <a:pt x="855671" y="51991"/>
                  <a:pt x="1141662" y="-9932"/>
                  <a:pt x="1448892" y="1295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102" name="Freeform: Shape 3090">
            <a:extLst>
              <a:ext uri="{FF2B5EF4-FFF2-40B4-BE49-F238E27FC236}">
                <a16:creationId xmlns:a16="http://schemas.microsoft.com/office/drawing/2014/main" id="{1C4FE3E7-EA2E-4A78-A09A-523D9760AD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7019732" flipH="1">
            <a:off x="10332346" y="235053"/>
            <a:ext cx="1627174" cy="1667768"/>
          </a:xfrm>
          <a:custGeom>
            <a:avLst/>
            <a:gdLst>
              <a:gd name="connsiteX0" fmla="*/ 1177679 w 2567901"/>
              <a:gd name="connsiteY0" fmla="*/ 1063 h 2687367"/>
              <a:gd name="connsiteX1" fmla="*/ 1603094 w 2567901"/>
              <a:gd name="connsiteY1" fmla="*/ 35223 h 2687367"/>
              <a:gd name="connsiteX2" fmla="*/ 1980105 w 2567901"/>
              <a:gd name="connsiteY2" fmla="*/ 249099 h 2687367"/>
              <a:gd name="connsiteX3" fmla="*/ 2278200 w 2567901"/>
              <a:gd name="connsiteY3" fmla="*/ 726784 h 2687367"/>
              <a:gd name="connsiteX4" fmla="*/ 2333016 w 2567901"/>
              <a:gd name="connsiteY4" fmla="*/ 829771 h 2687367"/>
              <a:gd name="connsiteX5" fmla="*/ 2555036 w 2567901"/>
              <a:gd name="connsiteY5" fmla="*/ 1632596 h 2687367"/>
              <a:gd name="connsiteX6" fmla="*/ 1783436 w 2567901"/>
              <a:gd name="connsiteY6" fmla="*/ 2487849 h 2687367"/>
              <a:gd name="connsiteX7" fmla="*/ 1613480 w 2567901"/>
              <a:gd name="connsiteY7" fmla="*/ 2562316 h 2687367"/>
              <a:gd name="connsiteX8" fmla="*/ 1100869 w 2567901"/>
              <a:gd name="connsiteY8" fmla="*/ 2676769 h 2687367"/>
              <a:gd name="connsiteX9" fmla="*/ 614178 w 2567901"/>
              <a:gd name="connsiteY9" fmla="*/ 2456196 h 2687367"/>
              <a:gd name="connsiteX10" fmla="*/ 240586 w 2567901"/>
              <a:gd name="connsiteY10" fmla="*/ 2032054 h 2687367"/>
              <a:gd name="connsiteX11" fmla="*/ 30245 w 2567901"/>
              <a:gd name="connsiteY11" fmla="*/ 1481541 h 2687367"/>
              <a:gd name="connsiteX12" fmla="*/ 25021 w 2567901"/>
              <a:gd name="connsiteY12" fmla="*/ 905889 h 2687367"/>
              <a:gd name="connsiteX13" fmla="*/ 218217 w 2567901"/>
              <a:gd name="connsiteY13" fmla="*/ 450248 h 2687367"/>
              <a:gd name="connsiteX14" fmla="*/ 561607 w 2567901"/>
              <a:gd name="connsiteY14" fmla="*/ 156432 h 2687367"/>
              <a:gd name="connsiteX15" fmla="*/ 1177679 w 2567901"/>
              <a:gd name="connsiteY15" fmla="*/ 1063 h 26873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567901" h="2687367">
                <a:moveTo>
                  <a:pt x="1177679" y="1063"/>
                </a:moveTo>
                <a:cubicBezTo>
                  <a:pt x="1314507" y="-3704"/>
                  <a:pt x="1457510" y="7543"/>
                  <a:pt x="1603094" y="35223"/>
                </a:cubicBezTo>
                <a:cubicBezTo>
                  <a:pt x="1757985" y="64671"/>
                  <a:pt x="1874247" y="130651"/>
                  <a:pt x="1980105" y="249099"/>
                </a:cubicBezTo>
                <a:cubicBezTo>
                  <a:pt x="2090840" y="372996"/>
                  <a:pt x="2181857" y="544832"/>
                  <a:pt x="2278200" y="726784"/>
                </a:cubicBezTo>
                <a:cubicBezTo>
                  <a:pt x="2295948" y="760348"/>
                  <a:pt x="2314335" y="795032"/>
                  <a:pt x="2333016" y="829771"/>
                </a:cubicBezTo>
                <a:cubicBezTo>
                  <a:pt x="2500190" y="1140721"/>
                  <a:pt x="2605991" y="1364587"/>
                  <a:pt x="2555036" y="1632596"/>
                </a:cubicBezTo>
                <a:cubicBezTo>
                  <a:pt x="2477395" y="2040959"/>
                  <a:pt x="2246644" y="2296751"/>
                  <a:pt x="1783436" y="2487849"/>
                </a:cubicBezTo>
                <a:cubicBezTo>
                  <a:pt x="1722809" y="2512855"/>
                  <a:pt x="1667214" y="2537996"/>
                  <a:pt x="1613480" y="2562316"/>
                </a:cubicBezTo>
                <a:cubicBezTo>
                  <a:pt x="1390692" y="2663095"/>
                  <a:pt x="1275870" y="2710042"/>
                  <a:pt x="1100869" y="2676769"/>
                </a:cubicBezTo>
                <a:cubicBezTo>
                  <a:pt x="927103" y="2643732"/>
                  <a:pt x="763363" y="2569490"/>
                  <a:pt x="614178" y="2456196"/>
                </a:cubicBezTo>
                <a:cubicBezTo>
                  <a:pt x="468245" y="2345340"/>
                  <a:pt x="342509" y="2202615"/>
                  <a:pt x="240586" y="2032054"/>
                </a:cubicBezTo>
                <a:cubicBezTo>
                  <a:pt x="140365" y="1864400"/>
                  <a:pt x="67610" y="1674071"/>
                  <a:pt x="30245" y="1481541"/>
                </a:cubicBezTo>
                <a:cubicBezTo>
                  <a:pt x="-8261" y="1283803"/>
                  <a:pt x="-9994" y="1090060"/>
                  <a:pt x="25021" y="905889"/>
                </a:cubicBezTo>
                <a:cubicBezTo>
                  <a:pt x="58043" y="732204"/>
                  <a:pt x="123071" y="578936"/>
                  <a:pt x="218217" y="450248"/>
                </a:cubicBezTo>
                <a:cubicBezTo>
                  <a:pt x="307436" y="329654"/>
                  <a:pt x="422987" y="230806"/>
                  <a:pt x="561607" y="156432"/>
                </a:cubicBezTo>
                <a:cubicBezTo>
                  <a:pt x="738731" y="61442"/>
                  <a:pt x="949631" y="9010"/>
                  <a:pt x="1177679" y="1063"/>
                </a:cubicBez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104" name="Freeform: Shape 3092">
            <a:extLst>
              <a:ext uri="{FF2B5EF4-FFF2-40B4-BE49-F238E27FC236}">
                <a16:creationId xmlns:a16="http://schemas.microsoft.com/office/drawing/2014/main" id="{9134C0B1-A9A2-485E-9BCF-F9A55C5189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259577" y="1271416"/>
            <a:ext cx="3691691" cy="3585534"/>
          </a:xfrm>
          <a:custGeom>
            <a:avLst/>
            <a:gdLst>
              <a:gd name="connsiteX0" fmla="*/ 2180840 w 3810827"/>
              <a:gd name="connsiteY0" fmla="*/ 0 h 3634591"/>
              <a:gd name="connsiteX1" fmla="*/ 2866380 w 3810827"/>
              <a:gd name="connsiteY1" fmla="*/ 145165 h 3634591"/>
              <a:gd name="connsiteX2" fmla="*/ 3366366 w 3810827"/>
              <a:gd name="connsiteY2" fmla="*/ 536835 h 3634591"/>
              <a:gd name="connsiteX3" fmla="*/ 3810827 w 3810827"/>
              <a:gd name="connsiteY3" fmla="*/ 1924156 h 3634591"/>
              <a:gd name="connsiteX4" fmla="*/ 3612844 w 3810827"/>
              <a:gd name="connsiteY4" fmla="*/ 2493111 h 3634591"/>
              <a:gd name="connsiteX5" fmla="*/ 3026664 w 3810827"/>
              <a:gd name="connsiteY5" fmla="*/ 3022891 h 3634591"/>
              <a:gd name="connsiteX6" fmla="*/ 2897783 w 3810827"/>
              <a:gd name="connsiteY6" fmla="*/ 3124233 h 3634591"/>
              <a:gd name="connsiteX7" fmla="*/ 1838765 w 3810827"/>
              <a:gd name="connsiteY7" fmla="*/ 3634591 h 3634591"/>
              <a:gd name="connsiteX8" fmla="*/ 443724 w 3810827"/>
              <a:gd name="connsiteY8" fmla="*/ 2805020 h 3634591"/>
              <a:gd name="connsiteX9" fmla="*/ 295053 w 3810827"/>
              <a:gd name="connsiteY9" fmla="*/ 2592792 h 3634591"/>
              <a:gd name="connsiteX10" fmla="*/ 0 w 3810827"/>
              <a:gd name="connsiteY10" fmla="*/ 1924156 h 3634591"/>
              <a:gd name="connsiteX11" fmla="*/ 178275 w 3810827"/>
              <a:gd name="connsiteY11" fmla="*/ 1204061 h 3634591"/>
              <a:gd name="connsiteX12" fmla="*/ 669921 w 3810827"/>
              <a:gd name="connsiteY12" fmla="*/ 585306 h 3634591"/>
              <a:gd name="connsiteX13" fmla="*/ 1380730 w 3810827"/>
              <a:gd name="connsiteY13" fmla="*/ 156203 h 3634591"/>
              <a:gd name="connsiteX14" fmla="*/ 2180840 w 3810827"/>
              <a:gd name="connsiteY14" fmla="*/ 0 h 3634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10827" h="3634591">
                <a:moveTo>
                  <a:pt x="2180840" y="0"/>
                </a:moveTo>
                <a:cubicBezTo>
                  <a:pt x="2431406" y="0"/>
                  <a:pt x="2662018" y="48886"/>
                  <a:pt x="2866380" y="145165"/>
                </a:cubicBezTo>
                <a:cubicBezTo>
                  <a:pt x="3057903" y="235467"/>
                  <a:pt x="3226119" y="367269"/>
                  <a:pt x="3366366" y="536835"/>
                </a:cubicBezTo>
                <a:cubicBezTo>
                  <a:pt x="3652997" y="883519"/>
                  <a:pt x="3810827" y="1376199"/>
                  <a:pt x="3810827" y="1924156"/>
                </a:cubicBezTo>
                <a:cubicBezTo>
                  <a:pt x="3810827" y="2142775"/>
                  <a:pt x="3749739" y="2318234"/>
                  <a:pt x="3612844" y="2493111"/>
                </a:cubicBezTo>
                <a:cubicBezTo>
                  <a:pt x="3469652" y="2676041"/>
                  <a:pt x="3254495" y="2844528"/>
                  <a:pt x="3026664" y="3022891"/>
                </a:cubicBezTo>
                <a:cubicBezTo>
                  <a:pt x="2984630" y="3055759"/>
                  <a:pt x="2941206" y="3089789"/>
                  <a:pt x="2897783" y="3124233"/>
                </a:cubicBezTo>
                <a:cubicBezTo>
                  <a:pt x="2509094" y="3432490"/>
                  <a:pt x="2225408" y="3634591"/>
                  <a:pt x="1838765" y="3634591"/>
                </a:cubicBezTo>
                <a:cubicBezTo>
                  <a:pt x="1249640" y="3634591"/>
                  <a:pt x="832413" y="3386508"/>
                  <a:pt x="443724" y="2805020"/>
                </a:cubicBezTo>
                <a:cubicBezTo>
                  <a:pt x="392859" y="2728910"/>
                  <a:pt x="343138" y="2659690"/>
                  <a:pt x="295053" y="2592792"/>
                </a:cubicBezTo>
                <a:cubicBezTo>
                  <a:pt x="95761" y="2315411"/>
                  <a:pt x="0" y="2171160"/>
                  <a:pt x="0" y="1924156"/>
                </a:cubicBezTo>
                <a:cubicBezTo>
                  <a:pt x="0" y="1678896"/>
                  <a:pt x="60024" y="1436622"/>
                  <a:pt x="178275" y="1204061"/>
                </a:cubicBezTo>
                <a:cubicBezTo>
                  <a:pt x="293990" y="976561"/>
                  <a:pt x="459425" y="768319"/>
                  <a:pt x="669921" y="585306"/>
                </a:cubicBezTo>
                <a:cubicBezTo>
                  <a:pt x="876818" y="405365"/>
                  <a:pt x="1122558" y="256964"/>
                  <a:pt x="1380730" y="156203"/>
                </a:cubicBezTo>
                <a:cubicBezTo>
                  <a:pt x="1645852" y="52539"/>
                  <a:pt x="1915145" y="0"/>
                  <a:pt x="2180840" y="0"/>
                </a:cubicBezTo>
                <a:close/>
              </a:path>
            </a:pathLst>
          </a:custGeom>
          <a:solidFill>
            <a:srgbClr val="FFFFFF">
              <a:alpha val="60000"/>
            </a:srgbClr>
          </a:solid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095" name="Freeform: Shape 3094">
            <a:extLst>
              <a:ext uri="{FF2B5EF4-FFF2-40B4-BE49-F238E27FC236}">
                <a16:creationId xmlns:a16="http://schemas.microsoft.com/office/drawing/2014/main" id="{991C75C7-190E-4C35-A025-7DC65E650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167502" y="1144987"/>
            <a:ext cx="3931034" cy="3806706"/>
          </a:xfrm>
          <a:custGeom>
            <a:avLst/>
            <a:gdLst>
              <a:gd name="connsiteX0" fmla="*/ 2180840 w 3810827"/>
              <a:gd name="connsiteY0" fmla="*/ 0 h 3634591"/>
              <a:gd name="connsiteX1" fmla="*/ 2866380 w 3810827"/>
              <a:gd name="connsiteY1" fmla="*/ 145165 h 3634591"/>
              <a:gd name="connsiteX2" fmla="*/ 3366366 w 3810827"/>
              <a:gd name="connsiteY2" fmla="*/ 536835 h 3634591"/>
              <a:gd name="connsiteX3" fmla="*/ 3810827 w 3810827"/>
              <a:gd name="connsiteY3" fmla="*/ 1924156 h 3634591"/>
              <a:gd name="connsiteX4" fmla="*/ 3612844 w 3810827"/>
              <a:gd name="connsiteY4" fmla="*/ 2493111 h 3634591"/>
              <a:gd name="connsiteX5" fmla="*/ 3026664 w 3810827"/>
              <a:gd name="connsiteY5" fmla="*/ 3022891 h 3634591"/>
              <a:gd name="connsiteX6" fmla="*/ 2897783 w 3810827"/>
              <a:gd name="connsiteY6" fmla="*/ 3124233 h 3634591"/>
              <a:gd name="connsiteX7" fmla="*/ 1838765 w 3810827"/>
              <a:gd name="connsiteY7" fmla="*/ 3634591 h 3634591"/>
              <a:gd name="connsiteX8" fmla="*/ 443724 w 3810827"/>
              <a:gd name="connsiteY8" fmla="*/ 2805020 h 3634591"/>
              <a:gd name="connsiteX9" fmla="*/ 295053 w 3810827"/>
              <a:gd name="connsiteY9" fmla="*/ 2592792 h 3634591"/>
              <a:gd name="connsiteX10" fmla="*/ 0 w 3810827"/>
              <a:gd name="connsiteY10" fmla="*/ 1924156 h 3634591"/>
              <a:gd name="connsiteX11" fmla="*/ 178275 w 3810827"/>
              <a:gd name="connsiteY11" fmla="*/ 1204061 h 3634591"/>
              <a:gd name="connsiteX12" fmla="*/ 669921 w 3810827"/>
              <a:gd name="connsiteY12" fmla="*/ 585306 h 3634591"/>
              <a:gd name="connsiteX13" fmla="*/ 1380730 w 3810827"/>
              <a:gd name="connsiteY13" fmla="*/ 156203 h 3634591"/>
              <a:gd name="connsiteX14" fmla="*/ 2180840 w 3810827"/>
              <a:gd name="connsiteY14" fmla="*/ 0 h 3634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10827" h="3634591">
                <a:moveTo>
                  <a:pt x="2180840" y="0"/>
                </a:moveTo>
                <a:cubicBezTo>
                  <a:pt x="2431406" y="0"/>
                  <a:pt x="2662018" y="48886"/>
                  <a:pt x="2866380" y="145165"/>
                </a:cubicBezTo>
                <a:cubicBezTo>
                  <a:pt x="3057903" y="235467"/>
                  <a:pt x="3226119" y="367269"/>
                  <a:pt x="3366366" y="536835"/>
                </a:cubicBezTo>
                <a:cubicBezTo>
                  <a:pt x="3652997" y="883519"/>
                  <a:pt x="3810827" y="1376199"/>
                  <a:pt x="3810827" y="1924156"/>
                </a:cubicBezTo>
                <a:cubicBezTo>
                  <a:pt x="3810827" y="2142775"/>
                  <a:pt x="3749739" y="2318234"/>
                  <a:pt x="3612844" y="2493111"/>
                </a:cubicBezTo>
                <a:cubicBezTo>
                  <a:pt x="3469652" y="2676041"/>
                  <a:pt x="3254495" y="2844528"/>
                  <a:pt x="3026664" y="3022891"/>
                </a:cubicBezTo>
                <a:cubicBezTo>
                  <a:pt x="2984630" y="3055759"/>
                  <a:pt x="2941206" y="3089789"/>
                  <a:pt x="2897783" y="3124233"/>
                </a:cubicBezTo>
                <a:cubicBezTo>
                  <a:pt x="2509094" y="3432490"/>
                  <a:pt x="2225408" y="3634591"/>
                  <a:pt x="1838765" y="3634591"/>
                </a:cubicBezTo>
                <a:cubicBezTo>
                  <a:pt x="1249640" y="3634591"/>
                  <a:pt x="832413" y="3386508"/>
                  <a:pt x="443724" y="2805020"/>
                </a:cubicBezTo>
                <a:cubicBezTo>
                  <a:pt x="392859" y="2728910"/>
                  <a:pt x="343138" y="2659690"/>
                  <a:pt x="295053" y="2592792"/>
                </a:cubicBezTo>
                <a:cubicBezTo>
                  <a:pt x="95761" y="2315411"/>
                  <a:pt x="0" y="2171160"/>
                  <a:pt x="0" y="1924156"/>
                </a:cubicBezTo>
                <a:cubicBezTo>
                  <a:pt x="0" y="1678896"/>
                  <a:pt x="60024" y="1436622"/>
                  <a:pt x="178275" y="1204061"/>
                </a:cubicBezTo>
                <a:cubicBezTo>
                  <a:pt x="293990" y="976561"/>
                  <a:pt x="459425" y="768319"/>
                  <a:pt x="669921" y="585306"/>
                </a:cubicBezTo>
                <a:cubicBezTo>
                  <a:pt x="876818" y="405365"/>
                  <a:pt x="1122558" y="256964"/>
                  <a:pt x="1380730" y="156203"/>
                </a:cubicBezTo>
                <a:cubicBezTo>
                  <a:pt x="1645852" y="52539"/>
                  <a:pt x="1915145" y="0"/>
                  <a:pt x="2180840" y="0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3074" name="Picture 2" descr="Gratuit Photos gratuites de blister, fermer, médicament Photos">
            <a:extLst>
              <a:ext uri="{FF2B5EF4-FFF2-40B4-BE49-F238E27FC236}">
                <a16:creationId xmlns:a16="http://schemas.microsoft.com/office/drawing/2014/main" id="{D754EDE6-73BE-C8D8-3B7E-E4532A5E1E1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329" r="5022" b="6"/>
          <a:stretch/>
        </p:blipFill>
        <p:spPr bwMode="auto">
          <a:xfrm>
            <a:off x="7582491" y="1471814"/>
            <a:ext cx="3200395" cy="3193052"/>
          </a:xfrm>
          <a:custGeom>
            <a:avLst/>
            <a:gdLst/>
            <a:ahLst/>
            <a:cxnLst/>
            <a:rect l="l" t="t" r="r" b="b"/>
            <a:pathLst>
              <a:path w="1460939" h="1457587">
                <a:moveTo>
                  <a:pt x="666642" y="761"/>
                </a:moveTo>
                <a:cubicBezTo>
                  <a:pt x="768387" y="5517"/>
                  <a:pt x="870370" y="31296"/>
                  <a:pt x="969648" y="77394"/>
                </a:cubicBezTo>
                <a:cubicBezTo>
                  <a:pt x="1066325" y="122210"/>
                  <a:pt x="1157208" y="185808"/>
                  <a:pt x="1232533" y="261292"/>
                </a:cubicBezTo>
                <a:cubicBezTo>
                  <a:pt x="1309169" y="338066"/>
                  <a:pt x="1368001" y="424098"/>
                  <a:pt x="1407375" y="516923"/>
                </a:cubicBezTo>
                <a:cubicBezTo>
                  <a:pt x="1447612" y="611811"/>
                  <a:pt x="1465340" y="709533"/>
                  <a:pt x="1460017" y="807370"/>
                </a:cubicBezTo>
                <a:cubicBezTo>
                  <a:pt x="1454656" y="905904"/>
                  <a:pt x="1414854" y="961733"/>
                  <a:pt x="1332517" y="1068817"/>
                </a:cubicBezTo>
                <a:cubicBezTo>
                  <a:pt x="1312651" y="1094644"/>
                  <a:pt x="1292108" y="1121366"/>
                  <a:pt x="1270978" y="1150817"/>
                </a:cubicBezTo>
                <a:cubicBezTo>
                  <a:pt x="1109512" y="1375823"/>
                  <a:pt x="944354" y="1467319"/>
                  <a:pt x="718754" y="1456774"/>
                </a:cubicBezTo>
                <a:cubicBezTo>
                  <a:pt x="570692" y="1449854"/>
                  <a:pt x="466441" y="1364155"/>
                  <a:pt x="324287" y="1234229"/>
                </a:cubicBezTo>
                <a:cubicBezTo>
                  <a:pt x="308407" y="1219713"/>
                  <a:pt x="292516" y="1205360"/>
                  <a:pt x="277132" y="1191496"/>
                </a:cubicBezTo>
                <a:cubicBezTo>
                  <a:pt x="193758" y="1116266"/>
                  <a:pt x="115022" y="1045203"/>
                  <a:pt x="64157" y="969666"/>
                </a:cubicBezTo>
                <a:cubicBezTo>
                  <a:pt x="15531" y="897456"/>
                  <a:pt x="-4055" y="826369"/>
                  <a:pt x="690" y="739158"/>
                </a:cubicBezTo>
                <a:cubicBezTo>
                  <a:pt x="3663" y="684512"/>
                  <a:pt x="10339" y="631420"/>
                  <a:pt x="20512" y="580440"/>
                </a:cubicBezTo>
                <a:cubicBezTo>
                  <a:pt x="51034" y="427499"/>
                  <a:pt x="113036" y="293567"/>
                  <a:pt x="201002" y="193692"/>
                </a:cubicBezTo>
                <a:cubicBezTo>
                  <a:pt x="258389" y="128559"/>
                  <a:pt x="325666" y="78993"/>
                  <a:pt x="400969" y="46398"/>
                </a:cubicBezTo>
                <a:cubicBezTo>
                  <a:pt x="481317" y="11650"/>
                  <a:pt x="570689" y="-3724"/>
                  <a:pt x="666642" y="761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97" name="Freeform: Shape 3096">
            <a:extLst>
              <a:ext uri="{FF2B5EF4-FFF2-40B4-BE49-F238E27FC236}">
                <a16:creationId xmlns:a16="http://schemas.microsoft.com/office/drawing/2014/main" id="{049C0F3D-CFAB-4AB9-AC3C-32361F0CE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4383084" y="4317644"/>
            <a:ext cx="4865144" cy="2540357"/>
          </a:xfrm>
          <a:custGeom>
            <a:avLst/>
            <a:gdLst>
              <a:gd name="connsiteX0" fmla="*/ 2347485 w 4865144"/>
              <a:gd name="connsiteY0" fmla="*/ 2540357 h 2540357"/>
              <a:gd name="connsiteX1" fmla="*/ 566486 w 4865144"/>
              <a:gd name="connsiteY1" fmla="*/ 1558284 h 2540357"/>
              <a:gd name="connsiteX2" fmla="*/ 376684 w 4865144"/>
              <a:gd name="connsiteY2" fmla="*/ 1307041 h 2540357"/>
              <a:gd name="connsiteX3" fmla="*/ 0 w 4865144"/>
              <a:gd name="connsiteY3" fmla="*/ 515488 h 2540357"/>
              <a:gd name="connsiteX4" fmla="*/ 57187 w 4865144"/>
              <a:gd name="connsiteY4" fmla="*/ 83613 h 2540357"/>
              <a:gd name="connsiteX5" fmla="*/ 85241 w 4865144"/>
              <a:gd name="connsiteY5" fmla="*/ 0 h 2540357"/>
              <a:gd name="connsiteX6" fmla="*/ 4819156 w 4865144"/>
              <a:gd name="connsiteY6" fmla="*/ 0 h 2540357"/>
              <a:gd name="connsiteX7" fmla="*/ 4827943 w 4865144"/>
              <a:gd name="connsiteY7" fmla="*/ 42917 h 2540357"/>
              <a:gd name="connsiteX8" fmla="*/ 4865144 w 4865144"/>
              <a:gd name="connsiteY8" fmla="*/ 515488 h 2540357"/>
              <a:gd name="connsiteX9" fmla="*/ 4612386 w 4865144"/>
              <a:gd name="connsiteY9" fmla="*/ 1189035 h 2540357"/>
              <a:gd name="connsiteX10" fmla="*/ 3864031 w 4865144"/>
              <a:gd name="connsiteY10" fmla="*/ 1816207 h 2540357"/>
              <a:gd name="connsiteX11" fmla="*/ 3699494 w 4865144"/>
              <a:gd name="connsiteY11" fmla="*/ 1936178 h 2540357"/>
              <a:gd name="connsiteX12" fmla="*/ 2347485 w 4865144"/>
              <a:gd name="connsiteY12" fmla="*/ 2540357 h 25403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865144" h="2540357">
                <a:moveTo>
                  <a:pt x="2347485" y="2540357"/>
                </a:moveTo>
                <a:cubicBezTo>
                  <a:pt x="1595370" y="2540357"/>
                  <a:pt x="1062712" y="2246669"/>
                  <a:pt x="566486" y="1558284"/>
                </a:cubicBezTo>
                <a:cubicBezTo>
                  <a:pt x="501550" y="1468181"/>
                  <a:pt x="438072" y="1386236"/>
                  <a:pt x="376684" y="1307041"/>
                </a:cubicBezTo>
                <a:cubicBezTo>
                  <a:pt x="122255" y="978668"/>
                  <a:pt x="0" y="807898"/>
                  <a:pt x="0" y="515488"/>
                </a:cubicBezTo>
                <a:cubicBezTo>
                  <a:pt x="0" y="370314"/>
                  <a:pt x="19158" y="226024"/>
                  <a:pt x="57187" y="83613"/>
                </a:cubicBezTo>
                <a:lnTo>
                  <a:pt x="85241" y="0"/>
                </a:lnTo>
                <a:lnTo>
                  <a:pt x="4819156" y="0"/>
                </a:lnTo>
                <a:lnTo>
                  <a:pt x="4827943" y="42917"/>
                </a:lnTo>
                <a:cubicBezTo>
                  <a:pt x="4852551" y="195232"/>
                  <a:pt x="4865144" y="353315"/>
                  <a:pt x="4865144" y="515488"/>
                </a:cubicBezTo>
                <a:cubicBezTo>
                  <a:pt x="4865144" y="774296"/>
                  <a:pt x="4787155" y="982010"/>
                  <a:pt x="4612386" y="1189035"/>
                </a:cubicBezTo>
                <a:cubicBezTo>
                  <a:pt x="4429578" y="1405594"/>
                  <a:pt x="4154895" y="1605055"/>
                  <a:pt x="3864031" y="1816207"/>
                </a:cubicBezTo>
                <a:cubicBezTo>
                  <a:pt x="3810369" y="1855117"/>
                  <a:pt x="3754930" y="1895402"/>
                  <a:pt x="3699494" y="1936178"/>
                </a:cubicBezTo>
                <a:cubicBezTo>
                  <a:pt x="3203269" y="2301103"/>
                  <a:pt x="2841097" y="2540357"/>
                  <a:pt x="2347485" y="2540357"/>
                </a:cubicBez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099" name="Freeform: Shape 3098">
            <a:extLst>
              <a:ext uri="{FF2B5EF4-FFF2-40B4-BE49-F238E27FC236}">
                <a16:creationId xmlns:a16="http://schemas.microsoft.com/office/drawing/2014/main" id="{50BC93A4-3AF6-4021-9E7F-A50F00A643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4246414" y="4124360"/>
            <a:ext cx="5251863" cy="2733640"/>
          </a:xfrm>
          <a:custGeom>
            <a:avLst/>
            <a:gdLst>
              <a:gd name="connsiteX0" fmla="*/ 2534081 w 5251863"/>
              <a:gd name="connsiteY0" fmla="*/ 2733640 h 2733640"/>
              <a:gd name="connsiteX1" fmla="*/ 611515 w 5251863"/>
              <a:gd name="connsiteY1" fmla="*/ 1637197 h 2733640"/>
              <a:gd name="connsiteX2" fmla="*/ 406625 w 5251863"/>
              <a:gd name="connsiteY2" fmla="*/ 1356697 h 2733640"/>
              <a:gd name="connsiteX3" fmla="*/ 0 w 5251863"/>
              <a:gd name="connsiteY3" fmla="*/ 472961 h 2733640"/>
              <a:gd name="connsiteX4" fmla="*/ 15472 w 5251863"/>
              <a:gd name="connsiteY4" fmla="*/ 230720 h 2733640"/>
              <a:gd name="connsiteX5" fmla="*/ 59957 w 5251863"/>
              <a:gd name="connsiteY5" fmla="*/ 0 h 2733640"/>
              <a:gd name="connsiteX6" fmla="*/ 5218026 w 5251863"/>
              <a:gd name="connsiteY6" fmla="*/ 0 h 2733640"/>
              <a:gd name="connsiteX7" fmla="*/ 5241745 w 5251863"/>
              <a:gd name="connsiteY7" fmla="*/ 205032 h 2733640"/>
              <a:gd name="connsiteX8" fmla="*/ 5251863 w 5251863"/>
              <a:gd name="connsiteY8" fmla="*/ 472961 h 2733640"/>
              <a:gd name="connsiteX9" fmla="*/ 4979014 w 5251863"/>
              <a:gd name="connsiteY9" fmla="*/ 1224949 h 2733640"/>
              <a:gd name="connsiteX10" fmla="*/ 4171175 w 5251863"/>
              <a:gd name="connsiteY10" fmla="*/ 1925157 h 2733640"/>
              <a:gd name="connsiteX11" fmla="*/ 3993558 w 5251863"/>
              <a:gd name="connsiteY11" fmla="*/ 2059101 h 2733640"/>
              <a:gd name="connsiteX12" fmla="*/ 2534081 w 5251863"/>
              <a:gd name="connsiteY12" fmla="*/ 2733640 h 2733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251863" h="2733640">
                <a:moveTo>
                  <a:pt x="2534081" y="2733640"/>
                </a:moveTo>
                <a:cubicBezTo>
                  <a:pt x="1722182" y="2733640"/>
                  <a:pt x="1147184" y="2405750"/>
                  <a:pt x="611515" y="1637197"/>
                </a:cubicBezTo>
                <a:cubicBezTo>
                  <a:pt x="541416" y="1536604"/>
                  <a:pt x="472894" y="1445115"/>
                  <a:pt x="406625" y="1356697"/>
                </a:cubicBezTo>
                <a:cubicBezTo>
                  <a:pt x="131973" y="990082"/>
                  <a:pt x="0" y="799426"/>
                  <a:pt x="0" y="472961"/>
                </a:cubicBezTo>
                <a:cubicBezTo>
                  <a:pt x="0" y="391921"/>
                  <a:pt x="5170" y="311128"/>
                  <a:pt x="15472" y="230720"/>
                </a:cubicBezTo>
                <a:lnTo>
                  <a:pt x="59957" y="0"/>
                </a:lnTo>
                <a:lnTo>
                  <a:pt x="5218026" y="0"/>
                </a:lnTo>
                <a:lnTo>
                  <a:pt x="5241745" y="205032"/>
                </a:lnTo>
                <a:cubicBezTo>
                  <a:pt x="5248464" y="293044"/>
                  <a:pt x="5251863" y="382432"/>
                  <a:pt x="5251863" y="472961"/>
                </a:cubicBezTo>
                <a:cubicBezTo>
                  <a:pt x="5251863" y="761910"/>
                  <a:pt x="5167674" y="993814"/>
                  <a:pt x="4979014" y="1224949"/>
                </a:cubicBezTo>
                <a:cubicBezTo>
                  <a:pt x="4781676" y="1466726"/>
                  <a:pt x="4485157" y="1689416"/>
                  <a:pt x="4171175" y="1925157"/>
                </a:cubicBezTo>
                <a:cubicBezTo>
                  <a:pt x="4113246" y="1968599"/>
                  <a:pt x="4053402" y="2013577"/>
                  <a:pt x="3993558" y="2059101"/>
                </a:cubicBezTo>
                <a:cubicBezTo>
                  <a:pt x="3457890" y="2466524"/>
                  <a:pt x="3066929" y="2733640"/>
                  <a:pt x="2534081" y="2733640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101" name="Freeform: Shape 3100">
            <a:extLst>
              <a:ext uri="{FF2B5EF4-FFF2-40B4-BE49-F238E27FC236}">
                <a16:creationId xmlns:a16="http://schemas.microsoft.com/office/drawing/2014/main" id="{51652E26-6232-4340-8B4E-B38BA20044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9752536" y="4342044"/>
            <a:ext cx="2439312" cy="2515957"/>
          </a:xfrm>
          <a:custGeom>
            <a:avLst/>
            <a:gdLst>
              <a:gd name="connsiteX0" fmla="*/ 1010273 w 2439312"/>
              <a:gd name="connsiteY0" fmla="*/ 2515957 h 2515957"/>
              <a:gd name="connsiteX1" fmla="*/ 106163 w 2439312"/>
              <a:gd name="connsiteY1" fmla="*/ 2050779 h 2515957"/>
              <a:gd name="connsiteX2" fmla="*/ 0 w 2439312"/>
              <a:gd name="connsiteY2" fmla="*/ 1901355 h 2515957"/>
              <a:gd name="connsiteX3" fmla="*/ 0 w 2439312"/>
              <a:gd name="connsiteY3" fmla="*/ 427478 h 2515957"/>
              <a:gd name="connsiteX4" fmla="*/ 163280 w 2439312"/>
              <a:gd name="connsiteY4" fmla="*/ 253569 h 2515957"/>
              <a:gd name="connsiteX5" fmla="*/ 406887 w 2439312"/>
              <a:gd name="connsiteY5" fmla="*/ 72355 h 2515957"/>
              <a:gd name="connsiteX6" fmla="*/ 535954 w 2439312"/>
              <a:gd name="connsiteY6" fmla="*/ 0 h 2515957"/>
              <a:gd name="connsiteX7" fmla="*/ 1879622 w 2439312"/>
              <a:gd name="connsiteY7" fmla="*/ 0 h 2515957"/>
              <a:gd name="connsiteX8" fmla="*/ 1950015 w 2439312"/>
              <a:gd name="connsiteY8" fmla="*/ 50255 h 2515957"/>
              <a:gd name="connsiteX9" fmla="*/ 2117237 w 2439312"/>
              <a:gd name="connsiteY9" fmla="*/ 217607 h 2515957"/>
              <a:gd name="connsiteX10" fmla="*/ 2439312 w 2439312"/>
              <a:gd name="connsiteY10" fmla="*/ 1246916 h 2515957"/>
              <a:gd name="connsiteX11" fmla="*/ 2295845 w 2439312"/>
              <a:gd name="connsiteY11" fmla="*/ 1669047 h 2515957"/>
              <a:gd name="connsiteX12" fmla="*/ 1871074 w 2439312"/>
              <a:gd name="connsiteY12" fmla="*/ 2062112 h 2515957"/>
              <a:gd name="connsiteX13" fmla="*/ 1777682 w 2439312"/>
              <a:gd name="connsiteY13" fmla="*/ 2137302 h 2515957"/>
              <a:gd name="connsiteX14" fmla="*/ 1010273 w 2439312"/>
              <a:gd name="connsiteY14" fmla="*/ 2515957 h 25159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439312" h="2515957">
                <a:moveTo>
                  <a:pt x="1010273" y="2515957"/>
                </a:moveTo>
                <a:cubicBezTo>
                  <a:pt x="636731" y="2515957"/>
                  <a:pt x="358559" y="2375034"/>
                  <a:pt x="106163" y="2050779"/>
                </a:cubicBezTo>
                <a:lnTo>
                  <a:pt x="0" y="1901355"/>
                </a:lnTo>
                <a:lnTo>
                  <a:pt x="0" y="427478"/>
                </a:lnTo>
                <a:lnTo>
                  <a:pt x="163280" y="253569"/>
                </a:lnTo>
                <a:cubicBezTo>
                  <a:pt x="238243" y="186816"/>
                  <a:pt x="320243" y="125914"/>
                  <a:pt x="406887" y="72355"/>
                </a:cubicBezTo>
                <a:lnTo>
                  <a:pt x="535954" y="0"/>
                </a:lnTo>
                <a:lnTo>
                  <a:pt x="1879622" y="0"/>
                </a:lnTo>
                <a:lnTo>
                  <a:pt x="1950015" y="50255"/>
                </a:lnTo>
                <a:cubicBezTo>
                  <a:pt x="2010541" y="98803"/>
                  <a:pt x="2066423" y="154703"/>
                  <a:pt x="2117237" y="217607"/>
                </a:cubicBezTo>
                <a:cubicBezTo>
                  <a:pt x="2324942" y="474826"/>
                  <a:pt x="2439312" y="840365"/>
                  <a:pt x="2439312" y="1246916"/>
                </a:cubicBezTo>
                <a:cubicBezTo>
                  <a:pt x="2439312" y="1409119"/>
                  <a:pt x="2395045" y="1539299"/>
                  <a:pt x="2295845" y="1669047"/>
                </a:cubicBezTo>
                <a:cubicBezTo>
                  <a:pt x="2192082" y="1804770"/>
                  <a:pt x="2036170" y="1929777"/>
                  <a:pt x="1871074" y="2062112"/>
                </a:cubicBezTo>
                <a:cubicBezTo>
                  <a:pt x="1840615" y="2086498"/>
                  <a:pt x="1809148" y="2111746"/>
                  <a:pt x="1777682" y="2137302"/>
                </a:cubicBezTo>
                <a:cubicBezTo>
                  <a:pt x="1496022" y="2366010"/>
                  <a:pt x="1290451" y="2515957"/>
                  <a:pt x="1010273" y="2515957"/>
                </a:cubicBezTo>
                <a:close/>
              </a:path>
            </a:pathLst>
          </a:custGeom>
          <a:solidFill>
            <a:srgbClr val="FFFFFF">
              <a:alpha val="60000"/>
            </a:srgbClr>
          </a:solid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103" name="Freeform: Shape 3102">
            <a:extLst>
              <a:ext uri="{FF2B5EF4-FFF2-40B4-BE49-F238E27FC236}">
                <a16:creationId xmlns:a16="http://schemas.microsoft.com/office/drawing/2014/main" id="{1AC06DC1-CD2C-42D2-899B-5AC19161F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9634948" y="4243523"/>
            <a:ext cx="2556901" cy="2614477"/>
          </a:xfrm>
          <a:custGeom>
            <a:avLst/>
            <a:gdLst>
              <a:gd name="connsiteX0" fmla="*/ 972262 w 2556901"/>
              <a:gd name="connsiteY0" fmla="*/ 2614477 h 2614477"/>
              <a:gd name="connsiteX1" fmla="*/ 91629 w 2556901"/>
              <a:gd name="connsiteY1" fmla="*/ 2244759 h 2614477"/>
              <a:gd name="connsiteX2" fmla="*/ 0 w 2556901"/>
              <a:gd name="connsiteY2" fmla="*/ 2139432 h 2614477"/>
              <a:gd name="connsiteX3" fmla="*/ 0 w 2556901"/>
              <a:gd name="connsiteY3" fmla="*/ 166510 h 2614477"/>
              <a:gd name="connsiteX4" fmla="*/ 33043 w 2556901"/>
              <a:gd name="connsiteY4" fmla="*/ 134738 h 2614477"/>
              <a:gd name="connsiteX5" fmla="*/ 163252 w 2556901"/>
              <a:gd name="connsiteY5" fmla="*/ 30003 h 2614477"/>
              <a:gd name="connsiteX6" fmla="*/ 207965 w 2556901"/>
              <a:gd name="connsiteY6" fmla="*/ 0 h 2614477"/>
              <a:gd name="connsiteX7" fmla="*/ 2113166 w 2556901"/>
              <a:gd name="connsiteY7" fmla="*/ 0 h 2614477"/>
              <a:gd name="connsiteX8" fmla="*/ 2199757 w 2556901"/>
              <a:gd name="connsiteY8" fmla="*/ 95321 h 2614477"/>
              <a:gd name="connsiteX9" fmla="*/ 2556901 w 2556901"/>
              <a:gd name="connsiteY9" fmla="*/ 1223518 h 2614477"/>
              <a:gd name="connsiteX10" fmla="*/ 2397814 w 2556901"/>
              <a:gd name="connsiteY10" fmla="*/ 1686204 h 2614477"/>
              <a:gd name="connsiteX11" fmla="*/ 1926792 w 2556901"/>
              <a:gd name="connsiteY11" fmla="*/ 2117030 h 2614477"/>
              <a:gd name="connsiteX12" fmla="*/ 1823230 w 2556901"/>
              <a:gd name="connsiteY12" fmla="*/ 2199444 h 2614477"/>
              <a:gd name="connsiteX13" fmla="*/ 972262 w 2556901"/>
              <a:gd name="connsiteY13" fmla="*/ 2614477 h 2614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556901" h="2614477">
                <a:moveTo>
                  <a:pt x="972262" y="2614477"/>
                </a:moveTo>
                <a:cubicBezTo>
                  <a:pt x="617219" y="2614477"/>
                  <a:pt x="339875" y="2500995"/>
                  <a:pt x="91629" y="2244759"/>
                </a:cubicBezTo>
                <a:lnTo>
                  <a:pt x="0" y="2139432"/>
                </a:lnTo>
                <a:lnTo>
                  <a:pt x="0" y="166510"/>
                </a:lnTo>
                <a:lnTo>
                  <a:pt x="33043" y="134738"/>
                </a:lnTo>
                <a:cubicBezTo>
                  <a:pt x="74606" y="98155"/>
                  <a:pt x="118119" y="63175"/>
                  <a:pt x="163252" y="30003"/>
                </a:cubicBezTo>
                <a:lnTo>
                  <a:pt x="207965" y="0"/>
                </a:lnTo>
                <a:lnTo>
                  <a:pt x="2113166" y="0"/>
                </a:lnTo>
                <a:lnTo>
                  <a:pt x="2199757" y="95321"/>
                </a:lnTo>
                <a:cubicBezTo>
                  <a:pt x="2430078" y="377251"/>
                  <a:pt x="2556901" y="777908"/>
                  <a:pt x="2556901" y="1223518"/>
                </a:cubicBezTo>
                <a:cubicBezTo>
                  <a:pt x="2556901" y="1401302"/>
                  <a:pt x="2507814" y="1543989"/>
                  <a:pt x="2397814" y="1686204"/>
                </a:cubicBezTo>
                <a:cubicBezTo>
                  <a:pt x="2282752" y="1834966"/>
                  <a:pt x="2109864" y="1971982"/>
                  <a:pt x="1926792" y="2117030"/>
                </a:cubicBezTo>
                <a:cubicBezTo>
                  <a:pt x="1893015" y="2143760"/>
                  <a:pt x="1858122" y="2171433"/>
                  <a:pt x="1823230" y="2199444"/>
                </a:cubicBezTo>
                <a:cubicBezTo>
                  <a:pt x="1510901" y="2450125"/>
                  <a:pt x="1282946" y="2614477"/>
                  <a:pt x="972262" y="2614477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3076" name="Picture 4" descr="Gratuit Matériel Médical Dans Une Salle D'opération Photos">
            <a:extLst>
              <a:ext uri="{FF2B5EF4-FFF2-40B4-BE49-F238E27FC236}">
                <a16:creationId xmlns:a16="http://schemas.microsoft.com/office/drawing/2014/main" id="{9DBFE4F5-8ABB-B394-8C26-20B602C2FE2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97" b="6273"/>
          <a:stretch/>
        </p:blipFill>
        <p:spPr bwMode="auto">
          <a:xfrm>
            <a:off x="10438926" y="313676"/>
            <a:ext cx="1572375" cy="1527160"/>
          </a:xfrm>
          <a:custGeom>
            <a:avLst/>
            <a:gdLst/>
            <a:ahLst/>
            <a:cxnLst/>
            <a:rect l="l" t="t" r="r" b="b"/>
            <a:pathLst>
              <a:path w="3229624" h="3136753">
                <a:moveTo>
                  <a:pt x="1381391" y="0"/>
                </a:moveTo>
                <a:cubicBezTo>
                  <a:pt x="1606564" y="0"/>
                  <a:pt x="1834785" y="45343"/>
                  <a:pt x="2059473" y="134808"/>
                </a:cubicBezTo>
                <a:cubicBezTo>
                  <a:pt x="2278271" y="221767"/>
                  <a:pt x="2486532" y="349842"/>
                  <a:pt x="2661875" y="505136"/>
                </a:cubicBezTo>
                <a:cubicBezTo>
                  <a:pt x="2840267" y="663081"/>
                  <a:pt x="2980471" y="842800"/>
                  <a:pt x="3078538" y="1039139"/>
                </a:cubicBezTo>
                <a:cubicBezTo>
                  <a:pt x="3178754" y="1239845"/>
                  <a:pt x="3229624" y="1448935"/>
                  <a:pt x="3229624" y="1660601"/>
                </a:cubicBezTo>
                <a:cubicBezTo>
                  <a:pt x="3229624" y="1873772"/>
                  <a:pt x="3148467" y="1998264"/>
                  <a:pt x="2979570" y="2237652"/>
                </a:cubicBezTo>
                <a:cubicBezTo>
                  <a:pt x="2938818" y="2295387"/>
                  <a:pt x="2896681" y="2355125"/>
                  <a:pt x="2853573" y="2420811"/>
                </a:cubicBezTo>
                <a:cubicBezTo>
                  <a:pt x="2524165" y="2922650"/>
                  <a:pt x="2170571" y="3136753"/>
                  <a:pt x="1671296" y="3136753"/>
                </a:cubicBezTo>
                <a:cubicBezTo>
                  <a:pt x="1343621" y="3136753"/>
                  <a:pt x="1103200" y="2962334"/>
                  <a:pt x="773792" y="2696300"/>
                </a:cubicBezTo>
                <a:cubicBezTo>
                  <a:pt x="736992" y="2666574"/>
                  <a:pt x="700191" y="2637206"/>
                  <a:pt x="664567" y="2608839"/>
                </a:cubicBezTo>
                <a:cubicBezTo>
                  <a:pt x="471484" y="2454908"/>
                  <a:pt x="289141" y="2309498"/>
                  <a:pt x="167788" y="2151625"/>
                </a:cubicBezTo>
                <a:cubicBezTo>
                  <a:pt x="51770" y="2000701"/>
                  <a:pt x="0" y="1849275"/>
                  <a:pt x="0" y="1660601"/>
                </a:cubicBezTo>
                <a:cubicBezTo>
                  <a:pt x="0" y="1187698"/>
                  <a:pt x="133758" y="762501"/>
                  <a:pt x="376675" y="463304"/>
                </a:cubicBezTo>
                <a:cubicBezTo>
                  <a:pt x="495532" y="316964"/>
                  <a:pt x="638093" y="203215"/>
                  <a:pt x="800406" y="125283"/>
                </a:cubicBezTo>
                <a:cubicBezTo>
                  <a:pt x="973600" y="42190"/>
                  <a:pt x="1169040" y="0"/>
                  <a:pt x="1381391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Gratuit Billets Et Pièces En Euros Photos">
            <a:extLst>
              <a:ext uri="{FF2B5EF4-FFF2-40B4-BE49-F238E27FC236}">
                <a16:creationId xmlns:a16="http://schemas.microsoft.com/office/drawing/2014/main" id="{78733D30-DE6B-5AA9-2604-61E27B21407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739" b="993"/>
          <a:stretch/>
        </p:blipFill>
        <p:spPr bwMode="auto">
          <a:xfrm>
            <a:off x="4690578" y="4531399"/>
            <a:ext cx="4342418" cy="2326598"/>
          </a:xfrm>
          <a:custGeom>
            <a:avLst/>
            <a:gdLst/>
            <a:ahLst/>
            <a:cxnLst/>
            <a:rect l="l" t="t" r="r" b="b"/>
            <a:pathLst>
              <a:path w="4342418" h="2326598">
                <a:moveTo>
                  <a:pt x="2095263" y="0"/>
                </a:moveTo>
                <a:cubicBezTo>
                  <a:pt x="2535842" y="0"/>
                  <a:pt x="2859100" y="212041"/>
                  <a:pt x="3302009" y="535461"/>
                </a:cubicBezTo>
                <a:cubicBezTo>
                  <a:pt x="3351489" y="571599"/>
                  <a:pt x="3400971" y="607304"/>
                  <a:pt x="3448868" y="641789"/>
                </a:cubicBezTo>
                <a:cubicBezTo>
                  <a:pt x="3708481" y="828924"/>
                  <a:pt x="3953651" y="1005699"/>
                  <a:pt x="4116817" y="1197627"/>
                </a:cubicBezTo>
                <a:cubicBezTo>
                  <a:pt x="4272807" y="1381106"/>
                  <a:pt x="4342418" y="1565193"/>
                  <a:pt x="4342418" y="1794567"/>
                </a:cubicBezTo>
                <a:cubicBezTo>
                  <a:pt x="4342418" y="1974226"/>
                  <a:pt x="4324854" y="2148221"/>
                  <a:pt x="4290737" y="2313648"/>
                </a:cubicBezTo>
                <a:lnTo>
                  <a:pt x="4287332" y="2326598"/>
                </a:lnTo>
                <a:lnTo>
                  <a:pt x="101485" y="2326598"/>
                </a:lnTo>
                <a:lnTo>
                  <a:pt x="51042" y="2177320"/>
                </a:lnTo>
                <a:cubicBezTo>
                  <a:pt x="17099" y="2051107"/>
                  <a:pt x="0" y="1923228"/>
                  <a:pt x="0" y="1794567"/>
                </a:cubicBezTo>
                <a:cubicBezTo>
                  <a:pt x="0" y="1535414"/>
                  <a:pt x="109119" y="1384068"/>
                  <a:pt x="336212" y="1093043"/>
                </a:cubicBezTo>
                <a:cubicBezTo>
                  <a:pt x="391003" y="1022854"/>
                  <a:pt x="447661" y="950229"/>
                  <a:pt x="505621" y="870376"/>
                </a:cubicBezTo>
                <a:cubicBezTo>
                  <a:pt x="948530" y="260284"/>
                  <a:pt x="1423957" y="0"/>
                  <a:pt x="2095263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7748ED37-7EE5-3F91-B958-5DC91E263A58}"/>
              </a:ext>
            </a:extLst>
          </p:cNvPr>
          <p:cNvSpPr txBox="1"/>
          <p:nvPr/>
        </p:nvSpPr>
        <p:spPr>
          <a:xfrm>
            <a:off x="834898" y="751995"/>
            <a:ext cx="5748793" cy="3752742"/>
          </a:xfrm>
          <a:prstGeom prst="rect">
            <a:avLst/>
          </a:prstGeom>
        </p:spPr>
        <p:txBody>
          <a:bodyPr vert="horz" lIns="109728" tIns="109728" rIns="109728" bIns="91440" rtlCol="0">
            <a:normAutofit fontScale="25000" lnSpcReduction="20000"/>
          </a:bodyPr>
          <a:lstStyle/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</a:pPr>
            <a:r>
              <a:rPr lang="en-US" sz="7200" b="1" dirty="0" err="1">
                <a:solidFill>
                  <a:schemeClr val="accent3"/>
                </a:solidFill>
                <a:latin typeface="Open Sans" panose="020B0606030504020204" pitchFamily="34" charset="0"/>
              </a:rPr>
              <a:t>Avantages</a:t>
            </a:r>
            <a:r>
              <a:rPr lang="en-US" sz="7200" b="1" dirty="0">
                <a:solidFill>
                  <a:schemeClr val="accent3"/>
                </a:solidFill>
                <a:latin typeface="Open Sans" panose="020B0606030504020204" pitchFamily="34" charset="0"/>
              </a:rPr>
              <a:t> ?</a:t>
            </a:r>
          </a:p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</a:pPr>
            <a:endParaRPr lang="en-US" sz="7200" dirty="0">
              <a:solidFill>
                <a:srgbClr val="2D3235"/>
              </a:solidFill>
              <a:latin typeface="Open Sans" panose="020B0606030504020204" pitchFamily="34" charset="0"/>
            </a:endParaRPr>
          </a:p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</a:pPr>
            <a:r>
              <a:rPr lang="en-US" sz="7200" dirty="0">
                <a:solidFill>
                  <a:srgbClr val="2D3235"/>
                </a:solidFill>
                <a:latin typeface="Open Sans" panose="020B0606030504020204" pitchFamily="34" charset="0"/>
              </a:rPr>
              <a:t>Le principal </a:t>
            </a:r>
            <a:r>
              <a:rPr lang="en-US" sz="7200" dirty="0" err="1">
                <a:solidFill>
                  <a:srgbClr val="2D3235"/>
                </a:solidFill>
                <a:latin typeface="Open Sans" panose="020B0606030504020204" pitchFamily="34" charset="0"/>
              </a:rPr>
              <a:t>avantage</a:t>
            </a:r>
            <a:r>
              <a:rPr lang="en-US" sz="7200" dirty="0">
                <a:solidFill>
                  <a:srgbClr val="2D3235"/>
                </a:solidFill>
                <a:latin typeface="Open Sans" panose="020B0606030504020204" pitchFamily="34" charset="0"/>
              </a:rPr>
              <a:t> </a:t>
            </a:r>
            <a:r>
              <a:rPr lang="en-US" sz="7200" dirty="0" err="1">
                <a:solidFill>
                  <a:srgbClr val="2D3235"/>
                </a:solidFill>
                <a:latin typeface="Open Sans" panose="020B0606030504020204" pitchFamily="34" charset="0"/>
              </a:rPr>
              <a:t>est</a:t>
            </a:r>
            <a:r>
              <a:rPr lang="en-US" sz="7200" dirty="0">
                <a:solidFill>
                  <a:srgbClr val="2D3235"/>
                </a:solidFill>
                <a:latin typeface="Open Sans" panose="020B0606030504020204" pitchFamily="34" charset="0"/>
              </a:rPr>
              <a:t> de </a:t>
            </a:r>
            <a:r>
              <a:rPr lang="en-US" sz="7200" dirty="0" err="1">
                <a:solidFill>
                  <a:srgbClr val="2D3235"/>
                </a:solidFill>
                <a:latin typeface="Open Sans" panose="020B0606030504020204" pitchFamily="34" charset="0"/>
              </a:rPr>
              <a:t>bénéficier</a:t>
            </a:r>
            <a:r>
              <a:rPr lang="en-US" sz="7200" dirty="0">
                <a:solidFill>
                  <a:srgbClr val="2D3235"/>
                </a:solidFill>
                <a:latin typeface="Open Sans" panose="020B0606030504020204" pitchFamily="34" charset="0"/>
              </a:rPr>
              <a:t> de </a:t>
            </a:r>
            <a:r>
              <a:rPr lang="en-US" sz="7200" b="1" dirty="0" err="1">
                <a:solidFill>
                  <a:schemeClr val="accent3"/>
                </a:solidFill>
                <a:latin typeface="Open Sans" panose="020B0606030504020204" pitchFamily="34" charset="0"/>
              </a:rPr>
              <a:t>meilleurs</a:t>
            </a:r>
            <a:r>
              <a:rPr lang="en-US" sz="7200" b="1" dirty="0">
                <a:solidFill>
                  <a:schemeClr val="accent3"/>
                </a:solidFill>
                <a:latin typeface="Open Sans" panose="020B0606030504020204" pitchFamily="34" charset="0"/>
              </a:rPr>
              <a:t> </a:t>
            </a:r>
            <a:r>
              <a:rPr lang="en-US" sz="7200" b="1" dirty="0" err="1">
                <a:solidFill>
                  <a:schemeClr val="accent3"/>
                </a:solidFill>
                <a:latin typeface="Open Sans" panose="020B0606030504020204" pitchFamily="34" charset="0"/>
              </a:rPr>
              <a:t>remboursements</a:t>
            </a:r>
            <a:r>
              <a:rPr lang="en-US" sz="7200" dirty="0">
                <a:solidFill>
                  <a:srgbClr val="2D3235"/>
                </a:solidFill>
                <a:latin typeface="Open Sans" panose="020B0606030504020204" pitchFamily="34" charset="0"/>
              </a:rPr>
              <a:t> des </a:t>
            </a:r>
            <a:r>
              <a:rPr lang="en-US" sz="7200" dirty="0" err="1">
                <a:solidFill>
                  <a:srgbClr val="2D3235"/>
                </a:solidFill>
                <a:latin typeface="Open Sans" panose="020B0606030504020204" pitchFamily="34" charset="0"/>
              </a:rPr>
              <a:t>soins</a:t>
            </a:r>
            <a:r>
              <a:rPr lang="en-US" sz="7200" dirty="0">
                <a:solidFill>
                  <a:srgbClr val="2D3235"/>
                </a:solidFill>
                <a:latin typeface="Open Sans" panose="020B0606030504020204" pitchFamily="34" charset="0"/>
              </a:rPr>
              <a:t> de </a:t>
            </a:r>
            <a:r>
              <a:rPr lang="en-US" sz="7200" dirty="0" err="1">
                <a:solidFill>
                  <a:srgbClr val="2D3235"/>
                </a:solidFill>
                <a:latin typeface="Open Sans" panose="020B0606030504020204" pitchFamily="34" charset="0"/>
              </a:rPr>
              <a:t>santé</a:t>
            </a:r>
            <a:r>
              <a:rPr lang="en-US" sz="7200" dirty="0">
                <a:solidFill>
                  <a:srgbClr val="2D3235"/>
                </a:solidFill>
                <a:latin typeface="Open Sans" panose="020B0606030504020204" pitchFamily="34" charset="0"/>
              </a:rPr>
              <a:t> et des </a:t>
            </a:r>
            <a:r>
              <a:rPr lang="en-US" sz="7200" dirty="0" err="1">
                <a:solidFill>
                  <a:srgbClr val="2D3235"/>
                </a:solidFill>
                <a:latin typeface="Open Sans" panose="020B0606030504020204" pitchFamily="34" charset="0"/>
              </a:rPr>
              <a:t>médicaments</a:t>
            </a:r>
            <a:r>
              <a:rPr lang="en-US" sz="7200" dirty="0">
                <a:solidFill>
                  <a:srgbClr val="2D3235"/>
                </a:solidFill>
                <a:latin typeface="Open Sans" panose="020B0606030504020204" pitchFamily="34" charset="0"/>
              </a:rPr>
              <a:t>. </a:t>
            </a:r>
          </a:p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</a:pPr>
            <a:endParaRPr lang="en-US" sz="7200" dirty="0">
              <a:solidFill>
                <a:srgbClr val="2D3235"/>
              </a:solidFill>
              <a:latin typeface="Open Sans" panose="020B0606030504020204" pitchFamily="34" charset="0"/>
            </a:endParaRPr>
          </a:p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</a:pPr>
            <a:r>
              <a:rPr lang="en-US" sz="7200" dirty="0">
                <a:solidFill>
                  <a:srgbClr val="2D3235"/>
                </a:solidFill>
                <a:latin typeface="Open Sans" panose="020B0606030504020204" pitchFamily="34" charset="0"/>
              </a:rPr>
              <a:t>Le </a:t>
            </a:r>
            <a:r>
              <a:rPr lang="en-US" sz="7200" dirty="0" err="1">
                <a:solidFill>
                  <a:srgbClr val="2D3235"/>
                </a:solidFill>
                <a:latin typeface="Open Sans" panose="020B0606030504020204" pitchFamily="34" charset="0"/>
              </a:rPr>
              <a:t>statut</a:t>
            </a:r>
            <a:r>
              <a:rPr lang="en-US" sz="7200" dirty="0">
                <a:solidFill>
                  <a:srgbClr val="2D3235"/>
                </a:solidFill>
                <a:latin typeface="Open Sans" panose="020B0606030504020204" pitchFamily="34" charset="0"/>
              </a:rPr>
              <a:t> BIM  </a:t>
            </a:r>
            <a:r>
              <a:rPr lang="en-US" sz="7200" dirty="0" err="1">
                <a:solidFill>
                  <a:srgbClr val="2D3235"/>
                </a:solidFill>
                <a:latin typeface="Open Sans" panose="020B0606030504020204" pitchFamily="34" charset="0"/>
              </a:rPr>
              <a:t>offre</a:t>
            </a:r>
            <a:r>
              <a:rPr lang="en-US" sz="7200" dirty="0">
                <a:solidFill>
                  <a:srgbClr val="2D3235"/>
                </a:solidFill>
                <a:latin typeface="Open Sans" panose="020B0606030504020204" pitchFamily="34" charset="0"/>
              </a:rPr>
              <a:t> </a:t>
            </a:r>
            <a:r>
              <a:rPr lang="en-US" sz="7200" dirty="0" err="1">
                <a:solidFill>
                  <a:srgbClr val="2D3235"/>
                </a:solidFill>
                <a:latin typeface="Open Sans" panose="020B0606030504020204" pitchFamily="34" charset="0"/>
              </a:rPr>
              <a:t>également</a:t>
            </a:r>
            <a:r>
              <a:rPr lang="en-US" sz="7200" dirty="0">
                <a:solidFill>
                  <a:srgbClr val="2D3235"/>
                </a:solidFill>
                <a:latin typeface="Open Sans" panose="020B0606030504020204" pitchFamily="34" charset="0"/>
              </a:rPr>
              <a:t> </a:t>
            </a:r>
            <a:r>
              <a:rPr lang="en-US" sz="7200" dirty="0" err="1">
                <a:solidFill>
                  <a:srgbClr val="2D3235"/>
                </a:solidFill>
                <a:latin typeface="Open Sans" panose="020B0606030504020204" pitchFamily="34" charset="0"/>
              </a:rPr>
              <a:t>d'autres</a:t>
            </a:r>
            <a:r>
              <a:rPr lang="en-US" sz="7200" dirty="0">
                <a:solidFill>
                  <a:srgbClr val="2D3235"/>
                </a:solidFill>
                <a:latin typeface="Open Sans" panose="020B0606030504020204" pitchFamily="34" charset="0"/>
              </a:rPr>
              <a:t> </a:t>
            </a:r>
            <a:r>
              <a:rPr lang="en-US" sz="7200" dirty="0" err="1">
                <a:solidFill>
                  <a:srgbClr val="2D3235"/>
                </a:solidFill>
                <a:latin typeface="Open Sans" panose="020B0606030504020204" pitchFamily="34" charset="0"/>
              </a:rPr>
              <a:t>avantages</a:t>
            </a:r>
            <a:r>
              <a:rPr lang="en-US" sz="7200" dirty="0">
                <a:solidFill>
                  <a:srgbClr val="2D3235"/>
                </a:solidFill>
                <a:latin typeface="Open Sans" panose="020B0606030504020204" pitchFamily="34" charset="0"/>
              </a:rPr>
              <a:t>, par </a:t>
            </a:r>
            <a:r>
              <a:rPr lang="en-US" sz="7200" dirty="0" err="1">
                <a:solidFill>
                  <a:srgbClr val="2D3235"/>
                </a:solidFill>
                <a:latin typeface="Open Sans" panose="020B0606030504020204" pitchFamily="34" charset="0"/>
              </a:rPr>
              <a:t>exemple</a:t>
            </a:r>
            <a:r>
              <a:rPr lang="en-US" sz="7200" dirty="0">
                <a:solidFill>
                  <a:srgbClr val="2D3235"/>
                </a:solidFill>
                <a:latin typeface="Open Sans" panose="020B0606030504020204" pitchFamily="34" charset="0"/>
              </a:rPr>
              <a:t>, un </a:t>
            </a:r>
            <a:r>
              <a:rPr lang="en-US" sz="7200" b="1" dirty="0" err="1">
                <a:solidFill>
                  <a:schemeClr val="accent3"/>
                </a:solidFill>
                <a:latin typeface="Open Sans" panose="020B0606030504020204" pitchFamily="34" charset="0"/>
              </a:rPr>
              <a:t>tarif</a:t>
            </a:r>
            <a:r>
              <a:rPr lang="en-US" sz="7200" b="1" dirty="0">
                <a:solidFill>
                  <a:schemeClr val="accent3"/>
                </a:solidFill>
                <a:latin typeface="Open Sans" panose="020B0606030504020204" pitchFamily="34" charset="0"/>
              </a:rPr>
              <a:t> </a:t>
            </a:r>
            <a:r>
              <a:rPr lang="en-US" sz="7200" b="1" dirty="0" err="1">
                <a:solidFill>
                  <a:schemeClr val="accent3"/>
                </a:solidFill>
                <a:latin typeface="Open Sans" panose="020B0606030504020204" pitchFamily="34" charset="0"/>
              </a:rPr>
              <a:t>réduit</a:t>
            </a:r>
            <a:r>
              <a:rPr lang="en-US" sz="7200" b="1" dirty="0">
                <a:solidFill>
                  <a:schemeClr val="accent3"/>
                </a:solidFill>
                <a:latin typeface="Open Sans" panose="020B0606030504020204" pitchFamily="34" charset="0"/>
              </a:rPr>
              <a:t> </a:t>
            </a:r>
            <a:r>
              <a:rPr lang="en-US" sz="7200" dirty="0">
                <a:solidFill>
                  <a:srgbClr val="2D3235"/>
                </a:solidFill>
                <a:latin typeface="Open Sans" panose="020B0606030504020204" pitchFamily="34" charset="0"/>
              </a:rPr>
              <a:t>pour les transports </a:t>
            </a:r>
            <a:r>
              <a:rPr lang="en-US" sz="7200" dirty="0" err="1">
                <a:solidFill>
                  <a:srgbClr val="2D3235"/>
                </a:solidFill>
                <a:latin typeface="Open Sans" panose="020B0606030504020204" pitchFamily="34" charset="0"/>
              </a:rPr>
              <a:t>en</a:t>
            </a:r>
            <a:r>
              <a:rPr lang="en-US" sz="7200" dirty="0">
                <a:solidFill>
                  <a:srgbClr val="2D3235"/>
                </a:solidFill>
                <a:latin typeface="Open Sans" panose="020B0606030504020204" pitchFamily="34" charset="0"/>
              </a:rPr>
              <a:t> </a:t>
            </a:r>
            <a:r>
              <a:rPr lang="en-US" sz="7200" dirty="0" err="1">
                <a:solidFill>
                  <a:srgbClr val="2D3235"/>
                </a:solidFill>
                <a:latin typeface="Open Sans" panose="020B0606030504020204" pitchFamily="34" charset="0"/>
              </a:rPr>
              <a:t>commun</a:t>
            </a:r>
            <a:r>
              <a:rPr lang="en-US" sz="7200" dirty="0">
                <a:solidFill>
                  <a:srgbClr val="2D3235"/>
                </a:solidFill>
                <a:latin typeface="Open Sans" panose="020B0606030504020204" pitchFamily="34" charset="0"/>
              </a:rPr>
              <a:t> et les </a:t>
            </a:r>
            <a:r>
              <a:rPr lang="en-US" sz="7200" dirty="0" err="1">
                <a:solidFill>
                  <a:srgbClr val="2D3235"/>
                </a:solidFill>
                <a:latin typeface="Open Sans" panose="020B0606030504020204" pitchFamily="34" charset="0"/>
              </a:rPr>
              <a:t>activités</a:t>
            </a:r>
            <a:r>
              <a:rPr lang="en-US" sz="7200" dirty="0">
                <a:solidFill>
                  <a:srgbClr val="2D3235"/>
                </a:solidFill>
                <a:latin typeface="Open Sans" panose="020B0606030504020204" pitchFamily="34" charset="0"/>
              </a:rPr>
              <a:t> de SOS Burnout Belgique.</a:t>
            </a:r>
          </a:p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</a:pPr>
            <a:endParaRPr lang="en-US" sz="1000" spc="15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1243AEC-2172-6A36-E1E0-2C39C1548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4401" y="6170613"/>
            <a:ext cx="4031310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/>
              <a:t>© asbl SOS Burnout Belgique      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8ED2443-DB53-D026-129A-5CA6767D707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826272" y="6170613"/>
            <a:ext cx="2840037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spcAft>
                <a:spcPts val="600"/>
              </a:spcAft>
            </a:pPr>
            <a:fld id="{AC3DEA9B-9FD5-4053-B4BA-A5D708B879F5}" type="datetime7">
              <a:rPr lang="fr-BE" smtClean="0">
                <a:solidFill>
                  <a:srgbClr val="FFFFFF"/>
                </a:solidFill>
              </a:rPr>
              <a:t>nov.-23</a:t>
            </a:fld>
            <a:endParaRPr lang="en-US">
              <a:solidFill>
                <a:srgbClr val="FFFFFF"/>
              </a:solidFill>
            </a:endParaRPr>
          </a:p>
        </p:txBody>
      </p:sp>
      <p:pic>
        <p:nvPicPr>
          <p:cNvPr id="3078" name="Picture 6" descr="Gratuit Photos gratuites de agencement, aider, arrière-plan blanc Photos">
            <a:extLst>
              <a:ext uri="{FF2B5EF4-FFF2-40B4-BE49-F238E27FC236}">
                <a16:creationId xmlns:a16="http://schemas.microsoft.com/office/drawing/2014/main" id="{078BA89E-8E92-3FA1-DEE9-BCF6596B6E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763" r="-2" b="4971"/>
          <a:stretch/>
        </p:blipFill>
        <p:spPr bwMode="auto">
          <a:xfrm>
            <a:off x="9890800" y="4504737"/>
            <a:ext cx="2301053" cy="2353263"/>
          </a:xfrm>
          <a:custGeom>
            <a:avLst/>
            <a:gdLst/>
            <a:ahLst/>
            <a:cxnLst/>
            <a:rect l="l" t="t" r="r" b="b"/>
            <a:pathLst>
              <a:path w="2301053" h="2353263">
                <a:moveTo>
                  <a:pt x="1270369" y="0"/>
                </a:moveTo>
                <a:cubicBezTo>
                  <a:pt x="1649873" y="0"/>
                  <a:pt x="1918643" y="166182"/>
                  <a:pt x="2169031" y="555697"/>
                </a:cubicBezTo>
                <a:cubicBezTo>
                  <a:pt x="2201797" y="606681"/>
                  <a:pt x="2233825" y="653048"/>
                  <a:pt x="2264801" y="697861"/>
                </a:cubicBezTo>
                <a:lnTo>
                  <a:pt x="2301053" y="750844"/>
                </a:lnTo>
                <a:lnTo>
                  <a:pt x="2301053" y="1690961"/>
                </a:lnTo>
                <a:lnTo>
                  <a:pt x="2204569" y="1846533"/>
                </a:lnTo>
                <a:cubicBezTo>
                  <a:pt x="2151658" y="1915779"/>
                  <a:pt x="2091116" y="1981301"/>
                  <a:pt x="2023318" y="2042598"/>
                </a:cubicBezTo>
                <a:cubicBezTo>
                  <a:pt x="1890039" y="2163134"/>
                  <a:pt x="1731737" y="2262542"/>
                  <a:pt x="1565428" y="2330038"/>
                </a:cubicBezTo>
                <a:lnTo>
                  <a:pt x="1500033" y="2353263"/>
                </a:lnTo>
                <a:lnTo>
                  <a:pt x="646421" y="2353263"/>
                </a:lnTo>
                <a:lnTo>
                  <a:pt x="608395" y="2337431"/>
                </a:lnTo>
                <a:cubicBezTo>
                  <a:pt x="485021" y="2276942"/>
                  <a:pt x="376658" y="2188653"/>
                  <a:pt x="286313" y="2075066"/>
                </a:cubicBezTo>
                <a:cubicBezTo>
                  <a:pt x="101671" y="1842836"/>
                  <a:pt x="0" y="1512810"/>
                  <a:pt x="0" y="1145754"/>
                </a:cubicBezTo>
                <a:cubicBezTo>
                  <a:pt x="0" y="999309"/>
                  <a:pt x="39351" y="881777"/>
                  <a:pt x="127537" y="764633"/>
                </a:cubicBezTo>
                <a:cubicBezTo>
                  <a:pt x="219780" y="642095"/>
                  <a:pt x="358378" y="529233"/>
                  <a:pt x="505143" y="409755"/>
                </a:cubicBezTo>
                <a:cubicBezTo>
                  <a:pt x="532223" y="387738"/>
                  <a:pt x="560195" y="364941"/>
                  <a:pt x="588168" y="341869"/>
                </a:cubicBezTo>
                <a:cubicBezTo>
                  <a:pt x="838553" y="135381"/>
                  <a:pt x="1021300" y="0"/>
                  <a:pt x="1270369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8368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430127AE-B29E-4FDF-99D2-A2F1E7003F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78" name="Rectangle 77">
            <a:extLst>
              <a:ext uri="{FF2B5EF4-FFF2-40B4-BE49-F238E27FC236}">
                <a16:creationId xmlns:a16="http://schemas.microsoft.com/office/drawing/2014/main" id="{AC14302F-E955-47D0-A56B-D1D1A6953B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73" y="-9274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pSp>
        <p:nvGrpSpPr>
          <p:cNvPr id="80" name="Group 79">
            <a:extLst>
              <a:ext uri="{FF2B5EF4-FFF2-40B4-BE49-F238E27FC236}">
                <a16:creationId xmlns:a16="http://schemas.microsoft.com/office/drawing/2014/main" id="{572E366A-B6DD-4F06-A42A-FF634FDE1B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48839" y="970769"/>
            <a:ext cx="4936895" cy="4669465"/>
            <a:chOff x="648839" y="970769"/>
            <a:chExt cx="4936895" cy="4669465"/>
          </a:xfrm>
        </p:grpSpPr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6750E550-BE93-4743-8659-1531F86CB6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743803" y="1124162"/>
              <a:ext cx="4691485" cy="4342182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BE626DC7-F0FE-49A7-AA4C-A8DB1F7EBA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864592" y="1290468"/>
              <a:ext cx="4389795" cy="4074679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1EBB781F-78E5-4C66-811C-9FF8B5D501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1300000" flipH="1">
              <a:off x="648839" y="970769"/>
              <a:ext cx="4936895" cy="4669465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4" name="ZoneTexte 3">
            <a:extLst>
              <a:ext uri="{FF2B5EF4-FFF2-40B4-BE49-F238E27FC236}">
                <a16:creationId xmlns:a16="http://schemas.microsoft.com/office/drawing/2014/main" id="{A2EAA5F4-AB44-56A9-33AA-4B4286429EB5}"/>
              </a:ext>
            </a:extLst>
          </p:cNvPr>
          <p:cNvSpPr txBox="1"/>
          <p:nvPr/>
        </p:nvSpPr>
        <p:spPr>
          <a:xfrm>
            <a:off x="1572317" y="903249"/>
            <a:ext cx="3437833" cy="4337435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</a:pP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Pour aller plus loin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consultez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le site de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l’INAMI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</a:t>
            </a:r>
            <a:r>
              <a:rPr lang="en-US" spc="150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ICI</a:t>
            </a:r>
            <a:endParaRPr lang="en-US" spc="150" dirty="0">
              <a:solidFill>
                <a:srgbClr val="0070C0"/>
              </a:solidFill>
            </a:endParaRP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08FEEA9-4FB3-F2D5-21A9-9AB9F884B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24712" y="6170613"/>
            <a:ext cx="5667375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© asbl SOS Burnout Belgique      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83F2486-6D9D-5D26-AFDC-FE7756E334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50727" y="6170491"/>
            <a:ext cx="2840083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spcAft>
                <a:spcPts val="600"/>
              </a:spcAft>
            </a:pPr>
            <a:fld id="{476B0BEA-9D7E-4952-AEF1-39309E959204}" type="datetime7">
              <a:rPr lang="fr-BE" smtClean="0"/>
              <a:t>nov.-23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390765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LinesVTI">
  <a:themeElements>
    <a:clrScheme name="SketchLines">
      <a:dk1>
        <a:sysClr val="windowText" lastClr="000000"/>
      </a:dk1>
      <a:lt1>
        <a:sysClr val="window" lastClr="FFFFFF"/>
      </a:lt1>
      <a:dk2>
        <a:srgbClr val="564E4E"/>
      </a:dk2>
      <a:lt2>
        <a:srgbClr val="EEEBE2"/>
      </a:lt2>
      <a:accent1>
        <a:srgbClr val="E54837"/>
      </a:accent1>
      <a:accent2>
        <a:srgbClr val="947F53"/>
      </a:accent2>
      <a:accent3>
        <a:srgbClr val="BE8D64"/>
      </a:accent3>
      <a:accent4>
        <a:srgbClr val="E0C171"/>
      </a:accent4>
      <a:accent5>
        <a:srgbClr val="968572"/>
      </a:accent5>
      <a:accent6>
        <a:srgbClr val="855D5D"/>
      </a:accent6>
      <a:hlink>
        <a:srgbClr val="CC9900"/>
      </a:hlink>
      <a:folHlink>
        <a:srgbClr val="96A9A9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LinesVTI" id="{8C0B0F05-C8D0-4078-9615-83E590287484}" vid="{43A7BC57-C1E3-4EE6-BDBC-5422DD574AF2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A632A4D2D5F458839C3BBF694257E" ma:contentTypeVersion="15" ma:contentTypeDescription="Crée un document." ma:contentTypeScope="" ma:versionID="ec51950c58c156297ad387a5cb88e3e8">
  <xsd:schema xmlns:xsd="http://www.w3.org/2001/XMLSchema" xmlns:xs="http://www.w3.org/2001/XMLSchema" xmlns:p="http://schemas.microsoft.com/office/2006/metadata/properties" xmlns:ns2="40177311-e82e-4a0f-a828-cc2fbd17eef5" xmlns:ns3="6ba573bc-4394-4cd9-a0ca-9a66d476603e" targetNamespace="http://schemas.microsoft.com/office/2006/metadata/properties" ma:root="true" ma:fieldsID="3b5f8ab862ed79437703803f267fa486" ns2:_="" ns3:_="">
    <xsd:import namespace="40177311-e82e-4a0f-a828-cc2fbd17eef5"/>
    <xsd:import namespace="6ba573bc-4394-4cd9-a0ca-9a66d47660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177311-e82e-4a0f-a828-cc2fbd17ee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Balises d’images" ma:readOnly="false" ma:fieldId="{5cf76f15-5ced-4ddc-b409-7134ff3c332f}" ma:taxonomyMulti="true" ma:sspId="d4d4d00e-695c-4d54-81cf-824065d7f40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a573bc-4394-4cd9-a0ca-9a66d476603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599b5b0b-a9fa-4a55-9213-3e8ef01fdc6a}" ma:internalName="TaxCatchAll" ma:showField="CatchAllData" ma:web="6ba573bc-4394-4cd9-a0ca-9a66d476603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A158CEE-48BA-4880-9EFC-5907F3977A95}"/>
</file>

<file path=customXml/itemProps2.xml><?xml version="1.0" encoding="utf-8"?>
<ds:datastoreItem xmlns:ds="http://schemas.openxmlformats.org/officeDocument/2006/customXml" ds:itemID="{99A310EB-586F-4DDA-8C88-4CB1478144F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225</Words>
  <Application>Microsoft Office PowerPoint</Application>
  <PresentationFormat>Grand écran</PresentationFormat>
  <Paragraphs>36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Meiryo</vt:lpstr>
      <vt:lpstr>Arial</vt:lpstr>
      <vt:lpstr>Calibri</vt:lpstr>
      <vt:lpstr>Corbel</vt:lpstr>
      <vt:lpstr>Open Sans</vt:lpstr>
      <vt:lpstr>SketchLinesVTI</vt:lpstr>
      <vt:lpstr>BIM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BIM</dc:title>
  <dc:creator>Sylvie LEJEUNE</dc:creator>
  <cp:lastModifiedBy>Sylvie LEJEUNE</cp:lastModifiedBy>
  <cp:revision>1</cp:revision>
  <dcterms:created xsi:type="dcterms:W3CDTF">2023-10-09T11:12:27Z</dcterms:created>
  <dcterms:modified xsi:type="dcterms:W3CDTF">2023-11-10T10:25:11Z</dcterms:modified>
</cp:coreProperties>
</file>