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85" r:id="rId6"/>
    <p:sldId id="282" r:id="rId7"/>
    <p:sldId id="283" r:id="rId8"/>
    <p:sldId id="286" r:id="rId9"/>
    <p:sldId id="28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684E70-5B0B-4607-ACF5-049431B02B36}" v="14" dt="2023-12-11T12:33:06.5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06" autoAdjust="0"/>
    <p:restoredTop sz="94660"/>
  </p:normalViewPr>
  <p:slideViewPr>
    <p:cSldViewPr snapToGrid="0">
      <p:cViewPr varScale="1">
        <p:scale>
          <a:sx n="82" d="100"/>
          <a:sy n="82" d="100"/>
        </p:scale>
        <p:origin x="92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JEUNE" userId="8823c1f8-2503-4ab2-8aed-e0bf3dc10a1a" providerId="ADAL" clId="{96684E70-5B0B-4607-ACF5-049431B02B36}"/>
    <pc:docChg chg="custSel addSld delSld modSld sldOrd">
      <pc:chgData name="Sylvie LEJEUNE" userId="8823c1f8-2503-4ab2-8aed-e0bf3dc10a1a" providerId="ADAL" clId="{96684E70-5B0B-4607-ACF5-049431B02B36}" dt="2023-12-11T12:33:47.148" v="379" actId="404"/>
      <pc:docMkLst>
        <pc:docMk/>
      </pc:docMkLst>
      <pc:sldChg chg="modSp mod">
        <pc:chgData name="Sylvie LEJEUNE" userId="8823c1f8-2503-4ab2-8aed-e0bf3dc10a1a" providerId="ADAL" clId="{96684E70-5B0B-4607-ACF5-049431B02B36}" dt="2023-12-01T08:07:27.748" v="271" actId="20577"/>
        <pc:sldMkLst>
          <pc:docMk/>
          <pc:sldMk cId="3310815246" sldId="282"/>
        </pc:sldMkLst>
        <pc:spChg chg="mod">
          <ac:chgData name="Sylvie LEJEUNE" userId="8823c1f8-2503-4ab2-8aed-e0bf3dc10a1a" providerId="ADAL" clId="{96684E70-5B0B-4607-ACF5-049431B02B36}" dt="2023-12-01T08:07:27.748" v="271" actId="20577"/>
          <ac:spMkLst>
            <pc:docMk/>
            <pc:sldMk cId="3310815246" sldId="282"/>
            <ac:spMk id="3" creationId="{1EC5DCA0-3BEC-E40E-9A66-AF762BEE2750}"/>
          </ac:spMkLst>
        </pc:spChg>
      </pc:sldChg>
      <pc:sldChg chg="modSp mod">
        <pc:chgData name="Sylvie LEJEUNE" userId="8823c1f8-2503-4ab2-8aed-e0bf3dc10a1a" providerId="ADAL" clId="{96684E70-5B0B-4607-ACF5-049431B02B36}" dt="2023-12-01T08:07:52.406" v="272" actId="20577"/>
        <pc:sldMkLst>
          <pc:docMk/>
          <pc:sldMk cId="2164531771" sldId="283"/>
        </pc:sldMkLst>
        <pc:spChg chg="mod">
          <ac:chgData name="Sylvie LEJEUNE" userId="8823c1f8-2503-4ab2-8aed-e0bf3dc10a1a" providerId="ADAL" clId="{96684E70-5B0B-4607-ACF5-049431B02B36}" dt="2023-11-28T11:14:42.651" v="195" actId="20577"/>
          <ac:spMkLst>
            <pc:docMk/>
            <pc:sldMk cId="2164531771" sldId="283"/>
            <ac:spMk id="2" creationId="{5FB044D3-FA62-EF17-0F31-179D11C32FC9}"/>
          </ac:spMkLst>
        </pc:spChg>
        <pc:spChg chg="mod">
          <ac:chgData name="Sylvie LEJEUNE" userId="8823c1f8-2503-4ab2-8aed-e0bf3dc10a1a" providerId="ADAL" clId="{96684E70-5B0B-4607-ACF5-049431B02B36}" dt="2023-11-28T10:20:12.663" v="146" actId="20577"/>
          <ac:spMkLst>
            <pc:docMk/>
            <pc:sldMk cId="2164531771" sldId="283"/>
            <ac:spMk id="3" creationId="{DE069C4C-5FEB-9879-9CC7-E0EE66F81456}"/>
          </ac:spMkLst>
        </pc:spChg>
        <pc:spChg chg="mod">
          <ac:chgData name="Sylvie LEJEUNE" userId="8823c1f8-2503-4ab2-8aed-e0bf3dc10a1a" providerId="ADAL" clId="{96684E70-5B0B-4607-ACF5-049431B02B36}" dt="2023-12-01T08:07:52.406" v="272" actId="20577"/>
          <ac:spMkLst>
            <pc:docMk/>
            <pc:sldMk cId="2164531771" sldId="283"/>
            <ac:spMk id="6" creationId="{9255AC7B-EDA6-5DB1-4878-FE95CF8A302F}"/>
          </ac:spMkLst>
        </pc:spChg>
      </pc:sldChg>
      <pc:sldChg chg="modSp mod">
        <pc:chgData name="Sylvie LEJEUNE" userId="8823c1f8-2503-4ab2-8aed-e0bf3dc10a1a" providerId="ADAL" clId="{96684E70-5B0B-4607-ACF5-049431B02B36}" dt="2023-12-11T12:33:47.148" v="379" actId="404"/>
        <pc:sldMkLst>
          <pc:docMk/>
          <pc:sldMk cId="2317320835" sldId="284"/>
        </pc:sldMkLst>
        <pc:spChg chg="mod">
          <ac:chgData name="Sylvie LEJEUNE" userId="8823c1f8-2503-4ab2-8aed-e0bf3dc10a1a" providerId="ADAL" clId="{96684E70-5B0B-4607-ACF5-049431B02B36}" dt="2023-12-11T12:33:47.148" v="379" actId="404"/>
          <ac:spMkLst>
            <pc:docMk/>
            <pc:sldMk cId="2317320835" sldId="284"/>
            <ac:spMk id="2" creationId="{74E8FFF1-3B9B-1B67-DFE4-7C59E4593D08}"/>
          </ac:spMkLst>
        </pc:spChg>
        <pc:picChg chg="mod">
          <ac:chgData name="Sylvie LEJEUNE" userId="8823c1f8-2503-4ab2-8aed-e0bf3dc10a1a" providerId="ADAL" clId="{96684E70-5B0B-4607-ACF5-049431B02B36}" dt="2023-12-11T12:29:39.383" v="322" actId="1076"/>
          <ac:picMkLst>
            <pc:docMk/>
            <pc:sldMk cId="2317320835" sldId="284"/>
            <ac:picMk id="42" creationId="{55AEAB5A-0D69-4642-C0E4-8683FAF7DA5F}"/>
          </ac:picMkLst>
        </pc:picChg>
      </pc:sldChg>
      <pc:sldChg chg="addSp delSp modSp mod setBg">
        <pc:chgData name="Sylvie LEJEUNE" userId="8823c1f8-2503-4ab2-8aed-e0bf3dc10a1a" providerId="ADAL" clId="{96684E70-5B0B-4607-ACF5-049431B02B36}" dt="2023-12-11T12:28:45.517" v="317" actId="1076"/>
        <pc:sldMkLst>
          <pc:docMk/>
          <pc:sldMk cId="809459346" sldId="285"/>
        </pc:sldMkLst>
        <pc:spChg chg="mod ord">
          <ac:chgData name="Sylvie LEJEUNE" userId="8823c1f8-2503-4ab2-8aed-e0bf3dc10a1a" providerId="ADAL" clId="{96684E70-5B0B-4607-ACF5-049431B02B36}" dt="2023-12-11T12:28:45.517" v="317" actId="1076"/>
          <ac:spMkLst>
            <pc:docMk/>
            <pc:sldMk cId="809459346" sldId="285"/>
            <ac:spMk id="4" creationId="{CBB08B76-60C3-E2EB-C49D-14F1EA98968E}"/>
          </ac:spMkLst>
        </pc:spChg>
        <pc:spChg chg="add del">
          <ac:chgData name="Sylvie LEJEUNE" userId="8823c1f8-2503-4ab2-8aed-e0bf3dc10a1a" providerId="ADAL" clId="{96684E70-5B0B-4607-ACF5-049431B02B36}" dt="2023-11-27T13:27:33.871" v="16" actId="26606"/>
          <ac:spMkLst>
            <pc:docMk/>
            <pc:sldMk cId="809459346" sldId="285"/>
            <ac:spMk id="1031" creationId="{327D73B4-9F5C-4A64-A179-51B9500CB8B5}"/>
          </ac:spMkLst>
        </pc:spChg>
        <pc:spChg chg="add del">
          <ac:chgData name="Sylvie LEJEUNE" userId="8823c1f8-2503-4ab2-8aed-e0bf3dc10a1a" providerId="ADAL" clId="{96684E70-5B0B-4607-ACF5-049431B02B36}" dt="2023-11-27T13:27:33.871" v="16" actId="26606"/>
          <ac:spMkLst>
            <pc:docMk/>
            <pc:sldMk cId="809459346" sldId="285"/>
            <ac:spMk id="1033" creationId="{C1F06963-6374-4B48-844F-071A9BAAAE02}"/>
          </ac:spMkLst>
        </pc:spChg>
        <pc:spChg chg="add del">
          <ac:chgData name="Sylvie LEJEUNE" userId="8823c1f8-2503-4ab2-8aed-e0bf3dc10a1a" providerId="ADAL" clId="{96684E70-5B0B-4607-ACF5-049431B02B36}" dt="2023-11-27T13:27:33.871" v="16" actId="26606"/>
          <ac:spMkLst>
            <pc:docMk/>
            <pc:sldMk cId="809459346" sldId="285"/>
            <ac:spMk id="1035" creationId="{6CB927A4-E432-4310-9CD5-E89FF5063179}"/>
          </ac:spMkLst>
        </pc:spChg>
        <pc:spChg chg="add del">
          <ac:chgData name="Sylvie LEJEUNE" userId="8823c1f8-2503-4ab2-8aed-e0bf3dc10a1a" providerId="ADAL" clId="{96684E70-5B0B-4607-ACF5-049431B02B36}" dt="2023-11-27T13:27:33.871" v="16" actId="26606"/>
          <ac:spMkLst>
            <pc:docMk/>
            <pc:sldMk cId="809459346" sldId="285"/>
            <ac:spMk id="1037" creationId="{1453BF6C-B012-48B7-B4E8-6D7AC7C27D02}"/>
          </ac:spMkLst>
        </pc:spChg>
        <pc:spChg chg="add del">
          <ac:chgData name="Sylvie LEJEUNE" userId="8823c1f8-2503-4ab2-8aed-e0bf3dc10a1a" providerId="ADAL" clId="{96684E70-5B0B-4607-ACF5-049431B02B36}" dt="2023-11-27T13:27:33.871" v="16" actId="26606"/>
          <ac:spMkLst>
            <pc:docMk/>
            <pc:sldMk cId="809459346" sldId="285"/>
            <ac:spMk id="1039" creationId="{E3020543-B24B-4EC4-8FFC-8DD88EEA91A8}"/>
          </ac:spMkLst>
        </pc:spChg>
        <pc:spChg chg="add">
          <ac:chgData name="Sylvie LEJEUNE" userId="8823c1f8-2503-4ab2-8aed-e0bf3dc10a1a" providerId="ADAL" clId="{96684E70-5B0B-4607-ACF5-049431B02B36}" dt="2023-11-27T13:27:33.871" v="16" actId="26606"/>
          <ac:spMkLst>
            <pc:docMk/>
            <pc:sldMk cId="809459346" sldId="285"/>
            <ac:spMk id="1046" creationId="{D9A7F3BF-8763-4074-AD77-92790AF314D1}"/>
          </ac:spMkLst>
        </pc:spChg>
        <pc:spChg chg="add">
          <ac:chgData name="Sylvie LEJEUNE" userId="8823c1f8-2503-4ab2-8aed-e0bf3dc10a1a" providerId="ADAL" clId="{96684E70-5B0B-4607-ACF5-049431B02B36}" dt="2023-11-27T13:27:33.871" v="16" actId="26606"/>
          <ac:spMkLst>
            <pc:docMk/>
            <pc:sldMk cId="809459346" sldId="285"/>
            <ac:spMk id="1050" creationId="{6CB927A4-E432-4310-9CD5-E89FF5063179}"/>
          </ac:spMkLst>
        </pc:spChg>
        <pc:spChg chg="add">
          <ac:chgData name="Sylvie LEJEUNE" userId="8823c1f8-2503-4ab2-8aed-e0bf3dc10a1a" providerId="ADAL" clId="{96684E70-5B0B-4607-ACF5-049431B02B36}" dt="2023-11-27T13:27:33.871" v="16" actId="26606"/>
          <ac:spMkLst>
            <pc:docMk/>
            <pc:sldMk cId="809459346" sldId="285"/>
            <ac:spMk id="1052" creationId="{E3020543-B24B-4EC4-8FFC-8DD88EEA91A8}"/>
          </ac:spMkLst>
        </pc:spChg>
        <pc:spChg chg="add">
          <ac:chgData name="Sylvie LEJEUNE" userId="8823c1f8-2503-4ab2-8aed-e0bf3dc10a1a" providerId="ADAL" clId="{96684E70-5B0B-4607-ACF5-049431B02B36}" dt="2023-11-27T13:27:33.871" v="16" actId="26606"/>
          <ac:spMkLst>
            <pc:docMk/>
            <pc:sldMk cId="809459346" sldId="285"/>
            <ac:spMk id="1054" creationId="{1453BF6C-B012-48B7-B4E8-6D7AC7C27D02}"/>
          </ac:spMkLst>
        </pc:spChg>
        <pc:picChg chg="add mod ord">
          <ac:chgData name="Sylvie LEJEUNE" userId="8823c1f8-2503-4ab2-8aed-e0bf3dc10a1a" providerId="ADAL" clId="{96684E70-5B0B-4607-ACF5-049431B02B36}" dt="2023-11-27T13:30:09.649" v="95" actId="1076"/>
          <ac:picMkLst>
            <pc:docMk/>
            <pc:sldMk cId="809459346" sldId="285"/>
            <ac:picMk id="1026" creationId="{EAABE739-D77B-2E1B-AFEB-9A8C57D3EE41}"/>
          </ac:picMkLst>
        </pc:picChg>
        <pc:cxnChg chg="add del">
          <ac:chgData name="Sylvie LEJEUNE" userId="8823c1f8-2503-4ab2-8aed-e0bf3dc10a1a" providerId="ADAL" clId="{96684E70-5B0B-4607-ACF5-049431B02B36}" dt="2023-11-27T13:27:33.871" v="16" actId="26606"/>
          <ac:cxnSpMkLst>
            <pc:docMk/>
            <pc:sldMk cId="809459346" sldId="285"/>
            <ac:cxnSpMk id="1041" creationId="{C49DA8F6-BCC1-4447-B54C-57856834B94B}"/>
          </ac:cxnSpMkLst>
        </pc:cxnChg>
        <pc:cxnChg chg="add">
          <ac:chgData name="Sylvie LEJEUNE" userId="8823c1f8-2503-4ab2-8aed-e0bf3dc10a1a" providerId="ADAL" clId="{96684E70-5B0B-4607-ACF5-049431B02B36}" dt="2023-11-27T13:27:33.871" v="16" actId="26606"/>
          <ac:cxnSpMkLst>
            <pc:docMk/>
            <pc:sldMk cId="809459346" sldId="285"/>
            <ac:cxnSpMk id="1048" creationId="{C49DA8F6-BCC1-4447-B54C-57856834B94B}"/>
          </ac:cxnSpMkLst>
        </pc:cxnChg>
      </pc:sldChg>
      <pc:sldChg chg="modSp mod ord">
        <pc:chgData name="Sylvie LEJEUNE" userId="8823c1f8-2503-4ab2-8aed-e0bf3dc10a1a" providerId="ADAL" clId="{96684E70-5B0B-4607-ACF5-049431B02B36}" dt="2023-12-11T12:29:19.968" v="319"/>
        <pc:sldMkLst>
          <pc:docMk/>
          <pc:sldMk cId="3255413664" sldId="286"/>
        </pc:sldMkLst>
        <pc:spChg chg="mod">
          <ac:chgData name="Sylvie LEJEUNE" userId="8823c1f8-2503-4ab2-8aed-e0bf3dc10a1a" providerId="ADAL" clId="{96684E70-5B0B-4607-ACF5-049431B02B36}" dt="2023-11-28T11:15:37.664" v="236" actId="20577"/>
          <ac:spMkLst>
            <pc:docMk/>
            <pc:sldMk cId="3255413664" sldId="286"/>
            <ac:spMk id="9" creationId="{D44ED5F1-C0DA-B554-99D9-086D47B86E54}"/>
          </ac:spMkLst>
        </pc:spChg>
      </pc:sldChg>
      <pc:sldChg chg="modSp new del mod">
        <pc:chgData name="Sylvie LEJEUNE" userId="8823c1f8-2503-4ab2-8aed-e0bf3dc10a1a" providerId="ADAL" clId="{96684E70-5B0B-4607-ACF5-049431B02B36}" dt="2023-11-27T13:34:24.571" v="137" actId="2696"/>
        <pc:sldMkLst>
          <pc:docMk/>
          <pc:sldMk cId="1310650730" sldId="287"/>
        </pc:sldMkLst>
        <pc:spChg chg="mod">
          <ac:chgData name="Sylvie LEJEUNE" userId="8823c1f8-2503-4ab2-8aed-e0bf3dc10a1a" providerId="ADAL" clId="{96684E70-5B0B-4607-ACF5-049431B02B36}" dt="2023-11-27T13:32:59.742" v="101" actId="27636"/>
          <ac:spMkLst>
            <pc:docMk/>
            <pc:sldMk cId="1310650730" sldId="287"/>
            <ac:spMk id="2" creationId="{301AE5CD-8DE7-7EFD-E8A7-753B07F8A593}"/>
          </ac:spMkLst>
        </pc:spChg>
      </pc:sldChg>
      <pc:sldChg chg="delSp modSp add del mod">
        <pc:chgData name="Sylvie LEJEUNE" userId="8823c1f8-2503-4ab2-8aed-e0bf3dc10a1a" providerId="ADAL" clId="{96684E70-5B0B-4607-ACF5-049431B02B36}" dt="2023-12-11T12:29:31.432" v="320" actId="2696"/>
        <pc:sldMkLst>
          <pc:docMk/>
          <pc:sldMk cId="2797313690" sldId="287"/>
        </pc:sldMkLst>
        <pc:spChg chg="mod">
          <ac:chgData name="Sylvie LEJEUNE" userId="8823c1f8-2503-4ab2-8aed-e0bf3dc10a1a" providerId="ADAL" clId="{96684E70-5B0B-4607-ACF5-049431B02B36}" dt="2023-12-01T08:08:09.456" v="277" actId="13926"/>
          <ac:spMkLst>
            <pc:docMk/>
            <pc:sldMk cId="2797313690" sldId="287"/>
            <ac:spMk id="2" creationId="{5FB044D3-FA62-EF17-0F31-179D11C32FC9}"/>
          </ac:spMkLst>
        </pc:spChg>
        <pc:spChg chg="del mod">
          <ac:chgData name="Sylvie LEJEUNE" userId="8823c1f8-2503-4ab2-8aed-e0bf3dc10a1a" providerId="ADAL" clId="{96684E70-5B0B-4607-ACF5-049431B02B36}" dt="2023-11-28T10:20:57.581" v="181" actId="478"/>
          <ac:spMkLst>
            <pc:docMk/>
            <pc:sldMk cId="2797313690" sldId="287"/>
            <ac:spMk id="3" creationId="{DE069C4C-5FEB-9879-9CC7-E0EE66F81456}"/>
          </ac:spMkLst>
        </pc:spChg>
        <pc:spChg chg="mod">
          <ac:chgData name="Sylvie LEJEUNE" userId="8823c1f8-2503-4ab2-8aed-e0bf3dc10a1a" providerId="ADAL" clId="{96684E70-5B0B-4607-ACF5-049431B02B36}" dt="2023-11-28T11:15:27.067" v="226" actId="20577"/>
          <ac:spMkLst>
            <pc:docMk/>
            <pc:sldMk cId="2797313690" sldId="287"/>
            <ac:spMk id="6" creationId="{9255AC7B-EDA6-5DB1-4878-FE95CF8A302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7D729F-9054-9AFA-E479-F73BF0ACB4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F3F807F-FB3E-94D2-59B0-6903369394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F7D5CE-9000-83A7-E3CE-5C705DB95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6CFE-3536-49F4-B38E-9A023792B0F9}" type="datetimeFigureOut">
              <a:rPr lang="fr-BE" smtClean="0"/>
              <a:t>11-12-23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938AF6-5EE7-1946-4351-105DE7B75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BE7A5D9-7533-7F0B-B22E-CD7E2EBC9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38753-4E2D-44AC-9FC4-F365780D9BD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4825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23A395-93A3-ADBB-A0AB-EE8106E9D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30624E9-9B69-9163-D32E-9F9746B8F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532FF1-CAEC-84DC-ADC4-6A93D61C7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6CFE-3536-49F4-B38E-9A023792B0F9}" type="datetimeFigureOut">
              <a:rPr lang="fr-BE" smtClean="0"/>
              <a:t>11-12-23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5DAA1C-05CC-A57C-B909-33EE65C27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592598-1267-746B-362A-A1B2F50D4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38753-4E2D-44AC-9FC4-F365780D9BD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85486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BC4C628-26B9-D4C7-B068-FF762A90B9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FA844DF-512E-781D-D0F0-36E99F03B9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DD06A3-C202-8B62-991B-968B43B0C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6CFE-3536-49F4-B38E-9A023792B0F9}" type="datetimeFigureOut">
              <a:rPr lang="fr-BE" smtClean="0"/>
              <a:t>11-12-23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A0A5A6-7CEA-313B-271D-347DD4B6F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5F6D09-8099-6A36-E773-06E6A55A5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38753-4E2D-44AC-9FC4-F365780D9BD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32233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2495AC-A613-9E4E-CA95-1E6E50F68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F317CF-5AEA-A5CA-7C92-FEDBF6135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636F30-A891-BD75-7BE7-386339AE8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6CFE-3536-49F4-B38E-9A023792B0F9}" type="datetimeFigureOut">
              <a:rPr lang="fr-BE" smtClean="0"/>
              <a:t>11-12-23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946846-7BA5-4632-DFB6-821217529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49D708-5016-3E03-D888-5273AD3EF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38753-4E2D-44AC-9FC4-F365780D9BD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58481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D2A533-766E-E4AD-729F-AE52DB05C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23CFB85-43D1-19E2-399A-D190AB2CFF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FFF19A-015D-D22A-4393-53F472FAD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6CFE-3536-49F4-B38E-9A023792B0F9}" type="datetimeFigureOut">
              <a:rPr lang="fr-BE" smtClean="0"/>
              <a:t>11-12-23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B0399C-970C-2A21-9F97-803A111FA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3274D6-9557-ECF5-AAD1-917B3A6BB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38753-4E2D-44AC-9FC4-F365780D9BD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79409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4E2F07-AF8D-F793-D6A7-8471CACF8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36D15F-B9AA-B0E1-932D-509FCD296D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000B53B-8350-0F91-D067-61399F938A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8105C0E-5C20-5F5F-F74E-3F6244AB6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6CFE-3536-49F4-B38E-9A023792B0F9}" type="datetimeFigureOut">
              <a:rPr lang="fr-BE" smtClean="0"/>
              <a:t>11-12-23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44E0042-3365-CCF8-1A03-62CD26C54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8A802AF-8A0B-49E7-D31F-BD9BF7F7B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38753-4E2D-44AC-9FC4-F365780D9BD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19640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AA7D16-B2B1-2D28-16E9-492E7F428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14675B6-65F8-9887-5BD0-3F72A80E16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186EAF5-FA16-E639-B1F8-5AB6B3B49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5CD843E-2520-04B8-F3D2-6D71A7C8F8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BDB8474-1F9F-2605-14D8-4CA7C00BFC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CEC00F6-8565-E547-D50E-C02C6F578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6CFE-3536-49F4-B38E-9A023792B0F9}" type="datetimeFigureOut">
              <a:rPr lang="fr-BE" smtClean="0"/>
              <a:t>11-12-23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A6235FD-65D6-37ED-3B52-1339CAA8D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587CDCF-9E1C-AB21-C346-BE95648DA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38753-4E2D-44AC-9FC4-F365780D9BD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66714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A1B47A-5C6F-4803-1C7A-34CDFA036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C94873D-9638-2C05-C0DC-20547338E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6CFE-3536-49F4-B38E-9A023792B0F9}" type="datetimeFigureOut">
              <a:rPr lang="fr-BE" smtClean="0"/>
              <a:t>11-12-23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C655A18-2C62-733D-A943-F925E33A1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06680FA-67F4-A471-2AB0-B8A7CDB4E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38753-4E2D-44AC-9FC4-F365780D9BD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2932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440517C-5E2E-9B99-D5CB-4C3F9B193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6CFE-3536-49F4-B38E-9A023792B0F9}" type="datetimeFigureOut">
              <a:rPr lang="fr-BE" smtClean="0"/>
              <a:t>11-12-23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16B89F9-580C-B80C-6784-AAD6A1CE9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16DD10F-0A85-4E26-5941-07AF82FAD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38753-4E2D-44AC-9FC4-F365780D9BD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83068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9F33D9-6FD2-946B-8919-F3900A820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E27B95-D063-7E3D-414E-D97C565A0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FA842EF-8831-8713-5E06-9A9FD891CD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8FF60E0-F804-30EF-589C-E57A5F279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6CFE-3536-49F4-B38E-9A023792B0F9}" type="datetimeFigureOut">
              <a:rPr lang="fr-BE" smtClean="0"/>
              <a:t>11-12-23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E65B2B-BB5F-8AD2-93CC-06DE27AE6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BE65FBB-F7AE-F1B1-2C1A-AE9B73E72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38753-4E2D-44AC-9FC4-F365780D9BD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85026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6E0C4B-6D09-F36D-EE45-F783BAC18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329E387-D008-E5E8-C019-6BDE2CB0F7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935729C-60F5-D0A2-75FB-9058295AF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A994A2D-01D1-04C5-D138-67F33DFF0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6CFE-3536-49F4-B38E-9A023792B0F9}" type="datetimeFigureOut">
              <a:rPr lang="fr-BE" smtClean="0"/>
              <a:t>11-12-23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E151253-B3FA-D5A8-E85D-550534DC3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2F91F52-A4B8-A551-7C22-C4B7116D5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38753-4E2D-44AC-9FC4-F365780D9BD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53716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9DB8041-AB6E-97C2-4390-4F83D7688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8FBAC5-E626-1ACC-F722-30D4CE1AF0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A0158C-9CF3-2F83-6718-43FF38EBB9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D6CFE-3536-49F4-B38E-9A023792B0F9}" type="datetimeFigureOut">
              <a:rPr lang="fr-BE" smtClean="0"/>
              <a:t>11-12-23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DF2AC3-01FA-A0C2-C878-3C4F742B11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70D8FD-12A4-8717-AB46-2ABD0B8DB7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38753-4E2D-44AC-9FC4-F365780D9BD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60841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osburnout.sharepoint.com/sites/asbl/Documents%20partages/Site%20Web/droits%20et%20devoirs/obligations/La%20reprise%20de%20travail%20&#224;%20temps%20partiel%20m&#233;dical%20autoris&#233;.pptx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ami.fgov.be/fr/themes/reinsertion-socio-professionnelle/reprendre-un-travail-de-votre-propre-initiative-pendant-une-incapacite-de-travail-accompagnement-par-votre-mutualite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leforem.be/citoyens/accompagnement-indemnite-maladie-ou-invalidite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Rectangle 1034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Gratuit Enveloppe Brune Avec Texte De Joyeux Anniversaire Photos">
            <a:extLst>
              <a:ext uri="{FF2B5EF4-FFF2-40B4-BE49-F238E27FC236}">
                <a16:creationId xmlns:a16="http://schemas.microsoft.com/office/drawing/2014/main" id="{EF12B22F-14C0-2621-29D8-3BE6AB377A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36"/>
          <a:stretch/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6" name="Rectangle 1035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B0CBAF2-1A89-3176-FD2D-49C1037864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16352" y="1685925"/>
            <a:ext cx="3989898" cy="2762249"/>
          </a:xfrm>
          <a:noFill/>
        </p:spPr>
        <p:txBody>
          <a:bodyPr>
            <a:normAutofit/>
          </a:bodyPr>
          <a:lstStyle/>
          <a:p>
            <a:pPr algn="l"/>
            <a:r>
              <a:rPr lang="fr-BE" sz="4400" dirty="0"/>
              <a:t>Retrouver le chemin du travail lorsqu’on est en incapacité</a:t>
            </a:r>
          </a:p>
        </p:txBody>
      </p:sp>
    </p:spTree>
    <p:extLst>
      <p:ext uri="{BB962C8B-B14F-4D97-AF65-F5344CB8AC3E}">
        <p14:creationId xmlns:p14="http://schemas.microsoft.com/office/powerpoint/2010/main" val="652760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6" name="Rectangle 1045">
            <a:extLst>
              <a:ext uri="{FF2B5EF4-FFF2-40B4-BE49-F238E27FC236}">
                <a16:creationId xmlns:a16="http://schemas.microsoft.com/office/drawing/2014/main" id="{D9A7F3BF-8763-4074-AD77-92790AF31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48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362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1">
            <a:extLst>
              <a:ext uri="{FF2B5EF4-FFF2-40B4-BE49-F238E27FC236}">
                <a16:creationId xmlns:a16="http://schemas.microsoft.com/office/drawing/2014/main" id="{CBB08B76-60C3-E2EB-C49D-14F1EA98968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47245" y="2187429"/>
            <a:ext cx="5985006" cy="323872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fr-FR" sz="2000" b="0" i="0" dirty="0">
                <a:solidFill>
                  <a:schemeClr val="tx1">
                    <a:alpha val="80000"/>
                  </a:schemeClr>
                </a:solidFill>
                <a:effectLst/>
                <a:latin typeface="+mn-lt"/>
              </a:rPr>
              <a:t>Que vous soyez travailleur salarié, indépendant ou chercheur d’emploi, </a:t>
            </a:r>
            <a:r>
              <a:rPr kumimoji="0" lang="fr-FR" altLang="fr-FR" sz="2000" u="none" strike="noStrike" cap="none" normalizeH="0" baseline="0" dirty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latin typeface="+mn-lt"/>
                <a:cs typeface="Open Sans" panose="020B0606030504020204" pitchFamily="34" charset="0"/>
              </a:rPr>
              <a:t>i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latin typeface="+mn-lt"/>
                <a:cs typeface="Open Sans" panose="020B0606030504020204" pitchFamily="34" charset="0"/>
              </a:rPr>
              <a:t>l existe différentes façons de reprendre un travail si vous êtes en incapacité de travail depuis plus ou moins d’un an</a:t>
            </a:r>
            <a:r>
              <a:rPr lang="fr-FR" altLang="fr-FR" sz="2000" dirty="0">
                <a:solidFill>
                  <a:schemeClr val="tx1">
                    <a:alpha val="80000"/>
                  </a:schemeClr>
                </a:solidFill>
                <a:latin typeface="+mn-lt"/>
                <a:cs typeface="Open Sans" panose="020B0606030504020204" pitchFamily="34" charset="0"/>
              </a:rPr>
              <a:t> :</a:t>
            </a:r>
          </a:p>
          <a:p>
            <a:pPr marL="0" indent="0">
              <a:spcAft>
                <a:spcPts val="600"/>
              </a:spcAft>
              <a:buNone/>
            </a:pPr>
            <a:endParaRPr kumimoji="0" lang="fr-FR" altLang="fr-FR" sz="2000" b="0" i="0" u="none" strike="noStrike" cap="none" normalizeH="0" baseline="0" dirty="0">
              <a:ln>
                <a:noFill/>
              </a:ln>
              <a:solidFill>
                <a:schemeClr val="tx1">
                  <a:alpha val="80000"/>
                </a:schemeClr>
              </a:solidFill>
              <a:effectLst/>
              <a:latin typeface="+mn-lt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latin typeface="+mn-lt"/>
              </a:rPr>
              <a:t>- Le trajet de réintégration;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altLang="fr-FR" sz="2000" dirty="0">
                <a:solidFill>
                  <a:schemeClr val="tx1">
                    <a:alpha val="80000"/>
                  </a:schemeClr>
                </a:solidFill>
                <a:latin typeface="+mn-lt"/>
              </a:rPr>
              <a:t>- 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latin typeface="+mn-lt"/>
              </a:rPr>
              <a:t>et le trajet de réinsertion.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fr-FR" sz="2000" b="0" i="0" dirty="0">
                <a:solidFill>
                  <a:schemeClr val="tx1">
                    <a:alpha val="80000"/>
                  </a:schemeClr>
                </a:solidFill>
                <a:effectLst/>
                <a:latin typeface="+mn-lt"/>
              </a:rPr>
              <a:t> </a:t>
            </a:r>
            <a:endParaRPr kumimoji="0" lang="fr-FR" altLang="fr-FR" sz="2000" b="0" i="0" u="none" strike="noStrike" cap="none" normalizeH="0" baseline="0" dirty="0">
              <a:ln>
                <a:noFill/>
              </a:ln>
              <a:solidFill>
                <a:schemeClr val="tx1">
                  <a:alpha val="80000"/>
                </a:schemeClr>
              </a:solidFill>
              <a:effectLst/>
              <a:latin typeface="+mn-lt"/>
            </a:endParaRPr>
          </a:p>
        </p:txBody>
      </p:sp>
      <p:pic>
        <p:nvPicPr>
          <p:cNvPr id="1026" name="Picture 2" descr="Gratuit Ampoule Photos">
            <a:extLst>
              <a:ext uri="{FF2B5EF4-FFF2-40B4-BE49-F238E27FC236}">
                <a16:creationId xmlns:a16="http://schemas.microsoft.com/office/drawing/2014/main" id="{EAABE739-D77B-2E1B-AFEB-9A8C57D3EE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" b="-3"/>
          <a:stretch/>
        </p:blipFill>
        <p:spPr bwMode="auto">
          <a:xfrm>
            <a:off x="7878310" y="1647070"/>
            <a:ext cx="3386683" cy="3386683"/>
          </a:xfrm>
          <a:custGeom>
            <a:avLst/>
            <a:gdLst/>
            <a:ahLst/>
            <a:cxnLst/>
            <a:rect l="l" t="t" r="r" b="b"/>
            <a:pathLst>
              <a:path w="2242226" h="2242226">
                <a:moveTo>
                  <a:pt x="1121113" y="0"/>
                </a:moveTo>
                <a:cubicBezTo>
                  <a:pt x="1740287" y="0"/>
                  <a:pt x="2242226" y="501939"/>
                  <a:pt x="2242226" y="1121113"/>
                </a:cubicBezTo>
                <a:cubicBezTo>
                  <a:pt x="2242226" y="1740287"/>
                  <a:pt x="1740287" y="2242226"/>
                  <a:pt x="1121113" y="2242226"/>
                </a:cubicBezTo>
                <a:cubicBezTo>
                  <a:pt x="501939" y="2242226"/>
                  <a:pt x="0" y="1740287"/>
                  <a:pt x="0" y="1121113"/>
                </a:cubicBezTo>
                <a:cubicBezTo>
                  <a:pt x="0" y="501939"/>
                  <a:pt x="501939" y="0"/>
                  <a:pt x="112111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0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01652" y="1106003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52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44234" y="1388856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54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6781" y="4876208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459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4FAC03-2824-F50F-AFC2-2204DBA7E6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36525"/>
            <a:ext cx="10205884" cy="1237379"/>
          </a:xfrm>
        </p:spPr>
        <p:txBody>
          <a:bodyPr>
            <a:normAutofit/>
          </a:bodyPr>
          <a:lstStyle/>
          <a:p>
            <a:pPr algn="l"/>
            <a:r>
              <a:rPr lang="fr-BE" sz="4000" kern="0" dirty="0">
                <a:solidFill>
                  <a:srgbClr val="60605F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fr-BE" sz="4000" i="1" kern="0" dirty="0">
                <a:solidFill>
                  <a:srgbClr val="60605F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Le trajet de réintégration</a:t>
            </a:r>
            <a:endParaRPr lang="fr-BE" sz="4000" i="1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EC5DCA0-3BEC-E40E-9A66-AF762BEE2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2068055"/>
            <a:ext cx="10205883" cy="2373315"/>
          </a:xfrm>
        </p:spPr>
        <p:txBody>
          <a:bodyPr>
            <a:normAutofit/>
          </a:bodyPr>
          <a:lstStyle/>
          <a:p>
            <a:pPr algn="l"/>
            <a:r>
              <a:rPr lang="fr-FR" dirty="0">
                <a:solidFill>
                  <a:srgbClr val="6F7279"/>
                </a:solidFill>
                <a:latin typeface="Calibri" panose="020F0502020204030204" pitchFamily="34" charset="0"/>
              </a:rPr>
              <a:t>Le trajet de réintégration peut prendre la forme de </a:t>
            </a:r>
            <a:r>
              <a:rPr lang="fr-FR" dirty="0">
                <a:solidFill>
                  <a:schemeClr val="accent2"/>
                </a:solidFill>
                <a:latin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 reprise de travail à temps partiel médical autorisé</a:t>
            </a:r>
            <a:r>
              <a:rPr lang="fr-FR" dirty="0">
                <a:solidFill>
                  <a:srgbClr val="6F7279"/>
                </a:solidFill>
                <a:latin typeface="Calibri" panose="020F0502020204030204" pitchFamily="34" charset="0"/>
              </a:rPr>
              <a:t>,</a:t>
            </a:r>
            <a:r>
              <a:rPr lang="fr-FR" dirty="0"/>
              <a:t> </a:t>
            </a:r>
            <a:r>
              <a:rPr lang="fr-FR" dirty="0">
                <a:solidFill>
                  <a:srgbClr val="6F7279"/>
                </a:solidFill>
                <a:latin typeface="Calibri" panose="020F0502020204030204" pitchFamily="34" charset="0"/>
              </a:rPr>
              <a:t>d’un poste adapté et/ ou d’un autre travail au sein de votre entreprise.</a:t>
            </a:r>
          </a:p>
          <a:p>
            <a:pPr algn="l"/>
            <a:endParaRPr lang="fr-FR" dirty="0">
              <a:solidFill>
                <a:srgbClr val="6F7279"/>
              </a:solidFill>
              <a:latin typeface="Calibri" panose="020F0502020204030204" pitchFamily="34" charset="0"/>
            </a:endParaRPr>
          </a:p>
          <a:p>
            <a:pPr algn="l"/>
            <a:r>
              <a:rPr lang="fr-FR" b="1" dirty="0">
                <a:solidFill>
                  <a:srgbClr val="0070C0"/>
                </a:solidFill>
                <a:latin typeface="Calibri" panose="020F0502020204030204" pitchFamily="34" charset="0"/>
              </a:rPr>
              <a:t>Contactez votre mutualité et votre médecin du travail pour plus d’informations</a:t>
            </a:r>
          </a:p>
          <a:p>
            <a:pPr algn="l"/>
            <a:endParaRPr lang="fr-FR" b="0" i="0" dirty="0">
              <a:solidFill>
                <a:srgbClr val="6F7279"/>
              </a:solidFill>
              <a:effectLst/>
              <a:latin typeface="Calibri" panose="020F0502020204030204" pitchFamily="34" charset="0"/>
            </a:endParaRPr>
          </a:p>
          <a:p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0556D6-A48A-9C41-9477-C8C3685AA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10815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B044D3-FA62-EF17-0F31-179D11C32F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233" y="346938"/>
            <a:ext cx="10508226" cy="1020097"/>
          </a:xfrm>
        </p:spPr>
        <p:txBody>
          <a:bodyPr>
            <a:normAutofit/>
          </a:bodyPr>
          <a:lstStyle/>
          <a:p>
            <a:pPr algn="l"/>
            <a:r>
              <a:rPr lang="fr-BE" sz="4000" kern="0" dirty="0">
                <a:solidFill>
                  <a:srgbClr val="60605F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2. </a:t>
            </a:r>
            <a:r>
              <a:rPr lang="fr-BE" sz="4000" i="1" kern="0" dirty="0">
                <a:solidFill>
                  <a:srgbClr val="60605F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Le trajet de réinsertion.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E069C4C-5FEB-9879-9CC7-E0EE66F814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886" y="1707967"/>
            <a:ext cx="10508225" cy="3378865"/>
          </a:xfrm>
        </p:spPr>
        <p:txBody>
          <a:bodyPr>
            <a:normAutofit/>
          </a:bodyPr>
          <a:lstStyle/>
          <a:p>
            <a:pPr algn="l"/>
            <a:endParaRPr lang="fr-FR" sz="3100" dirty="0">
              <a:solidFill>
                <a:srgbClr val="6F7279"/>
              </a:solidFill>
              <a:latin typeface="Calibri" panose="020F0502020204030204" pitchFamily="34" charset="0"/>
            </a:endParaRPr>
          </a:p>
          <a:p>
            <a:pPr algn="l"/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E7D84A-F882-82F7-5AE2-47729B803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255AC7B-EDA6-5DB1-4878-FE95CF8A3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176" y="2079211"/>
            <a:ext cx="10508225" cy="343478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53920" tIns="0" rIns="9144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fr-FR" sz="1800" dirty="0">
                <a:latin typeface="Calibri" panose="020F0502020204030204" pitchFamily="34" charset="0"/>
              </a:rPr>
              <a:t>Un Coordinateur Retour au Travail vous accompagnera pour vous permettre de vous réinsérer sur le marché du travail.</a:t>
            </a:r>
            <a:br>
              <a:rPr lang="fr-FR" sz="1800" dirty="0"/>
            </a:br>
            <a:br>
              <a:rPr lang="fr-FR" sz="1800" b="1" u="sng" dirty="0"/>
            </a:br>
            <a:r>
              <a:rPr lang="fr-FR" sz="1800" b="1" u="sng" dirty="0"/>
              <a:t>Qui est concerné ?</a:t>
            </a:r>
          </a:p>
          <a:p>
            <a:pPr algn="l" eaLnBrk="0" fontAlgn="base" hangingPunct="0">
              <a:lnSpc>
                <a:spcPct val="100000"/>
              </a:lnSpc>
              <a:spcAft>
                <a:spcPct val="0"/>
              </a:spcAft>
            </a:pPr>
            <a:endParaRPr lang="fr-FR" sz="1800" dirty="0"/>
          </a:p>
          <a:p>
            <a:pPr algn="l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fr-FR" sz="1800" dirty="0"/>
              <a:t>- Les salariés; les indépendants et les demandeurs d’emploi;</a:t>
            </a:r>
          </a:p>
          <a:p>
            <a:pPr algn="l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fr-FR" sz="1800" dirty="0"/>
              <a:t>- Le personnes en incapacité depuis moins ou plus d’un an.</a:t>
            </a:r>
          </a:p>
          <a:p>
            <a:pPr algn="l" eaLnBrk="0" fontAlgn="base" hangingPunct="0">
              <a:lnSpc>
                <a:spcPct val="100000"/>
              </a:lnSpc>
              <a:spcAft>
                <a:spcPct val="0"/>
              </a:spcAft>
            </a:pPr>
            <a:endParaRPr lang="fr-FR" sz="1800" dirty="0"/>
          </a:p>
          <a:p>
            <a:pPr algn="l"/>
            <a:endParaRPr lang="fr-FR" sz="800" dirty="0">
              <a:solidFill>
                <a:srgbClr val="2D3235"/>
              </a:solidFill>
              <a:latin typeface="Open Sans" panose="020B0606030504020204" pitchFamily="34" charset="0"/>
            </a:endParaRPr>
          </a:p>
          <a:p>
            <a:pPr algn="l" eaLnBrk="0" fontAlgn="base" hangingPunct="0">
              <a:lnSpc>
                <a:spcPct val="100000"/>
              </a:lnSpc>
              <a:spcAft>
                <a:spcPct val="0"/>
              </a:spcAft>
            </a:pPr>
            <a:endParaRPr lang="fr-FR" sz="1800" dirty="0"/>
          </a:p>
          <a:p>
            <a:pPr algn="l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fr-FR" sz="1800" b="1" dirty="0">
                <a:solidFill>
                  <a:srgbClr val="0070C0"/>
                </a:solidFill>
              </a:rPr>
              <a:t>Contactez votre mutualité ou votre caisse de chômage pour plus d’informations.</a:t>
            </a:r>
          </a:p>
          <a:p>
            <a:pPr algn="l" eaLnBrk="0" fontAlgn="base" hangingPunct="0">
              <a:lnSpc>
                <a:spcPct val="100000"/>
              </a:lnSpc>
              <a:spcAft>
                <a:spcPct val="0"/>
              </a:spcAft>
            </a:pPr>
            <a:br>
              <a:rPr lang="fr-FR" sz="1800" b="1" u="sng" dirty="0"/>
            </a:br>
            <a:endParaRPr lang="fr-FR" altLang="fr-FR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531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>
            <a:extLst>
              <a:ext uri="{FF2B5EF4-FFF2-40B4-BE49-F238E27FC236}">
                <a16:creationId xmlns:a16="http://schemas.microsoft.com/office/drawing/2014/main" id="{D44ED5F1-C0DA-B554-99D9-086D47B86E5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503271" y="642526"/>
            <a:ext cx="10906125" cy="572464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1800" dirty="0">
                <a:latin typeface="+mn-lt"/>
                <a:cs typeface="Open Sans" panose="020B0606030504020204" pitchFamily="34" charset="0"/>
              </a:rPr>
              <a:t>Vous pouvez démarrer </a:t>
            </a:r>
            <a:r>
              <a:rPr lang="fr-FR" altLang="fr-FR" sz="1800">
                <a:latin typeface="+mn-lt"/>
                <a:cs typeface="Open Sans" panose="020B0606030504020204" pitchFamily="34" charset="0"/>
              </a:rPr>
              <a:t>ce trajet via </a:t>
            </a:r>
            <a:r>
              <a:rPr lang="fr-FR" altLang="fr-FR" sz="1800" dirty="0">
                <a:latin typeface="+mn-lt"/>
                <a:cs typeface="Open Sans" panose="020B0606030504020204" pitchFamily="34" charset="0"/>
              </a:rPr>
              <a:t>:</a:t>
            </a:r>
            <a:b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rgbClr val="2D3235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</a:br>
            <a:b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rgbClr val="2D3235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</a:br>
            <a:r>
              <a:rPr lang="fr-FR" altLang="fr-FR" sz="1200" b="1" dirty="0">
                <a:solidFill>
                  <a:srgbClr val="2D3235"/>
                </a:solidFill>
                <a:latin typeface="+mn-lt"/>
                <a:cs typeface="Open Sans" panose="020B0606030504020204" pitchFamily="34" charset="0"/>
              </a:rPr>
              <a:t>- </a:t>
            </a:r>
            <a:r>
              <a:rPr kumimoji="0" lang="fr-FR" altLang="fr-FR" sz="1200" b="1" i="0" u="none" strike="noStrike" cap="none" normalizeH="0" baseline="0" dirty="0">
                <a:ln>
                  <a:noFill/>
                </a:ln>
                <a:solidFill>
                  <a:srgbClr val="2D3235"/>
                </a:solidFill>
                <a:effectLst/>
                <a:latin typeface="+mn-lt"/>
                <a:cs typeface="Open Sans" panose="020B0606030504020204" pitchFamily="34" charset="0"/>
              </a:rPr>
              <a:t> </a:t>
            </a:r>
            <a:r>
              <a:rPr lang="fr-FR" altLang="fr-FR" sz="1800" u="sng" dirty="0">
                <a:latin typeface="+mn-lt"/>
                <a:cs typeface="Open Sans" panose="020B0606030504020204" pitchFamily="34" charset="0"/>
              </a:rPr>
              <a:t>votre mutualité :</a:t>
            </a:r>
            <a:br>
              <a:rPr lang="fr-FR" altLang="fr-FR" sz="1800" dirty="0">
                <a:latin typeface="+mn-lt"/>
                <a:cs typeface="Open Sans" panose="020B0606030504020204" pitchFamily="34" charset="0"/>
              </a:rPr>
            </a:br>
            <a:endParaRPr lang="fr-FR" altLang="fr-FR" sz="1800" dirty="0">
              <a:latin typeface="+mn-lt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1800" dirty="0">
                <a:latin typeface="+mn-lt"/>
                <a:cs typeface="Open Sans" panose="020B0606030504020204" pitchFamily="34" charset="0"/>
              </a:rPr>
              <a:t>Vous ou le médecin-conseil de votre mutualité pouvez prendre l’initiative de démarrer un Trajet Retour Au Travail.</a:t>
            </a:r>
            <a:br>
              <a:rPr lang="fr-FR" altLang="fr-FR" sz="1800" dirty="0">
                <a:latin typeface="+mn-lt"/>
                <a:cs typeface="Open Sans" panose="020B0606030504020204" pitchFamily="34" charset="0"/>
              </a:rPr>
            </a:br>
            <a:endParaRPr lang="fr-FR" altLang="fr-FR" sz="1800" dirty="0">
              <a:latin typeface="+mn-lt"/>
              <a:cs typeface="Open Sans" panose="020B0606030504020204" pitchFamily="34" charset="0"/>
            </a:endParaRPr>
          </a:p>
          <a:p>
            <a:pPr lvl="0" algn="l">
              <a:lnSpc>
                <a:spcPct val="100000"/>
              </a:lnSpc>
              <a:buFontTx/>
              <a:buChar char="•"/>
            </a:pPr>
            <a:r>
              <a:rPr lang="fr-FR" altLang="fr-FR" sz="1800" dirty="0">
                <a:latin typeface="+mn-lt"/>
                <a:cs typeface="Open Sans" panose="020B0606030504020204" pitchFamily="34" charset="0"/>
              </a:rPr>
              <a:t> Après un examen médical, si vous souhaitez reprendre une activité professionnelle, le médecin-conseil vous oriente éventuellement vers le Coordinateur Retour Au Travail de votre mutualité pour un premier contact,. </a:t>
            </a:r>
            <a:br>
              <a:rPr lang="fr-FR" altLang="fr-FR" sz="1800" dirty="0">
                <a:latin typeface="+mn-lt"/>
                <a:cs typeface="Open Sans" panose="020B0606030504020204" pitchFamily="34" charset="0"/>
              </a:rPr>
            </a:br>
            <a:endParaRPr lang="fr-FR" altLang="fr-FR" sz="1800" dirty="0">
              <a:latin typeface="+mn-lt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fr-FR" altLang="fr-FR" sz="1800" dirty="0">
                <a:latin typeface="+mn-lt"/>
                <a:cs typeface="Open Sans" panose="020B0606030504020204" pitchFamily="34" charset="0"/>
              </a:rPr>
              <a:t> Vous pouvez contacter vous-même le Coordinateur Retour Au Travail de votre mutualité pour planifier un premier contact, que vous soyez en incapacité </a:t>
            </a:r>
            <a:r>
              <a:rPr lang="fr-FR" altLang="fr-FR" sz="1800" u="sng" dirty="0">
                <a:latin typeface="+mn-lt"/>
                <a:cs typeface="Open Sans" panose="020B0606030504020204" pitchFamily="34" charset="0"/>
              </a:rPr>
              <a:t>depuis moins ou plus d’un an</a:t>
            </a:r>
            <a:r>
              <a:rPr lang="fr-FR" altLang="fr-FR" sz="1800" dirty="0">
                <a:latin typeface="+mn-lt"/>
                <a:cs typeface="Open Sans" panose="020B0606030504020204" pitchFamily="34" charset="0"/>
              </a:rPr>
              <a:t>.</a:t>
            </a:r>
            <a:br>
              <a:rPr lang="fr-FR" altLang="fr-FR" sz="1800" dirty="0">
                <a:latin typeface="+mn-lt"/>
                <a:cs typeface="Open Sans" panose="020B0606030504020204" pitchFamily="34" charset="0"/>
              </a:rPr>
            </a:br>
            <a:br>
              <a:rPr lang="fr-FR" altLang="fr-FR" sz="1800" dirty="0">
                <a:latin typeface="+mn-lt"/>
                <a:cs typeface="Open Sans" panose="020B0606030504020204" pitchFamily="34" charset="0"/>
              </a:rPr>
            </a:br>
            <a:r>
              <a:rPr lang="fr-FR" altLang="fr-FR" sz="1800" dirty="0">
                <a:latin typeface="+mn-lt"/>
                <a:cs typeface="Open Sans" panose="020B0606030504020204" pitchFamily="34" charset="0"/>
              </a:rPr>
              <a:t>- </a:t>
            </a:r>
            <a:r>
              <a:rPr lang="fr-FR" altLang="fr-FR" sz="1800" u="sng" dirty="0">
                <a:latin typeface="+mn-lt"/>
                <a:cs typeface="Open Sans" panose="020B0606030504020204" pitchFamily="34" charset="0"/>
              </a:rPr>
              <a:t>votre service régional de l’emploi :</a:t>
            </a:r>
            <a:br>
              <a:rPr lang="fr-FR" altLang="fr-FR" sz="1800" u="sng" dirty="0">
                <a:latin typeface="+mn-lt"/>
                <a:cs typeface="Open Sans" panose="020B0606030504020204" pitchFamily="34" charset="0"/>
              </a:rPr>
            </a:br>
            <a:endParaRPr lang="fr-FR" altLang="fr-FR" sz="1800" u="sng" dirty="0">
              <a:latin typeface="+mn-lt"/>
              <a:cs typeface="Open Sans" panose="020B0606030504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fr-FR" altLang="fr-FR" sz="1800" dirty="0">
                <a:latin typeface="+mn-lt"/>
                <a:cs typeface="Open Sans" panose="020B0606030504020204" pitchFamily="34" charset="0"/>
              </a:rPr>
              <a:t>Si vous êtes en incapacité de travail </a:t>
            </a:r>
            <a:r>
              <a:rPr lang="fr-FR" altLang="fr-FR" sz="1800" u="sng" dirty="0">
                <a:latin typeface="+mn-lt"/>
                <a:cs typeface="Open Sans" panose="020B0606030504020204" pitchFamily="34" charset="0"/>
              </a:rPr>
              <a:t>depuis plus d’un an</a:t>
            </a:r>
            <a:r>
              <a:rPr lang="fr-FR" altLang="fr-FR" sz="1800" dirty="0">
                <a:latin typeface="+mn-lt"/>
                <a:cs typeface="Open Sans" panose="020B0606030504020204" pitchFamily="34" charset="0"/>
              </a:rPr>
              <a:t>, vous pouvez aussi démarrer un Trajet Retour au Travail en vous présentant spontanément auprès du Forem.</a:t>
            </a:r>
            <a:br>
              <a:rPr lang="fr-FR" altLang="fr-FR" sz="1800" dirty="0">
                <a:latin typeface="+mn-lt"/>
                <a:cs typeface="Open Sans" panose="020B0606030504020204" pitchFamily="34" charset="0"/>
              </a:rPr>
            </a:br>
            <a:br>
              <a:rPr lang="fr-FR" altLang="fr-FR" sz="1800" dirty="0">
                <a:latin typeface="+mn-lt"/>
                <a:cs typeface="Open Sans" panose="020B0606030504020204" pitchFamily="34" charset="0"/>
              </a:rPr>
            </a:br>
            <a:br>
              <a:rPr lang="fr-FR" altLang="fr-FR" sz="1800" dirty="0">
                <a:latin typeface="+mn-lt"/>
                <a:cs typeface="Open Sans" panose="020B0606030504020204" pitchFamily="34" charset="0"/>
              </a:rPr>
            </a:br>
            <a:br>
              <a:rPr lang="fr-FR" altLang="fr-FR" sz="1800" dirty="0">
                <a:latin typeface="+mn-lt"/>
                <a:cs typeface="Open Sans" panose="020B0606030504020204" pitchFamily="34" charset="0"/>
              </a:rPr>
            </a:br>
            <a:b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rgbClr val="2D3235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</a:br>
            <a:b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rgbClr val="2D3235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</a:b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413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>
            <a:extLst>
              <a:ext uri="{FF2B5EF4-FFF2-40B4-BE49-F238E27FC236}">
                <a16:creationId xmlns:a16="http://schemas.microsoft.com/office/drawing/2014/main" id="{55AEAB5A-0D69-4642-C0E4-8683FAF7DA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425"/>
          <a:stretch/>
        </p:blipFill>
        <p:spPr>
          <a:xfrm>
            <a:off x="373245" y="136525"/>
            <a:ext cx="12191979" cy="6887364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4E8FFF1-3B9B-1B67-DFE4-7C59E4593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04650"/>
            <a:ext cx="9957319" cy="2839273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6000" b="1" dirty="0"/>
              <a:t>Pour </a:t>
            </a:r>
            <a:r>
              <a:rPr lang="en-US" sz="6000" b="1" dirty="0" err="1"/>
              <a:t>aller</a:t>
            </a:r>
            <a:r>
              <a:rPr lang="en-US" sz="6000" b="1" dirty="0"/>
              <a:t> plus loin, </a:t>
            </a:r>
            <a:r>
              <a:rPr lang="en-US" sz="6000" b="1" dirty="0" err="1"/>
              <a:t>consultez</a:t>
            </a:r>
            <a:r>
              <a:rPr lang="en-US" sz="6000" b="1" dirty="0"/>
              <a:t> le site de </a:t>
            </a:r>
            <a:r>
              <a:rPr lang="fr-FR" sz="6000" dirty="0">
                <a:hlinkClick r:id="rId3"/>
              </a:rPr>
              <a:t>l'INAMI</a:t>
            </a:r>
            <a:r>
              <a:rPr lang="fr-FR" sz="6000" dirty="0"/>
              <a:t> et/ou celui du  </a:t>
            </a:r>
            <a:r>
              <a:rPr lang="fr-FR" sz="6000" dirty="0">
                <a:hlinkClick r:id="rId4"/>
              </a:rPr>
              <a:t>FOREM</a:t>
            </a:r>
            <a:br>
              <a:rPr lang="fr-FR" sz="6700" dirty="0"/>
            </a:br>
            <a:br>
              <a:rPr lang="en-US" sz="6700" b="1" dirty="0"/>
            </a:br>
            <a:br>
              <a:rPr lang="en-US" sz="3600" b="1" dirty="0"/>
            </a:br>
            <a:br>
              <a:rPr lang="en-US" sz="3600" b="1" dirty="0"/>
            </a:br>
            <a:endParaRPr lang="en-US" sz="3600" b="1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55EFE1D-1688-6785-C3F0-F1FCAD2ADB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14E8A921-998B-4D51-B367-A0730ABC85E7}" type="datetime6">
              <a:rPr lang="en-US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December 23</a:t>
            </a:fld>
            <a:endParaRPr lang="en-US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3E32A6B-BDD8-2490-EA1B-D2983575A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kern="120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3173208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4" ma:contentTypeDescription="Create a new document." ma:contentTypeScope="" ma:versionID="25ad6e89edb042f87057b79b135d2709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856545d6ad61399b6e6fd6bd85baabad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177311-e82e-4a0f-a828-cc2fbd17eef5">
      <Terms xmlns="http://schemas.microsoft.com/office/infopath/2007/PartnerControls"/>
    </lcf76f155ced4ddcb4097134ff3c332f>
    <TaxCatchAll xmlns="6ba573bc-4394-4cd9-a0ca-9a66d476603e" xsi:nil="true"/>
  </documentManagement>
</p:properties>
</file>

<file path=customXml/itemProps1.xml><?xml version="1.0" encoding="utf-8"?>
<ds:datastoreItem xmlns:ds="http://schemas.openxmlformats.org/officeDocument/2006/customXml" ds:itemID="{B720FB7F-5687-4EBC-9638-8E9C1DE086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310828-9E2B-4E26-AF42-2DD8368F10F5}"/>
</file>

<file path=customXml/itemProps3.xml><?xml version="1.0" encoding="utf-8"?>
<ds:datastoreItem xmlns:ds="http://schemas.openxmlformats.org/officeDocument/2006/customXml" ds:itemID="{77562718-556F-4828-B663-BE777F147FD7}">
  <ds:schemaRefs>
    <ds:schemaRef ds:uri="http://schemas.microsoft.com/office/2006/metadata/properties"/>
    <ds:schemaRef ds:uri="http://schemas.microsoft.com/office/infopath/2007/PartnerControls"/>
    <ds:schemaRef ds:uri="40177311-e82e-4a0f-a828-cc2fbd17eef5"/>
    <ds:schemaRef ds:uri="6ba573bc-4394-4cd9-a0ca-9a66d476603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351</Words>
  <Application>Microsoft Office PowerPoint</Application>
  <PresentationFormat>Grand écran</PresentationFormat>
  <Paragraphs>30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Open Sans</vt:lpstr>
      <vt:lpstr>Thème Office</vt:lpstr>
      <vt:lpstr>Retrouver le chemin du travail lorsqu’on est en incapacité</vt:lpstr>
      <vt:lpstr>Présentation PowerPoint</vt:lpstr>
      <vt:lpstr>1. Le trajet de réintégration</vt:lpstr>
      <vt:lpstr>2. Le trajet de réinsertion. </vt:lpstr>
      <vt:lpstr>Vous pouvez démarrer ce trajet via :  -  votre mutualité :  Vous ou le médecin-conseil de votre mutualité pouvez prendre l’initiative de démarrer un Trajet Retour Au Travail.   Après un examen médical, si vous souhaitez reprendre une activité professionnelle, le médecin-conseil vous oriente éventuellement vers le Coordinateur Retour Au Travail de votre mutualité pour un premier contact,.    Vous pouvez contacter vous-même le Coordinateur Retour Au Travail de votre mutualité pour planifier un premier contact, que vous soyez en incapacité depuis moins ou plus d’un an.  - votre service régional de l’emploi :  Si vous êtes en incapacité de travail depuis plus d’un an, vous pouvez aussi démarrer un Trajet Retour au Travail en vous présentant spontanément auprès du Forem.      </vt:lpstr>
      <vt:lpstr>Pour aller plus loin, consultez le site de l'INAMI et/ou celui du  FOREM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Retrouver le chemin du travail lorsqu’on est en incapacité</dc:title>
  <dc:creator>Sylvie LEJEUNE</dc:creator>
  <cp:lastModifiedBy>Sylvie LEJEUNE</cp:lastModifiedBy>
  <cp:revision>2</cp:revision>
  <dcterms:created xsi:type="dcterms:W3CDTF">2023-11-27T07:46:07Z</dcterms:created>
  <dcterms:modified xsi:type="dcterms:W3CDTF">2023-12-11T12:33:52Z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0x010100700A632A4D2D5F458839C3BBF694257E</vt:lpwstr>
  </property>
  <property fmtid="{D5CDD505-2E9C-101B-9397-08002B2CF9AE}" pid="3" name="MediaServiceImageTags">
    <vt:lpwstr/>
  </property>
</Properties>
</file>