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8"/>
  </p:notesMasterIdLst>
  <p:sldIdLst>
    <p:sldId id="256" r:id="rId5"/>
    <p:sldId id="281" r:id="rId6"/>
    <p:sldId id="283" r:id="rId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E1F869-CA9F-443B-8748-59AEC04417A5}" type="datetimeFigureOut">
              <a:rPr lang="fr-BE" smtClean="0"/>
              <a:t>27-11-23</a:t>
            </a:fld>
            <a:endParaRPr lang="fr-BE"/>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1952AF1-D6E9-497E-A7E9-7A5D9FCE5382}" type="slidenum">
              <a:rPr lang="fr-BE" smtClean="0"/>
              <a:t>‹N°›</a:t>
            </a:fld>
            <a:endParaRPr lang="fr-BE"/>
          </a:p>
        </p:txBody>
      </p:sp>
    </p:spTree>
    <p:extLst>
      <p:ext uri="{BB962C8B-B14F-4D97-AF65-F5344CB8AC3E}">
        <p14:creationId xmlns:p14="http://schemas.microsoft.com/office/powerpoint/2010/main" val="34072690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8A3A98B-2925-A483-6B9C-7CAAF51C4F92}"/>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BE"/>
          </a:p>
        </p:txBody>
      </p:sp>
      <p:sp>
        <p:nvSpPr>
          <p:cNvPr id="3" name="Sous-titre 2">
            <a:extLst>
              <a:ext uri="{FF2B5EF4-FFF2-40B4-BE49-F238E27FC236}">
                <a16:creationId xmlns:a16="http://schemas.microsoft.com/office/drawing/2014/main" id="{103215FD-9F35-7E0A-EC1C-460EBF836D2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BE"/>
          </a:p>
        </p:txBody>
      </p:sp>
      <p:sp>
        <p:nvSpPr>
          <p:cNvPr id="4" name="Espace réservé de la date 3">
            <a:extLst>
              <a:ext uri="{FF2B5EF4-FFF2-40B4-BE49-F238E27FC236}">
                <a16:creationId xmlns:a16="http://schemas.microsoft.com/office/drawing/2014/main" id="{4D21147F-7A84-51D2-CC37-FA61E6F12C14}"/>
              </a:ext>
            </a:extLst>
          </p:cNvPr>
          <p:cNvSpPr>
            <a:spLocks noGrp="1"/>
          </p:cNvSpPr>
          <p:nvPr>
            <p:ph type="dt" sz="half" idx="10"/>
          </p:nvPr>
        </p:nvSpPr>
        <p:spPr/>
        <p:txBody>
          <a:bodyPr/>
          <a:lstStyle/>
          <a:p>
            <a:fld id="{F4BE794B-2E0D-43BF-970B-AFF8CD69C517}" type="datetime6">
              <a:rPr lang="fr-BE" smtClean="0"/>
              <a:t>novembre 23</a:t>
            </a:fld>
            <a:endParaRPr lang="fr-BE"/>
          </a:p>
        </p:txBody>
      </p:sp>
      <p:sp>
        <p:nvSpPr>
          <p:cNvPr id="5" name="Espace réservé du pied de page 4">
            <a:extLst>
              <a:ext uri="{FF2B5EF4-FFF2-40B4-BE49-F238E27FC236}">
                <a16:creationId xmlns:a16="http://schemas.microsoft.com/office/drawing/2014/main" id="{61A3A839-A1D3-F6EF-44EE-10677229DBA5}"/>
              </a:ext>
            </a:extLst>
          </p:cNvPr>
          <p:cNvSpPr>
            <a:spLocks noGrp="1"/>
          </p:cNvSpPr>
          <p:nvPr>
            <p:ph type="ftr" sz="quarter" idx="11"/>
          </p:nvPr>
        </p:nvSpPr>
        <p:spPr/>
        <p:txBody>
          <a:bodyPr/>
          <a:lstStyle/>
          <a:p>
            <a:r>
              <a:rPr lang="fr-FR"/>
              <a:t>© SOS BURNOUT BELGIQUE                 </a:t>
            </a:r>
            <a:endParaRPr lang="fr-BE"/>
          </a:p>
        </p:txBody>
      </p:sp>
      <p:sp>
        <p:nvSpPr>
          <p:cNvPr id="6" name="Espace réservé du numéro de diapositive 5">
            <a:extLst>
              <a:ext uri="{FF2B5EF4-FFF2-40B4-BE49-F238E27FC236}">
                <a16:creationId xmlns:a16="http://schemas.microsoft.com/office/drawing/2014/main" id="{A393F180-7166-A721-CB75-93E2BA29E896}"/>
              </a:ext>
            </a:extLst>
          </p:cNvPr>
          <p:cNvSpPr>
            <a:spLocks noGrp="1"/>
          </p:cNvSpPr>
          <p:nvPr>
            <p:ph type="sldNum" sz="quarter" idx="12"/>
          </p:nvPr>
        </p:nvSpPr>
        <p:spPr/>
        <p:txBody>
          <a:bodyPr/>
          <a:lstStyle/>
          <a:p>
            <a:fld id="{AF463F82-CBC7-4857-AA84-F0F7BDA99637}" type="slidenum">
              <a:rPr lang="fr-BE" smtClean="0"/>
              <a:t>‹N°›</a:t>
            </a:fld>
            <a:endParaRPr lang="fr-BE"/>
          </a:p>
        </p:txBody>
      </p:sp>
    </p:spTree>
    <p:extLst>
      <p:ext uri="{BB962C8B-B14F-4D97-AF65-F5344CB8AC3E}">
        <p14:creationId xmlns:p14="http://schemas.microsoft.com/office/powerpoint/2010/main" val="6469832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C718251-9398-D16C-03AD-8BA91A2E9138}"/>
              </a:ext>
            </a:extLst>
          </p:cNvPr>
          <p:cNvSpPr>
            <a:spLocks noGrp="1"/>
          </p:cNvSpPr>
          <p:nvPr>
            <p:ph type="title"/>
          </p:nvPr>
        </p:nvSpPr>
        <p:spPr/>
        <p:txBody>
          <a:bodyPr/>
          <a:lstStyle/>
          <a:p>
            <a:r>
              <a:rPr lang="fr-FR"/>
              <a:t>Modifiez le style du titre</a:t>
            </a:r>
            <a:endParaRPr lang="fr-BE"/>
          </a:p>
        </p:txBody>
      </p:sp>
      <p:sp>
        <p:nvSpPr>
          <p:cNvPr id="3" name="Espace réservé du texte vertical 2">
            <a:extLst>
              <a:ext uri="{FF2B5EF4-FFF2-40B4-BE49-F238E27FC236}">
                <a16:creationId xmlns:a16="http://schemas.microsoft.com/office/drawing/2014/main" id="{1ECA08D5-E729-2D9D-253C-1BD98E37E2E0}"/>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4BDE3EBE-524C-B6E3-1C94-80276F7AF451}"/>
              </a:ext>
            </a:extLst>
          </p:cNvPr>
          <p:cNvSpPr>
            <a:spLocks noGrp="1"/>
          </p:cNvSpPr>
          <p:nvPr>
            <p:ph type="dt" sz="half" idx="10"/>
          </p:nvPr>
        </p:nvSpPr>
        <p:spPr/>
        <p:txBody>
          <a:bodyPr/>
          <a:lstStyle/>
          <a:p>
            <a:fld id="{20625EED-1D37-4153-9522-150542349B7A}" type="datetime6">
              <a:rPr lang="fr-BE" smtClean="0"/>
              <a:t>novembre 23</a:t>
            </a:fld>
            <a:endParaRPr lang="fr-BE"/>
          </a:p>
        </p:txBody>
      </p:sp>
      <p:sp>
        <p:nvSpPr>
          <p:cNvPr id="5" name="Espace réservé du pied de page 4">
            <a:extLst>
              <a:ext uri="{FF2B5EF4-FFF2-40B4-BE49-F238E27FC236}">
                <a16:creationId xmlns:a16="http://schemas.microsoft.com/office/drawing/2014/main" id="{89EC1698-B21B-51DB-B269-0EC97D9D9538}"/>
              </a:ext>
            </a:extLst>
          </p:cNvPr>
          <p:cNvSpPr>
            <a:spLocks noGrp="1"/>
          </p:cNvSpPr>
          <p:nvPr>
            <p:ph type="ftr" sz="quarter" idx="11"/>
          </p:nvPr>
        </p:nvSpPr>
        <p:spPr/>
        <p:txBody>
          <a:bodyPr/>
          <a:lstStyle/>
          <a:p>
            <a:r>
              <a:rPr lang="fr-FR"/>
              <a:t>© SOS BURNOUT BELGIQUE                 </a:t>
            </a:r>
            <a:endParaRPr lang="fr-BE"/>
          </a:p>
        </p:txBody>
      </p:sp>
      <p:sp>
        <p:nvSpPr>
          <p:cNvPr id="6" name="Espace réservé du numéro de diapositive 5">
            <a:extLst>
              <a:ext uri="{FF2B5EF4-FFF2-40B4-BE49-F238E27FC236}">
                <a16:creationId xmlns:a16="http://schemas.microsoft.com/office/drawing/2014/main" id="{1FDE3C64-0B8A-7569-9602-EE78A81122E6}"/>
              </a:ext>
            </a:extLst>
          </p:cNvPr>
          <p:cNvSpPr>
            <a:spLocks noGrp="1"/>
          </p:cNvSpPr>
          <p:nvPr>
            <p:ph type="sldNum" sz="quarter" idx="12"/>
          </p:nvPr>
        </p:nvSpPr>
        <p:spPr/>
        <p:txBody>
          <a:bodyPr/>
          <a:lstStyle/>
          <a:p>
            <a:fld id="{AF463F82-CBC7-4857-AA84-F0F7BDA99637}" type="slidenum">
              <a:rPr lang="fr-BE" smtClean="0"/>
              <a:t>‹N°›</a:t>
            </a:fld>
            <a:endParaRPr lang="fr-BE"/>
          </a:p>
        </p:txBody>
      </p:sp>
    </p:spTree>
    <p:extLst>
      <p:ext uri="{BB962C8B-B14F-4D97-AF65-F5344CB8AC3E}">
        <p14:creationId xmlns:p14="http://schemas.microsoft.com/office/powerpoint/2010/main" val="2871524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8E64D887-ED9E-A9B1-1685-D40D1CBFAE35}"/>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BE"/>
          </a:p>
        </p:txBody>
      </p:sp>
      <p:sp>
        <p:nvSpPr>
          <p:cNvPr id="3" name="Espace réservé du texte vertical 2">
            <a:extLst>
              <a:ext uri="{FF2B5EF4-FFF2-40B4-BE49-F238E27FC236}">
                <a16:creationId xmlns:a16="http://schemas.microsoft.com/office/drawing/2014/main" id="{09A032D1-F36F-8CEB-C329-9DDEC98B9E59}"/>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AF1EAFA5-C44A-C4A4-9DDB-09A3E784DDEA}"/>
              </a:ext>
            </a:extLst>
          </p:cNvPr>
          <p:cNvSpPr>
            <a:spLocks noGrp="1"/>
          </p:cNvSpPr>
          <p:nvPr>
            <p:ph type="dt" sz="half" idx="10"/>
          </p:nvPr>
        </p:nvSpPr>
        <p:spPr/>
        <p:txBody>
          <a:bodyPr/>
          <a:lstStyle/>
          <a:p>
            <a:fld id="{4567B262-9870-4532-B1BF-FDE52BF41F48}" type="datetime6">
              <a:rPr lang="fr-BE" smtClean="0"/>
              <a:t>novembre 23</a:t>
            </a:fld>
            <a:endParaRPr lang="fr-BE"/>
          </a:p>
        </p:txBody>
      </p:sp>
      <p:sp>
        <p:nvSpPr>
          <p:cNvPr id="5" name="Espace réservé du pied de page 4">
            <a:extLst>
              <a:ext uri="{FF2B5EF4-FFF2-40B4-BE49-F238E27FC236}">
                <a16:creationId xmlns:a16="http://schemas.microsoft.com/office/drawing/2014/main" id="{363B72C9-0A1E-0E4E-3F9E-700F92F69121}"/>
              </a:ext>
            </a:extLst>
          </p:cNvPr>
          <p:cNvSpPr>
            <a:spLocks noGrp="1"/>
          </p:cNvSpPr>
          <p:nvPr>
            <p:ph type="ftr" sz="quarter" idx="11"/>
          </p:nvPr>
        </p:nvSpPr>
        <p:spPr/>
        <p:txBody>
          <a:bodyPr/>
          <a:lstStyle/>
          <a:p>
            <a:r>
              <a:rPr lang="fr-FR"/>
              <a:t>© SOS BURNOUT BELGIQUE                 </a:t>
            </a:r>
            <a:endParaRPr lang="fr-BE"/>
          </a:p>
        </p:txBody>
      </p:sp>
      <p:sp>
        <p:nvSpPr>
          <p:cNvPr id="6" name="Espace réservé du numéro de diapositive 5">
            <a:extLst>
              <a:ext uri="{FF2B5EF4-FFF2-40B4-BE49-F238E27FC236}">
                <a16:creationId xmlns:a16="http://schemas.microsoft.com/office/drawing/2014/main" id="{6087D1DA-F202-BE51-B9FA-7E7CDAB0D86E}"/>
              </a:ext>
            </a:extLst>
          </p:cNvPr>
          <p:cNvSpPr>
            <a:spLocks noGrp="1"/>
          </p:cNvSpPr>
          <p:nvPr>
            <p:ph type="sldNum" sz="quarter" idx="12"/>
          </p:nvPr>
        </p:nvSpPr>
        <p:spPr/>
        <p:txBody>
          <a:bodyPr/>
          <a:lstStyle/>
          <a:p>
            <a:fld id="{AF463F82-CBC7-4857-AA84-F0F7BDA99637}" type="slidenum">
              <a:rPr lang="fr-BE" smtClean="0"/>
              <a:t>‹N°›</a:t>
            </a:fld>
            <a:endParaRPr lang="fr-BE"/>
          </a:p>
        </p:txBody>
      </p:sp>
    </p:spTree>
    <p:extLst>
      <p:ext uri="{BB962C8B-B14F-4D97-AF65-F5344CB8AC3E}">
        <p14:creationId xmlns:p14="http://schemas.microsoft.com/office/powerpoint/2010/main" val="5941402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04FAF31-4F71-2CC1-F233-9F561E2F41F4}"/>
              </a:ext>
            </a:extLst>
          </p:cNvPr>
          <p:cNvSpPr>
            <a:spLocks noGrp="1"/>
          </p:cNvSpPr>
          <p:nvPr>
            <p:ph type="title"/>
          </p:nvPr>
        </p:nvSpPr>
        <p:spPr/>
        <p:txBody>
          <a:bodyPr/>
          <a:lstStyle/>
          <a:p>
            <a:r>
              <a:rPr lang="fr-FR"/>
              <a:t>Modifiez le style du titre</a:t>
            </a:r>
            <a:endParaRPr lang="fr-BE"/>
          </a:p>
        </p:txBody>
      </p:sp>
      <p:sp>
        <p:nvSpPr>
          <p:cNvPr id="3" name="Espace réservé du contenu 2">
            <a:extLst>
              <a:ext uri="{FF2B5EF4-FFF2-40B4-BE49-F238E27FC236}">
                <a16:creationId xmlns:a16="http://schemas.microsoft.com/office/drawing/2014/main" id="{034DCBF1-45E0-CA50-53A7-22CEE3AA442C}"/>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592A9DB6-0D5C-679B-A14E-89D0C8239B06}"/>
              </a:ext>
            </a:extLst>
          </p:cNvPr>
          <p:cNvSpPr>
            <a:spLocks noGrp="1"/>
          </p:cNvSpPr>
          <p:nvPr>
            <p:ph type="dt" sz="half" idx="10"/>
          </p:nvPr>
        </p:nvSpPr>
        <p:spPr/>
        <p:txBody>
          <a:bodyPr/>
          <a:lstStyle/>
          <a:p>
            <a:fld id="{39826CB0-A91C-4D1F-86C0-B41E036D824A}" type="datetime6">
              <a:rPr lang="fr-BE" smtClean="0"/>
              <a:t>novembre 23</a:t>
            </a:fld>
            <a:endParaRPr lang="fr-BE"/>
          </a:p>
        </p:txBody>
      </p:sp>
      <p:sp>
        <p:nvSpPr>
          <p:cNvPr id="5" name="Espace réservé du pied de page 4">
            <a:extLst>
              <a:ext uri="{FF2B5EF4-FFF2-40B4-BE49-F238E27FC236}">
                <a16:creationId xmlns:a16="http://schemas.microsoft.com/office/drawing/2014/main" id="{49390DD1-BF9C-37B2-6068-77EA1CDF22DA}"/>
              </a:ext>
            </a:extLst>
          </p:cNvPr>
          <p:cNvSpPr>
            <a:spLocks noGrp="1"/>
          </p:cNvSpPr>
          <p:nvPr>
            <p:ph type="ftr" sz="quarter" idx="11"/>
          </p:nvPr>
        </p:nvSpPr>
        <p:spPr/>
        <p:txBody>
          <a:bodyPr/>
          <a:lstStyle/>
          <a:p>
            <a:r>
              <a:rPr lang="fr-FR"/>
              <a:t>© SOS BURNOUT BELGIQUE                 </a:t>
            </a:r>
            <a:endParaRPr lang="fr-BE"/>
          </a:p>
        </p:txBody>
      </p:sp>
      <p:sp>
        <p:nvSpPr>
          <p:cNvPr id="6" name="Espace réservé du numéro de diapositive 5">
            <a:extLst>
              <a:ext uri="{FF2B5EF4-FFF2-40B4-BE49-F238E27FC236}">
                <a16:creationId xmlns:a16="http://schemas.microsoft.com/office/drawing/2014/main" id="{6EB5ADF3-2D31-DF32-4F55-51EACE3172F4}"/>
              </a:ext>
            </a:extLst>
          </p:cNvPr>
          <p:cNvSpPr>
            <a:spLocks noGrp="1"/>
          </p:cNvSpPr>
          <p:nvPr>
            <p:ph type="sldNum" sz="quarter" idx="12"/>
          </p:nvPr>
        </p:nvSpPr>
        <p:spPr/>
        <p:txBody>
          <a:bodyPr/>
          <a:lstStyle/>
          <a:p>
            <a:fld id="{AF463F82-CBC7-4857-AA84-F0F7BDA99637}" type="slidenum">
              <a:rPr lang="fr-BE" smtClean="0"/>
              <a:t>‹N°›</a:t>
            </a:fld>
            <a:endParaRPr lang="fr-BE"/>
          </a:p>
        </p:txBody>
      </p:sp>
    </p:spTree>
    <p:extLst>
      <p:ext uri="{BB962C8B-B14F-4D97-AF65-F5344CB8AC3E}">
        <p14:creationId xmlns:p14="http://schemas.microsoft.com/office/powerpoint/2010/main" val="730997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ECD36C5-B040-42E7-C640-EC1D37885278}"/>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BE"/>
          </a:p>
        </p:txBody>
      </p:sp>
      <p:sp>
        <p:nvSpPr>
          <p:cNvPr id="3" name="Espace réservé du texte 2">
            <a:extLst>
              <a:ext uri="{FF2B5EF4-FFF2-40B4-BE49-F238E27FC236}">
                <a16:creationId xmlns:a16="http://schemas.microsoft.com/office/drawing/2014/main" id="{F85F267B-85D4-BD6F-6DCB-70901A2D519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15CD25B2-232B-8349-2B1E-4722F552436D}"/>
              </a:ext>
            </a:extLst>
          </p:cNvPr>
          <p:cNvSpPr>
            <a:spLocks noGrp="1"/>
          </p:cNvSpPr>
          <p:nvPr>
            <p:ph type="dt" sz="half" idx="10"/>
          </p:nvPr>
        </p:nvSpPr>
        <p:spPr/>
        <p:txBody>
          <a:bodyPr/>
          <a:lstStyle/>
          <a:p>
            <a:fld id="{64248B69-259A-431E-8FBC-C31D1144683E}" type="datetime6">
              <a:rPr lang="fr-BE" smtClean="0"/>
              <a:t>novembre 23</a:t>
            </a:fld>
            <a:endParaRPr lang="fr-BE"/>
          </a:p>
        </p:txBody>
      </p:sp>
      <p:sp>
        <p:nvSpPr>
          <p:cNvPr id="5" name="Espace réservé du pied de page 4">
            <a:extLst>
              <a:ext uri="{FF2B5EF4-FFF2-40B4-BE49-F238E27FC236}">
                <a16:creationId xmlns:a16="http://schemas.microsoft.com/office/drawing/2014/main" id="{C3E77B45-917F-2082-C232-FAA054F84DCF}"/>
              </a:ext>
            </a:extLst>
          </p:cNvPr>
          <p:cNvSpPr>
            <a:spLocks noGrp="1"/>
          </p:cNvSpPr>
          <p:nvPr>
            <p:ph type="ftr" sz="quarter" idx="11"/>
          </p:nvPr>
        </p:nvSpPr>
        <p:spPr/>
        <p:txBody>
          <a:bodyPr/>
          <a:lstStyle/>
          <a:p>
            <a:r>
              <a:rPr lang="fr-FR"/>
              <a:t>© SOS BURNOUT BELGIQUE                 </a:t>
            </a:r>
            <a:endParaRPr lang="fr-BE"/>
          </a:p>
        </p:txBody>
      </p:sp>
      <p:sp>
        <p:nvSpPr>
          <p:cNvPr id="6" name="Espace réservé du numéro de diapositive 5">
            <a:extLst>
              <a:ext uri="{FF2B5EF4-FFF2-40B4-BE49-F238E27FC236}">
                <a16:creationId xmlns:a16="http://schemas.microsoft.com/office/drawing/2014/main" id="{35AFBDD4-DB72-58AF-2C5E-F51BFBD20838}"/>
              </a:ext>
            </a:extLst>
          </p:cNvPr>
          <p:cNvSpPr>
            <a:spLocks noGrp="1"/>
          </p:cNvSpPr>
          <p:nvPr>
            <p:ph type="sldNum" sz="quarter" idx="12"/>
          </p:nvPr>
        </p:nvSpPr>
        <p:spPr/>
        <p:txBody>
          <a:bodyPr/>
          <a:lstStyle/>
          <a:p>
            <a:fld id="{AF463F82-CBC7-4857-AA84-F0F7BDA99637}" type="slidenum">
              <a:rPr lang="fr-BE" smtClean="0"/>
              <a:t>‹N°›</a:t>
            </a:fld>
            <a:endParaRPr lang="fr-BE"/>
          </a:p>
        </p:txBody>
      </p:sp>
    </p:spTree>
    <p:extLst>
      <p:ext uri="{BB962C8B-B14F-4D97-AF65-F5344CB8AC3E}">
        <p14:creationId xmlns:p14="http://schemas.microsoft.com/office/powerpoint/2010/main" val="20046490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3EABDF-8348-12D6-64AE-5EFDB47F6585}"/>
              </a:ext>
            </a:extLst>
          </p:cNvPr>
          <p:cNvSpPr>
            <a:spLocks noGrp="1"/>
          </p:cNvSpPr>
          <p:nvPr>
            <p:ph type="title"/>
          </p:nvPr>
        </p:nvSpPr>
        <p:spPr/>
        <p:txBody>
          <a:bodyPr/>
          <a:lstStyle/>
          <a:p>
            <a:r>
              <a:rPr lang="fr-FR"/>
              <a:t>Modifiez le style du titre</a:t>
            </a:r>
            <a:endParaRPr lang="fr-BE"/>
          </a:p>
        </p:txBody>
      </p:sp>
      <p:sp>
        <p:nvSpPr>
          <p:cNvPr id="3" name="Espace réservé du contenu 2">
            <a:extLst>
              <a:ext uri="{FF2B5EF4-FFF2-40B4-BE49-F238E27FC236}">
                <a16:creationId xmlns:a16="http://schemas.microsoft.com/office/drawing/2014/main" id="{DE656566-EA44-4D69-044B-0D7A4BCC6509}"/>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contenu 3">
            <a:extLst>
              <a:ext uri="{FF2B5EF4-FFF2-40B4-BE49-F238E27FC236}">
                <a16:creationId xmlns:a16="http://schemas.microsoft.com/office/drawing/2014/main" id="{41B829EB-00A9-019D-6E48-D0C191673D9A}"/>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e la date 4">
            <a:extLst>
              <a:ext uri="{FF2B5EF4-FFF2-40B4-BE49-F238E27FC236}">
                <a16:creationId xmlns:a16="http://schemas.microsoft.com/office/drawing/2014/main" id="{382F6D0E-1D24-8AF4-090E-CEF24BB87B0E}"/>
              </a:ext>
            </a:extLst>
          </p:cNvPr>
          <p:cNvSpPr>
            <a:spLocks noGrp="1"/>
          </p:cNvSpPr>
          <p:nvPr>
            <p:ph type="dt" sz="half" idx="10"/>
          </p:nvPr>
        </p:nvSpPr>
        <p:spPr/>
        <p:txBody>
          <a:bodyPr/>
          <a:lstStyle/>
          <a:p>
            <a:fld id="{B16AA357-8B96-4DC5-80AF-2903946C2E36}" type="datetime6">
              <a:rPr lang="fr-BE" smtClean="0"/>
              <a:t>novembre 23</a:t>
            </a:fld>
            <a:endParaRPr lang="fr-BE"/>
          </a:p>
        </p:txBody>
      </p:sp>
      <p:sp>
        <p:nvSpPr>
          <p:cNvPr id="6" name="Espace réservé du pied de page 5">
            <a:extLst>
              <a:ext uri="{FF2B5EF4-FFF2-40B4-BE49-F238E27FC236}">
                <a16:creationId xmlns:a16="http://schemas.microsoft.com/office/drawing/2014/main" id="{3147AEC4-F422-DCC4-4628-255386084B8C}"/>
              </a:ext>
            </a:extLst>
          </p:cNvPr>
          <p:cNvSpPr>
            <a:spLocks noGrp="1"/>
          </p:cNvSpPr>
          <p:nvPr>
            <p:ph type="ftr" sz="quarter" idx="11"/>
          </p:nvPr>
        </p:nvSpPr>
        <p:spPr/>
        <p:txBody>
          <a:bodyPr/>
          <a:lstStyle/>
          <a:p>
            <a:r>
              <a:rPr lang="fr-FR"/>
              <a:t>© SOS BURNOUT BELGIQUE                 </a:t>
            </a:r>
            <a:endParaRPr lang="fr-BE"/>
          </a:p>
        </p:txBody>
      </p:sp>
      <p:sp>
        <p:nvSpPr>
          <p:cNvPr id="7" name="Espace réservé du numéro de diapositive 6">
            <a:extLst>
              <a:ext uri="{FF2B5EF4-FFF2-40B4-BE49-F238E27FC236}">
                <a16:creationId xmlns:a16="http://schemas.microsoft.com/office/drawing/2014/main" id="{8D594B67-CDB8-F271-4C7B-4751064C0847}"/>
              </a:ext>
            </a:extLst>
          </p:cNvPr>
          <p:cNvSpPr>
            <a:spLocks noGrp="1"/>
          </p:cNvSpPr>
          <p:nvPr>
            <p:ph type="sldNum" sz="quarter" idx="12"/>
          </p:nvPr>
        </p:nvSpPr>
        <p:spPr/>
        <p:txBody>
          <a:bodyPr/>
          <a:lstStyle/>
          <a:p>
            <a:fld id="{AF463F82-CBC7-4857-AA84-F0F7BDA99637}" type="slidenum">
              <a:rPr lang="fr-BE" smtClean="0"/>
              <a:t>‹N°›</a:t>
            </a:fld>
            <a:endParaRPr lang="fr-BE"/>
          </a:p>
        </p:txBody>
      </p:sp>
    </p:spTree>
    <p:extLst>
      <p:ext uri="{BB962C8B-B14F-4D97-AF65-F5344CB8AC3E}">
        <p14:creationId xmlns:p14="http://schemas.microsoft.com/office/powerpoint/2010/main" val="39779551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C7DC0C8-B3AD-C20A-71C6-CD55558FCCA1}"/>
              </a:ext>
            </a:extLst>
          </p:cNvPr>
          <p:cNvSpPr>
            <a:spLocks noGrp="1"/>
          </p:cNvSpPr>
          <p:nvPr>
            <p:ph type="title"/>
          </p:nvPr>
        </p:nvSpPr>
        <p:spPr>
          <a:xfrm>
            <a:off x="839788" y="365125"/>
            <a:ext cx="10515600" cy="1325563"/>
          </a:xfrm>
        </p:spPr>
        <p:txBody>
          <a:bodyPr/>
          <a:lstStyle/>
          <a:p>
            <a:r>
              <a:rPr lang="fr-FR"/>
              <a:t>Modifiez le style du titre</a:t>
            </a:r>
            <a:endParaRPr lang="fr-BE"/>
          </a:p>
        </p:txBody>
      </p:sp>
      <p:sp>
        <p:nvSpPr>
          <p:cNvPr id="3" name="Espace réservé du texte 2">
            <a:extLst>
              <a:ext uri="{FF2B5EF4-FFF2-40B4-BE49-F238E27FC236}">
                <a16:creationId xmlns:a16="http://schemas.microsoft.com/office/drawing/2014/main" id="{C445C132-B0D0-8B1D-C298-896A87B76D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D0B163C6-A869-4A6B-01DB-852F6E583DE0}"/>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u texte 4">
            <a:extLst>
              <a:ext uri="{FF2B5EF4-FFF2-40B4-BE49-F238E27FC236}">
                <a16:creationId xmlns:a16="http://schemas.microsoft.com/office/drawing/2014/main" id="{C0966EA8-B55A-F110-DC54-10C63088C0E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D4F41C33-2F32-D3BA-601E-DAC98471A48D}"/>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7" name="Espace réservé de la date 6">
            <a:extLst>
              <a:ext uri="{FF2B5EF4-FFF2-40B4-BE49-F238E27FC236}">
                <a16:creationId xmlns:a16="http://schemas.microsoft.com/office/drawing/2014/main" id="{9BBE62D9-B6D2-742A-4BD5-C743990955BE}"/>
              </a:ext>
            </a:extLst>
          </p:cNvPr>
          <p:cNvSpPr>
            <a:spLocks noGrp="1"/>
          </p:cNvSpPr>
          <p:nvPr>
            <p:ph type="dt" sz="half" idx="10"/>
          </p:nvPr>
        </p:nvSpPr>
        <p:spPr/>
        <p:txBody>
          <a:bodyPr/>
          <a:lstStyle/>
          <a:p>
            <a:fld id="{ADD14BA4-006A-4185-9EB9-7C66FE3B7AA1}" type="datetime6">
              <a:rPr lang="fr-BE" smtClean="0"/>
              <a:t>novembre 23</a:t>
            </a:fld>
            <a:endParaRPr lang="fr-BE"/>
          </a:p>
        </p:txBody>
      </p:sp>
      <p:sp>
        <p:nvSpPr>
          <p:cNvPr id="8" name="Espace réservé du pied de page 7">
            <a:extLst>
              <a:ext uri="{FF2B5EF4-FFF2-40B4-BE49-F238E27FC236}">
                <a16:creationId xmlns:a16="http://schemas.microsoft.com/office/drawing/2014/main" id="{6EB6C126-3F76-8F58-0F7C-CB4571CF9184}"/>
              </a:ext>
            </a:extLst>
          </p:cNvPr>
          <p:cNvSpPr>
            <a:spLocks noGrp="1"/>
          </p:cNvSpPr>
          <p:nvPr>
            <p:ph type="ftr" sz="quarter" idx="11"/>
          </p:nvPr>
        </p:nvSpPr>
        <p:spPr/>
        <p:txBody>
          <a:bodyPr/>
          <a:lstStyle/>
          <a:p>
            <a:r>
              <a:rPr lang="fr-FR"/>
              <a:t>© SOS BURNOUT BELGIQUE                 </a:t>
            </a:r>
            <a:endParaRPr lang="fr-BE"/>
          </a:p>
        </p:txBody>
      </p:sp>
      <p:sp>
        <p:nvSpPr>
          <p:cNvPr id="9" name="Espace réservé du numéro de diapositive 8">
            <a:extLst>
              <a:ext uri="{FF2B5EF4-FFF2-40B4-BE49-F238E27FC236}">
                <a16:creationId xmlns:a16="http://schemas.microsoft.com/office/drawing/2014/main" id="{60670CA4-50AA-212B-580D-03870D248C3E}"/>
              </a:ext>
            </a:extLst>
          </p:cNvPr>
          <p:cNvSpPr>
            <a:spLocks noGrp="1"/>
          </p:cNvSpPr>
          <p:nvPr>
            <p:ph type="sldNum" sz="quarter" idx="12"/>
          </p:nvPr>
        </p:nvSpPr>
        <p:spPr/>
        <p:txBody>
          <a:bodyPr/>
          <a:lstStyle/>
          <a:p>
            <a:fld id="{AF463F82-CBC7-4857-AA84-F0F7BDA99637}" type="slidenum">
              <a:rPr lang="fr-BE" smtClean="0"/>
              <a:t>‹N°›</a:t>
            </a:fld>
            <a:endParaRPr lang="fr-BE"/>
          </a:p>
        </p:txBody>
      </p:sp>
    </p:spTree>
    <p:extLst>
      <p:ext uri="{BB962C8B-B14F-4D97-AF65-F5344CB8AC3E}">
        <p14:creationId xmlns:p14="http://schemas.microsoft.com/office/powerpoint/2010/main" val="23263723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DA219F3-670D-B118-AC28-90E252E6DCB2}"/>
              </a:ext>
            </a:extLst>
          </p:cNvPr>
          <p:cNvSpPr>
            <a:spLocks noGrp="1"/>
          </p:cNvSpPr>
          <p:nvPr>
            <p:ph type="title"/>
          </p:nvPr>
        </p:nvSpPr>
        <p:spPr/>
        <p:txBody>
          <a:bodyPr/>
          <a:lstStyle/>
          <a:p>
            <a:r>
              <a:rPr lang="fr-FR"/>
              <a:t>Modifiez le style du titre</a:t>
            </a:r>
            <a:endParaRPr lang="fr-BE"/>
          </a:p>
        </p:txBody>
      </p:sp>
      <p:sp>
        <p:nvSpPr>
          <p:cNvPr id="3" name="Espace réservé de la date 2">
            <a:extLst>
              <a:ext uri="{FF2B5EF4-FFF2-40B4-BE49-F238E27FC236}">
                <a16:creationId xmlns:a16="http://schemas.microsoft.com/office/drawing/2014/main" id="{24ED475E-DB98-C640-3767-58AF0DC8AA60}"/>
              </a:ext>
            </a:extLst>
          </p:cNvPr>
          <p:cNvSpPr>
            <a:spLocks noGrp="1"/>
          </p:cNvSpPr>
          <p:nvPr>
            <p:ph type="dt" sz="half" idx="10"/>
          </p:nvPr>
        </p:nvSpPr>
        <p:spPr/>
        <p:txBody>
          <a:bodyPr/>
          <a:lstStyle/>
          <a:p>
            <a:fld id="{EA30F982-6C8C-40FA-B9A4-F474B45EC512}" type="datetime6">
              <a:rPr lang="fr-BE" smtClean="0"/>
              <a:t>novembre 23</a:t>
            </a:fld>
            <a:endParaRPr lang="fr-BE"/>
          </a:p>
        </p:txBody>
      </p:sp>
      <p:sp>
        <p:nvSpPr>
          <p:cNvPr id="4" name="Espace réservé du pied de page 3">
            <a:extLst>
              <a:ext uri="{FF2B5EF4-FFF2-40B4-BE49-F238E27FC236}">
                <a16:creationId xmlns:a16="http://schemas.microsoft.com/office/drawing/2014/main" id="{72F022E6-DDEE-A402-35DE-059FFF413636}"/>
              </a:ext>
            </a:extLst>
          </p:cNvPr>
          <p:cNvSpPr>
            <a:spLocks noGrp="1"/>
          </p:cNvSpPr>
          <p:nvPr>
            <p:ph type="ftr" sz="quarter" idx="11"/>
          </p:nvPr>
        </p:nvSpPr>
        <p:spPr/>
        <p:txBody>
          <a:bodyPr/>
          <a:lstStyle/>
          <a:p>
            <a:r>
              <a:rPr lang="fr-FR"/>
              <a:t>© SOS BURNOUT BELGIQUE                 </a:t>
            </a:r>
            <a:endParaRPr lang="fr-BE"/>
          </a:p>
        </p:txBody>
      </p:sp>
      <p:sp>
        <p:nvSpPr>
          <p:cNvPr id="5" name="Espace réservé du numéro de diapositive 4">
            <a:extLst>
              <a:ext uri="{FF2B5EF4-FFF2-40B4-BE49-F238E27FC236}">
                <a16:creationId xmlns:a16="http://schemas.microsoft.com/office/drawing/2014/main" id="{03769B97-74DE-98B1-1270-30024AC14155}"/>
              </a:ext>
            </a:extLst>
          </p:cNvPr>
          <p:cNvSpPr>
            <a:spLocks noGrp="1"/>
          </p:cNvSpPr>
          <p:nvPr>
            <p:ph type="sldNum" sz="quarter" idx="12"/>
          </p:nvPr>
        </p:nvSpPr>
        <p:spPr/>
        <p:txBody>
          <a:bodyPr/>
          <a:lstStyle/>
          <a:p>
            <a:fld id="{AF463F82-CBC7-4857-AA84-F0F7BDA99637}" type="slidenum">
              <a:rPr lang="fr-BE" smtClean="0"/>
              <a:t>‹N°›</a:t>
            </a:fld>
            <a:endParaRPr lang="fr-BE"/>
          </a:p>
        </p:txBody>
      </p:sp>
    </p:spTree>
    <p:extLst>
      <p:ext uri="{BB962C8B-B14F-4D97-AF65-F5344CB8AC3E}">
        <p14:creationId xmlns:p14="http://schemas.microsoft.com/office/powerpoint/2010/main" val="3493756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429BDEB4-E406-EA47-2BCF-4AFE3D0860C3}"/>
              </a:ext>
            </a:extLst>
          </p:cNvPr>
          <p:cNvSpPr>
            <a:spLocks noGrp="1"/>
          </p:cNvSpPr>
          <p:nvPr>
            <p:ph type="dt" sz="half" idx="10"/>
          </p:nvPr>
        </p:nvSpPr>
        <p:spPr/>
        <p:txBody>
          <a:bodyPr/>
          <a:lstStyle/>
          <a:p>
            <a:fld id="{71F95801-3924-44E0-83B7-B2454E5E22F0}" type="datetime6">
              <a:rPr lang="fr-BE" smtClean="0"/>
              <a:t>novembre 23</a:t>
            </a:fld>
            <a:endParaRPr lang="fr-BE"/>
          </a:p>
        </p:txBody>
      </p:sp>
      <p:sp>
        <p:nvSpPr>
          <p:cNvPr id="3" name="Espace réservé du pied de page 2">
            <a:extLst>
              <a:ext uri="{FF2B5EF4-FFF2-40B4-BE49-F238E27FC236}">
                <a16:creationId xmlns:a16="http://schemas.microsoft.com/office/drawing/2014/main" id="{2E348D63-45D6-30B3-276E-105BCD5C0996}"/>
              </a:ext>
            </a:extLst>
          </p:cNvPr>
          <p:cNvSpPr>
            <a:spLocks noGrp="1"/>
          </p:cNvSpPr>
          <p:nvPr>
            <p:ph type="ftr" sz="quarter" idx="11"/>
          </p:nvPr>
        </p:nvSpPr>
        <p:spPr/>
        <p:txBody>
          <a:bodyPr/>
          <a:lstStyle/>
          <a:p>
            <a:r>
              <a:rPr lang="fr-FR"/>
              <a:t>© SOS BURNOUT BELGIQUE                 </a:t>
            </a:r>
            <a:endParaRPr lang="fr-BE"/>
          </a:p>
        </p:txBody>
      </p:sp>
      <p:sp>
        <p:nvSpPr>
          <p:cNvPr id="4" name="Espace réservé du numéro de diapositive 3">
            <a:extLst>
              <a:ext uri="{FF2B5EF4-FFF2-40B4-BE49-F238E27FC236}">
                <a16:creationId xmlns:a16="http://schemas.microsoft.com/office/drawing/2014/main" id="{12EDF1C7-E91B-D6ED-68B4-B7F7AECEB3DE}"/>
              </a:ext>
            </a:extLst>
          </p:cNvPr>
          <p:cNvSpPr>
            <a:spLocks noGrp="1"/>
          </p:cNvSpPr>
          <p:nvPr>
            <p:ph type="sldNum" sz="quarter" idx="12"/>
          </p:nvPr>
        </p:nvSpPr>
        <p:spPr/>
        <p:txBody>
          <a:bodyPr/>
          <a:lstStyle/>
          <a:p>
            <a:fld id="{AF463F82-CBC7-4857-AA84-F0F7BDA99637}" type="slidenum">
              <a:rPr lang="fr-BE" smtClean="0"/>
              <a:t>‹N°›</a:t>
            </a:fld>
            <a:endParaRPr lang="fr-BE"/>
          </a:p>
        </p:txBody>
      </p:sp>
    </p:spTree>
    <p:extLst>
      <p:ext uri="{BB962C8B-B14F-4D97-AF65-F5344CB8AC3E}">
        <p14:creationId xmlns:p14="http://schemas.microsoft.com/office/powerpoint/2010/main" val="17239016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A7D03BC-9D00-1A53-0C39-95F18710832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du contenu 2">
            <a:extLst>
              <a:ext uri="{FF2B5EF4-FFF2-40B4-BE49-F238E27FC236}">
                <a16:creationId xmlns:a16="http://schemas.microsoft.com/office/drawing/2014/main" id="{E11EA984-C144-3AAC-DC40-168525F54D5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texte 3">
            <a:extLst>
              <a:ext uri="{FF2B5EF4-FFF2-40B4-BE49-F238E27FC236}">
                <a16:creationId xmlns:a16="http://schemas.microsoft.com/office/drawing/2014/main" id="{400CDCE9-1D38-586C-48C7-0862F72D86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8CA32B16-B9A2-3BF6-BF00-36F285F93593}"/>
              </a:ext>
            </a:extLst>
          </p:cNvPr>
          <p:cNvSpPr>
            <a:spLocks noGrp="1"/>
          </p:cNvSpPr>
          <p:nvPr>
            <p:ph type="dt" sz="half" idx="10"/>
          </p:nvPr>
        </p:nvSpPr>
        <p:spPr/>
        <p:txBody>
          <a:bodyPr/>
          <a:lstStyle/>
          <a:p>
            <a:fld id="{3CDA2CDC-2725-49EE-9F16-E92CC6CCC3D7}" type="datetime6">
              <a:rPr lang="fr-BE" smtClean="0"/>
              <a:t>novembre 23</a:t>
            </a:fld>
            <a:endParaRPr lang="fr-BE"/>
          </a:p>
        </p:txBody>
      </p:sp>
      <p:sp>
        <p:nvSpPr>
          <p:cNvPr id="6" name="Espace réservé du pied de page 5">
            <a:extLst>
              <a:ext uri="{FF2B5EF4-FFF2-40B4-BE49-F238E27FC236}">
                <a16:creationId xmlns:a16="http://schemas.microsoft.com/office/drawing/2014/main" id="{5F3ECB11-9B78-7CAD-3C98-BF18D3E57449}"/>
              </a:ext>
            </a:extLst>
          </p:cNvPr>
          <p:cNvSpPr>
            <a:spLocks noGrp="1"/>
          </p:cNvSpPr>
          <p:nvPr>
            <p:ph type="ftr" sz="quarter" idx="11"/>
          </p:nvPr>
        </p:nvSpPr>
        <p:spPr/>
        <p:txBody>
          <a:bodyPr/>
          <a:lstStyle/>
          <a:p>
            <a:r>
              <a:rPr lang="fr-FR"/>
              <a:t>© SOS BURNOUT BELGIQUE                 </a:t>
            </a:r>
            <a:endParaRPr lang="fr-BE"/>
          </a:p>
        </p:txBody>
      </p:sp>
      <p:sp>
        <p:nvSpPr>
          <p:cNvPr id="7" name="Espace réservé du numéro de diapositive 6">
            <a:extLst>
              <a:ext uri="{FF2B5EF4-FFF2-40B4-BE49-F238E27FC236}">
                <a16:creationId xmlns:a16="http://schemas.microsoft.com/office/drawing/2014/main" id="{30A8983D-54B1-7B4E-634B-A996D25C520E}"/>
              </a:ext>
            </a:extLst>
          </p:cNvPr>
          <p:cNvSpPr>
            <a:spLocks noGrp="1"/>
          </p:cNvSpPr>
          <p:nvPr>
            <p:ph type="sldNum" sz="quarter" idx="12"/>
          </p:nvPr>
        </p:nvSpPr>
        <p:spPr/>
        <p:txBody>
          <a:bodyPr/>
          <a:lstStyle/>
          <a:p>
            <a:fld id="{AF463F82-CBC7-4857-AA84-F0F7BDA99637}" type="slidenum">
              <a:rPr lang="fr-BE" smtClean="0"/>
              <a:t>‹N°›</a:t>
            </a:fld>
            <a:endParaRPr lang="fr-BE"/>
          </a:p>
        </p:txBody>
      </p:sp>
    </p:spTree>
    <p:extLst>
      <p:ext uri="{BB962C8B-B14F-4D97-AF65-F5344CB8AC3E}">
        <p14:creationId xmlns:p14="http://schemas.microsoft.com/office/powerpoint/2010/main" val="9252696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7B21BA-EEA2-0FD9-72E6-7644BAB81FC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pour une image  2">
            <a:extLst>
              <a:ext uri="{FF2B5EF4-FFF2-40B4-BE49-F238E27FC236}">
                <a16:creationId xmlns:a16="http://schemas.microsoft.com/office/drawing/2014/main" id="{DF3F39C5-05E4-3539-0040-1F4D9D65392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a:extLst>
              <a:ext uri="{FF2B5EF4-FFF2-40B4-BE49-F238E27FC236}">
                <a16:creationId xmlns:a16="http://schemas.microsoft.com/office/drawing/2014/main" id="{7CC6CAF8-A957-D9CB-3941-6619737DD0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4AD237C4-1EA1-6801-748A-2B8CA197FA87}"/>
              </a:ext>
            </a:extLst>
          </p:cNvPr>
          <p:cNvSpPr>
            <a:spLocks noGrp="1"/>
          </p:cNvSpPr>
          <p:nvPr>
            <p:ph type="dt" sz="half" idx="10"/>
          </p:nvPr>
        </p:nvSpPr>
        <p:spPr/>
        <p:txBody>
          <a:bodyPr/>
          <a:lstStyle/>
          <a:p>
            <a:fld id="{6AB4ECC8-3A44-4BB6-BF0F-1B9405855A3F}" type="datetime6">
              <a:rPr lang="fr-BE" smtClean="0"/>
              <a:t>novembre 23</a:t>
            </a:fld>
            <a:endParaRPr lang="fr-BE"/>
          </a:p>
        </p:txBody>
      </p:sp>
      <p:sp>
        <p:nvSpPr>
          <p:cNvPr id="6" name="Espace réservé du pied de page 5">
            <a:extLst>
              <a:ext uri="{FF2B5EF4-FFF2-40B4-BE49-F238E27FC236}">
                <a16:creationId xmlns:a16="http://schemas.microsoft.com/office/drawing/2014/main" id="{2D8A26AB-C499-2780-01AE-5249FE5CB086}"/>
              </a:ext>
            </a:extLst>
          </p:cNvPr>
          <p:cNvSpPr>
            <a:spLocks noGrp="1"/>
          </p:cNvSpPr>
          <p:nvPr>
            <p:ph type="ftr" sz="quarter" idx="11"/>
          </p:nvPr>
        </p:nvSpPr>
        <p:spPr/>
        <p:txBody>
          <a:bodyPr/>
          <a:lstStyle/>
          <a:p>
            <a:r>
              <a:rPr lang="fr-FR"/>
              <a:t>© SOS BURNOUT BELGIQUE                 </a:t>
            </a:r>
            <a:endParaRPr lang="fr-BE"/>
          </a:p>
        </p:txBody>
      </p:sp>
      <p:sp>
        <p:nvSpPr>
          <p:cNvPr id="7" name="Espace réservé du numéro de diapositive 6">
            <a:extLst>
              <a:ext uri="{FF2B5EF4-FFF2-40B4-BE49-F238E27FC236}">
                <a16:creationId xmlns:a16="http://schemas.microsoft.com/office/drawing/2014/main" id="{FEC2F7A0-472A-B350-293B-19B2194222F2}"/>
              </a:ext>
            </a:extLst>
          </p:cNvPr>
          <p:cNvSpPr>
            <a:spLocks noGrp="1"/>
          </p:cNvSpPr>
          <p:nvPr>
            <p:ph type="sldNum" sz="quarter" idx="12"/>
          </p:nvPr>
        </p:nvSpPr>
        <p:spPr/>
        <p:txBody>
          <a:bodyPr/>
          <a:lstStyle/>
          <a:p>
            <a:fld id="{AF463F82-CBC7-4857-AA84-F0F7BDA99637}" type="slidenum">
              <a:rPr lang="fr-BE" smtClean="0"/>
              <a:t>‹N°›</a:t>
            </a:fld>
            <a:endParaRPr lang="fr-BE"/>
          </a:p>
        </p:txBody>
      </p:sp>
    </p:spTree>
    <p:extLst>
      <p:ext uri="{BB962C8B-B14F-4D97-AF65-F5344CB8AC3E}">
        <p14:creationId xmlns:p14="http://schemas.microsoft.com/office/powerpoint/2010/main" val="3532587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66F2EF06-661C-44BD-B701-6681859A215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BE"/>
          </a:p>
        </p:txBody>
      </p:sp>
      <p:sp>
        <p:nvSpPr>
          <p:cNvPr id="3" name="Espace réservé du texte 2">
            <a:extLst>
              <a:ext uri="{FF2B5EF4-FFF2-40B4-BE49-F238E27FC236}">
                <a16:creationId xmlns:a16="http://schemas.microsoft.com/office/drawing/2014/main" id="{159E39FB-BBED-C2BB-9827-674D90D1C73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5FCEBD6D-674F-57D9-60BA-9AA329FAE4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9F9C4F-3462-421A-BC0B-CF0D953E8463}" type="datetime6">
              <a:rPr lang="fr-BE" smtClean="0"/>
              <a:t>novembre 23</a:t>
            </a:fld>
            <a:endParaRPr lang="fr-BE"/>
          </a:p>
        </p:txBody>
      </p:sp>
      <p:sp>
        <p:nvSpPr>
          <p:cNvPr id="5" name="Espace réservé du pied de page 4">
            <a:extLst>
              <a:ext uri="{FF2B5EF4-FFF2-40B4-BE49-F238E27FC236}">
                <a16:creationId xmlns:a16="http://schemas.microsoft.com/office/drawing/2014/main" id="{229D36E6-1A1E-3909-8789-888F4C18147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a:t>© SOS BURNOUT BELGIQUE                 </a:t>
            </a:r>
            <a:endParaRPr lang="fr-BE"/>
          </a:p>
        </p:txBody>
      </p:sp>
      <p:sp>
        <p:nvSpPr>
          <p:cNvPr id="6" name="Espace réservé du numéro de diapositive 5">
            <a:extLst>
              <a:ext uri="{FF2B5EF4-FFF2-40B4-BE49-F238E27FC236}">
                <a16:creationId xmlns:a16="http://schemas.microsoft.com/office/drawing/2014/main" id="{1250AB04-9E0B-F357-7C5B-2F95B299115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463F82-CBC7-4857-AA84-F0F7BDA99637}" type="slidenum">
              <a:rPr lang="fr-BE" smtClean="0"/>
              <a:t>‹N°›</a:t>
            </a:fld>
            <a:endParaRPr lang="fr-BE"/>
          </a:p>
        </p:txBody>
      </p:sp>
    </p:spTree>
    <p:extLst>
      <p:ext uri="{BB962C8B-B14F-4D97-AF65-F5344CB8AC3E}">
        <p14:creationId xmlns:p14="http://schemas.microsoft.com/office/powerpoint/2010/main" val="10970301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45" name="Rectangle 1044">
            <a:extLst>
              <a:ext uri="{FF2B5EF4-FFF2-40B4-BE49-F238E27FC236}">
                <a16:creationId xmlns:a16="http://schemas.microsoft.com/office/drawing/2014/main" id="{E91DC736-0EF8-4F87-9146-EBF1D2EE4D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Gratuit Personne Qui écrit Sur Du Papier Brun Photos">
            <a:extLst>
              <a:ext uri="{FF2B5EF4-FFF2-40B4-BE49-F238E27FC236}">
                <a16:creationId xmlns:a16="http://schemas.microsoft.com/office/drawing/2014/main" id="{22F93E46-B790-3A05-792F-A5ADE252B6F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15944"/>
          <a:stretch/>
        </p:blipFill>
        <p:spPr bwMode="auto">
          <a:xfrm>
            <a:off x="3523488" y="10"/>
            <a:ext cx="8668512" cy="6857990"/>
          </a:xfrm>
          <a:prstGeom prst="rect">
            <a:avLst/>
          </a:prstGeom>
          <a:noFill/>
          <a:extLst>
            <a:ext uri="{909E8E84-426E-40DD-AFC4-6F175D3DCCD1}">
              <a14:hiddenFill xmlns:a14="http://schemas.microsoft.com/office/drawing/2010/main">
                <a:solidFill>
                  <a:srgbClr val="FFFFFF"/>
                </a:solidFill>
              </a14:hiddenFill>
            </a:ext>
          </a:extLst>
        </p:spPr>
      </p:pic>
      <p:sp>
        <p:nvSpPr>
          <p:cNvPr id="1047" name="Rectangle 1046">
            <a:extLst>
              <a:ext uri="{FF2B5EF4-FFF2-40B4-BE49-F238E27FC236}">
                <a16:creationId xmlns:a16="http://schemas.microsoft.com/office/drawing/2014/main" id="{097CD68E-23E3-4007-8847-CD0944C4F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94D948BA-5269-1DAC-1264-5A94BFC6D362}"/>
              </a:ext>
            </a:extLst>
          </p:cNvPr>
          <p:cNvSpPr>
            <a:spLocks noGrp="1"/>
          </p:cNvSpPr>
          <p:nvPr>
            <p:ph type="ctrTitle"/>
          </p:nvPr>
        </p:nvSpPr>
        <p:spPr>
          <a:xfrm>
            <a:off x="477980" y="1122363"/>
            <a:ext cx="4949425" cy="3204134"/>
          </a:xfrm>
        </p:spPr>
        <p:txBody>
          <a:bodyPr anchor="b">
            <a:normAutofit/>
          </a:bodyPr>
          <a:lstStyle/>
          <a:p>
            <a:pPr algn="l"/>
            <a:r>
              <a:rPr lang="fr-BE" sz="4800" dirty="0"/>
              <a:t>La fin d’incapacité de travail</a:t>
            </a:r>
          </a:p>
        </p:txBody>
      </p:sp>
      <p:sp>
        <p:nvSpPr>
          <p:cNvPr id="1049" name="Rectangle 1048">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051" name="Rectangle 1050">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Espace réservé du pied de page 3">
            <a:extLst>
              <a:ext uri="{FF2B5EF4-FFF2-40B4-BE49-F238E27FC236}">
                <a16:creationId xmlns:a16="http://schemas.microsoft.com/office/drawing/2014/main" id="{EE06A43F-1B26-EA1A-F3B6-8CF4CCF4648D}"/>
              </a:ext>
            </a:extLst>
          </p:cNvPr>
          <p:cNvSpPr>
            <a:spLocks noGrp="1"/>
          </p:cNvSpPr>
          <p:nvPr>
            <p:ph type="ftr" sz="quarter" idx="11"/>
          </p:nvPr>
        </p:nvSpPr>
        <p:spPr>
          <a:xfrm>
            <a:off x="1692321" y="6356350"/>
            <a:ext cx="2809017" cy="365125"/>
          </a:xfrm>
        </p:spPr>
        <p:txBody>
          <a:bodyPr>
            <a:normAutofit/>
          </a:bodyPr>
          <a:lstStyle/>
          <a:p>
            <a:pPr algn="r">
              <a:spcAft>
                <a:spcPts val="600"/>
              </a:spcAft>
            </a:pPr>
            <a:r>
              <a:rPr lang="fr-FR">
                <a:solidFill>
                  <a:schemeClr val="tx1">
                    <a:lumMod val="50000"/>
                    <a:lumOff val="50000"/>
                  </a:schemeClr>
                </a:solidFill>
              </a:rPr>
              <a:t>© SOS BURNOUT BELGIQUE                 </a:t>
            </a:r>
            <a:endParaRPr lang="fr-BE">
              <a:solidFill>
                <a:schemeClr val="tx1">
                  <a:lumMod val="50000"/>
                  <a:lumOff val="50000"/>
                </a:schemeClr>
              </a:solidFill>
            </a:endParaRPr>
          </a:p>
        </p:txBody>
      </p:sp>
    </p:spTree>
    <p:extLst>
      <p:ext uri="{BB962C8B-B14F-4D97-AF65-F5344CB8AC3E}">
        <p14:creationId xmlns:p14="http://schemas.microsoft.com/office/powerpoint/2010/main" val="2713398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24FAC03-2824-F50F-AFC2-2204DBA7E67D}"/>
              </a:ext>
            </a:extLst>
          </p:cNvPr>
          <p:cNvSpPr>
            <a:spLocks noGrp="1"/>
          </p:cNvSpPr>
          <p:nvPr>
            <p:ph type="ctrTitle"/>
          </p:nvPr>
        </p:nvSpPr>
        <p:spPr>
          <a:xfrm>
            <a:off x="658761" y="296453"/>
            <a:ext cx="10205884" cy="1237379"/>
          </a:xfrm>
        </p:spPr>
        <p:txBody>
          <a:bodyPr>
            <a:normAutofit/>
          </a:bodyPr>
          <a:lstStyle/>
          <a:p>
            <a:pPr algn="l"/>
            <a:r>
              <a:rPr lang="fr-BE" sz="4000" kern="0" dirty="0">
                <a:latin typeface="Georgia" panose="02040502050405020303" pitchFamily="18" charset="0"/>
                <a:ea typeface="Times New Roman" panose="02020603050405020304" pitchFamily="18" charset="0"/>
                <a:cs typeface="Times New Roman" panose="02020603050405020304" pitchFamily="18" charset="0"/>
              </a:rPr>
              <a:t> Vous êtes apte à reprendre votre activité ?</a:t>
            </a:r>
            <a:endParaRPr lang="fr-BE" sz="4000" dirty="0"/>
          </a:p>
        </p:txBody>
      </p:sp>
      <p:sp>
        <p:nvSpPr>
          <p:cNvPr id="3" name="Sous-titre 2">
            <a:extLst>
              <a:ext uri="{FF2B5EF4-FFF2-40B4-BE49-F238E27FC236}">
                <a16:creationId xmlns:a16="http://schemas.microsoft.com/office/drawing/2014/main" id="{1EC5DCA0-3BEC-E40E-9A66-AF762BEE2750}"/>
              </a:ext>
            </a:extLst>
          </p:cNvPr>
          <p:cNvSpPr>
            <a:spLocks noGrp="1"/>
          </p:cNvSpPr>
          <p:nvPr>
            <p:ph type="subTitle" idx="1"/>
          </p:nvPr>
        </p:nvSpPr>
        <p:spPr>
          <a:xfrm>
            <a:off x="1435509" y="1868129"/>
            <a:ext cx="9144000" cy="3814916"/>
          </a:xfrm>
        </p:spPr>
        <p:txBody>
          <a:bodyPr>
            <a:normAutofit fontScale="77500" lnSpcReduction="20000"/>
          </a:bodyPr>
          <a:lstStyle/>
          <a:p>
            <a:pPr algn="l"/>
            <a:r>
              <a:rPr lang="fr-FR" sz="3900" b="1" i="0" dirty="0">
                <a:effectLst/>
                <a:latin typeface="Calibri" panose="020F0502020204030204" pitchFamily="34" charset="0"/>
              </a:rPr>
              <a:t>Vous reprenez le travail </a:t>
            </a:r>
            <a:r>
              <a:rPr lang="fr-FR" sz="3900" b="1" i="0" u="sng" dirty="0">
                <a:effectLst/>
                <a:latin typeface="Calibri" panose="020F0502020204030204" pitchFamily="34" charset="0"/>
              </a:rPr>
              <a:t>à la date de fin </a:t>
            </a:r>
            <a:r>
              <a:rPr lang="fr-FR" sz="3900" b="1" i="0" dirty="0">
                <a:effectLst/>
                <a:latin typeface="Calibri" panose="020F0502020204030204" pitchFamily="34" charset="0"/>
              </a:rPr>
              <a:t>d’incapacité indiquée sur le certificat ? </a:t>
            </a:r>
          </a:p>
          <a:p>
            <a:pPr algn="l"/>
            <a:endParaRPr lang="fr-FR" b="0" i="0" dirty="0">
              <a:solidFill>
                <a:srgbClr val="6F7279"/>
              </a:solidFill>
              <a:effectLst/>
              <a:latin typeface="Calibri" panose="020F0502020204030204" pitchFamily="34" charset="0"/>
            </a:endParaRPr>
          </a:p>
          <a:p>
            <a:pPr marL="342900" indent="-342900" algn="l">
              <a:buFont typeface="Wingdings" panose="05000000000000000000" pitchFamily="2" charset="2"/>
              <a:buChar char="Ø"/>
            </a:pPr>
            <a:r>
              <a:rPr lang="fr-FR" b="0" i="0" dirty="0">
                <a:effectLst/>
              </a:rPr>
              <a:t>Vous n’avez pas de démarche administrative à faire vis-à-vis de la mutualité.</a:t>
            </a:r>
          </a:p>
          <a:p>
            <a:pPr algn="l"/>
            <a:endParaRPr lang="fr-FR" dirty="0"/>
          </a:p>
          <a:p>
            <a:pPr marL="342900" indent="-342900" algn="l">
              <a:buFont typeface="Wingdings" panose="05000000000000000000" pitchFamily="2" charset="2"/>
              <a:buChar char="Ø"/>
            </a:pPr>
            <a:r>
              <a:rPr lang="fr-FR" b="0" i="0" dirty="0">
                <a:effectLst/>
              </a:rPr>
              <a:t>Prévenez votre employeur et voyez avec lui si un passage auprès de la médecine du travail est ou non requit en fonction du poste que vous occupez et de la durée de votre incapacité.</a:t>
            </a:r>
            <a:br>
              <a:rPr lang="fr-FR" b="0" i="0" dirty="0">
                <a:effectLst/>
              </a:rPr>
            </a:br>
            <a:endParaRPr lang="fr-FR" b="0" i="0" dirty="0">
              <a:effectLst/>
            </a:endParaRPr>
          </a:p>
          <a:p>
            <a:pPr algn="l"/>
            <a:r>
              <a:rPr lang="fr-FR" b="0" i="0" dirty="0">
                <a:effectLst/>
              </a:rPr>
              <a:t>Dans l’affirmative, </a:t>
            </a:r>
            <a:r>
              <a:rPr lang="fr-FR" dirty="0"/>
              <a:t>c</a:t>
            </a:r>
            <a:r>
              <a:rPr lang="fr-FR" b="0" i="0" dirty="0">
                <a:effectLst/>
              </a:rPr>
              <a:t>et examen doit avoir lieu au plus tôt le jour de la reprise du travail et au plus tard dans les 10 jours ouvrables, toujours durant les heures de travail.</a:t>
            </a:r>
          </a:p>
          <a:p>
            <a:pPr algn="l"/>
            <a:r>
              <a:rPr lang="fr-FR" dirty="0"/>
              <a:t>Vous pouvez vous-même demander à passer un examen auprès de la médecine du travail.</a:t>
            </a:r>
            <a:endParaRPr lang="fr-FR" b="0" i="0" dirty="0">
              <a:effectLst/>
            </a:endParaRPr>
          </a:p>
          <a:p>
            <a:pPr algn="l"/>
            <a:endParaRPr lang="fr-FR" dirty="0">
              <a:solidFill>
                <a:srgbClr val="6F7279"/>
              </a:solidFill>
              <a:latin typeface="Calibri" panose="020F0502020204030204" pitchFamily="34" charset="0"/>
            </a:endParaRPr>
          </a:p>
          <a:p>
            <a:pPr algn="l"/>
            <a:endParaRPr lang="fr-FR" b="0" i="0" dirty="0">
              <a:solidFill>
                <a:srgbClr val="6F7279"/>
              </a:solidFill>
              <a:effectLst/>
              <a:latin typeface="Calibri" panose="020F0502020204030204" pitchFamily="34" charset="0"/>
            </a:endParaRPr>
          </a:p>
          <a:p>
            <a:endParaRPr lang="fr-BE" dirty="0"/>
          </a:p>
        </p:txBody>
      </p:sp>
      <p:sp>
        <p:nvSpPr>
          <p:cNvPr id="5" name="Espace réservé du pied de page 4">
            <a:extLst>
              <a:ext uri="{FF2B5EF4-FFF2-40B4-BE49-F238E27FC236}">
                <a16:creationId xmlns:a16="http://schemas.microsoft.com/office/drawing/2014/main" id="{290556D6-A48A-9C41-9477-C8C3685AA49A}"/>
              </a:ext>
            </a:extLst>
          </p:cNvPr>
          <p:cNvSpPr>
            <a:spLocks noGrp="1"/>
          </p:cNvSpPr>
          <p:nvPr>
            <p:ph type="ftr" sz="quarter" idx="11"/>
          </p:nvPr>
        </p:nvSpPr>
        <p:spPr/>
        <p:txBody>
          <a:bodyPr/>
          <a:lstStyle/>
          <a:p>
            <a:r>
              <a:rPr lang="fr-FR"/>
              <a:t>© SOS BURNOUT BELGIQUE                 </a:t>
            </a:r>
            <a:endParaRPr lang="fr-BE"/>
          </a:p>
        </p:txBody>
      </p:sp>
    </p:spTree>
    <p:extLst>
      <p:ext uri="{BB962C8B-B14F-4D97-AF65-F5344CB8AC3E}">
        <p14:creationId xmlns:p14="http://schemas.microsoft.com/office/powerpoint/2010/main" val="40081517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1EC5DCA0-3BEC-E40E-9A66-AF762BEE2750}"/>
              </a:ext>
            </a:extLst>
          </p:cNvPr>
          <p:cNvSpPr>
            <a:spLocks noGrp="1"/>
          </p:cNvSpPr>
          <p:nvPr>
            <p:ph type="subTitle" idx="1"/>
          </p:nvPr>
        </p:nvSpPr>
        <p:spPr>
          <a:xfrm>
            <a:off x="1435509" y="668595"/>
            <a:ext cx="9144000" cy="4575430"/>
          </a:xfrm>
        </p:spPr>
        <p:txBody>
          <a:bodyPr>
            <a:normAutofit lnSpcReduction="10000"/>
          </a:bodyPr>
          <a:lstStyle/>
          <a:p>
            <a:pPr algn="l"/>
            <a:r>
              <a:rPr lang="fr-FR" sz="3900" b="1" i="0" dirty="0">
                <a:effectLst/>
                <a:latin typeface="Calibri" panose="020F0502020204030204" pitchFamily="34" charset="0"/>
              </a:rPr>
              <a:t>Vous reprenez le travail </a:t>
            </a:r>
            <a:r>
              <a:rPr lang="fr-FR" sz="3900" b="1" i="0" u="sng" dirty="0">
                <a:effectLst/>
                <a:latin typeface="Calibri" panose="020F0502020204030204" pitchFamily="34" charset="0"/>
              </a:rPr>
              <a:t>avant la date de fin </a:t>
            </a:r>
            <a:r>
              <a:rPr lang="fr-FR" sz="3900" b="1" i="0" dirty="0">
                <a:effectLst/>
                <a:latin typeface="Calibri" panose="020F0502020204030204" pitchFamily="34" charset="0"/>
              </a:rPr>
              <a:t>d’incapacité indiquée sur le certificat ? </a:t>
            </a:r>
          </a:p>
          <a:p>
            <a:pPr algn="l"/>
            <a:endParaRPr lang="fr-FR" b="0" i="0" dirty="0">
              <a:solidFill>
                <a:srgbClr val="6F7279"/>
              </a:solidFill>
              <a:effectLst/>
              <a:latin typeface="Calibri" panose="020F0502020204030204" pitchFamily="34" charset="0"/>
            </a:endParaRPr>
          </a:p>
          <a:p>
            <a:pPr marL="342900" indent="-342900" algn="l">
              <a:buFont typeface="Wingdings" panose="05000000000000000000" pitchFamily="2" charset="2"/>
              <a:buChar char="Ø"/>
            </a:pPr>
            <a:r>
              <a:rPr lang="fr-FR" b="0" i="0" dirty="0">
                <a:effectLst/>
              </a:rPr>
              <a:t>Vous devez en informer votre mutualité par écrit  </a:t>
            </a:r>
            <a:r>
              <a:rPr lang="fr-FR" dirty="0"/>
              <a:t>dans les 8 jours calendriers qui suivent votre reprise d’activité.</a:t>
            </a:r>
          </a:p>
          <a:p>
            <a:pPr algn="l"/>
            <a:endParaRPr lang="fr-FR" dirty="0"/>
          </a:p>
          <a:p>
            <a:pPr marL="342900" indent="-342900" algn="l">
              <a:buFont typeface="Wingdings" panose="05000000000000000000" pitchFamily="2" charset="2"/>
              <a:buChar char="Ø"/>
            </a:pPr>
            <a:r>
              <a:rPr lang="fr-FR" b="0" i="0" dirty="0">
                <a:effectLst/>
              </a:rPr>
              <a:t>Prévenez votre employeur et voyez avec lui si un passage auprès de la médecine du travail est ou non requit. </a:t>
            </a:r>
            <a:r>
              <a:rPr lang="fr-FR" b="0" i="0" dirty="0">
                <a:solidFill>
                  <a:srgbClr val="2C2C2C"/>
                </a:solidFill>
                <a:effectLst/>
                <a:latin typeface="PT Sans" panose="020B0503020203020204" pitchFamily="34" charset="0"/>
              </a:rPr>
              <a:t>l'employeur ne peut pas exiger de vous un certificat médical attestant de votre guérison et il est  obligé de vous fournir le travail convenu dans le cadre de votre contrat de travail.</a:t>
            </a:r>
            <a:endParaRPr lang="fr-FR" b="0" i="0" dirty="0">
              <a:solidFill>
                <a:srgbClr val="6F7279"/>
              </a:solidFill>
              <a:effectLst/>
              <a:latin typeface="Calibri" panose="020F0502020204030204" pitchFamily="34" charset="0"/>
            </a:endParaRPr>
          </a:p>
          <a:p>
            <a:endParaRPr lang="fr-BE" dirty="0"/>
          </a:p>
        </p:txBody>
      </p:sp>
      <p:sp>
        <p:nvSpPr>
          <p:cNvPr id="5" name="Espace réservé du pied de page 4">
            <a:extLst>
              <a:ext uri="{FF2B5EF4-FFF2-40B4-BE49-F238E27FC236}">
                <a16:creationId xmlns:a16="http://schemas.microsoft.com/office/drawing/2014/main" id="{290556D6-A48A-9C41-9477-C8C3685AA49A}"/>
              </a:ext>
            </a:extLst>
          </p:cNvPr>
          <p:cNvSpPr>
            <a:spLocks noGrp="1"/>
          </p:cNvSpPr>
          <p:nvPr>
            <p:ph type="ftr" sz="quarter" idx="11"/>
          </p:nvPr>
        </p:nvSpPr>
        <p:spPr/>
        <p:txBody>
          <a:bodyPr/>
          <a:lstStyle/>
          <a:p>
            <a:r>
              <a:rPr lang="fr-FR"/>
              <a:t>© SOS BURNOUT BELGIQUE                 </a:t>
            </a:r>
            <a:endParaRPr lang="fr-BE"/>
          </a:p>
        </p:txBody>
      </p:sp>
    </p:spTree>
    <p:extLst>
      <p:ext uri="{BB962C8B-B14F-4D97-AF65-F5344CB8AC3E}">
        <p14:creationId xmlns:p14="http://schemas.microsoft.com/office/powerpoint/2010/main" val="2745337972"/>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40177311-e82e-4a0f-a828-cc2fbd17eef5">
      <Terms xmlns="http://schemas.microsoft.com/office/infopath/2007/PartnerControls"/>
    </lcf76f155ced4ddcb4097134ff3c332f>
    <TaxCatchAll xmlns="6ba573bc-4394-4cd9-a0ca-9a66d476603e" xsi:nil="true"/>
    <SharedWithUsers xmlns="6ba573bc-4394-4cd9-a0ca-9a66d476603e">
      <UserInfo>
        <DisplayName>Elise DE MAERE</DisplayName>
        <AccountId>30</AccountId>
        <AccountType/>
      </UserInfo>
      <UserInfo>
        <DisplayName>Christel Depierreux</DisplayName>
        <AccountId>31</AccountId>
        <AccountType/>
      </UserInfo>
      <UserInfo>
        <DisplayName>Caroline DETRE</DisplayName>
        <AccountId>15</AccountId>
        <AccountType/>
      </UserInfo>
      <UserInfo>
        <DisplayName>Pascale OPDEBEEK</DisplayName>
        <AccountId>18</AccountId>
        <AccountType/>
      </UserInfo>
      <UserInfo>
        <DisplayName>LISIANE DELANAYE</DisplayName>
        <AccountId>13</AccountId>
        <AccountType/>
      </UserInfo>
      <UserInfo>
        <DisplayName>Farida OUADI</DisplayName>
        <AccountId>16</AccountId>
        <AccountType/>
      </UserInfo>
    </SharedWithUser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00A632A4D2D5F458839C3BBF694257E" ma:contentTypeVersion="14" ma:contentTypeDescription="Crée un document." ma:contentTypeScope="" ma:versionID="345e33f050defdd4b570aeba516c89ec">
  <xsd:schema xmlns:xsd="http://www.w3.org/2001/XMLSchema" xmlns:xs="http://www.w3.org/2001/XMLSchema" xmlns:p="http://schemas.microsoft.com/office/2006/metadata/properties" xmlns:ns2="40177311-e82e-4a0f-a828-cc2fbd17eef5" xmlns:ns3="6ba573bc-4394-4cd9-a0ca-9a66d476603e" targetNamespace="http://schemas.microsoft.com/office/2006/metadata/properties" ma:root="true" ma:fieldsID="8cde59d14983d809f540950e29606c0f" ns2:_="" ns3:_="">
    <xsd:import namespace="40177311-e82e-4a0f-a828-cc2fbd17eef5"/>
    <xsd:import namespace="6ba573bc-4394-4cd9-a0ca-9a66d476603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GenerationTime" minOccurs="0"/>
                <xsd:element ref="ns2:MediaServiceEventHashCode" minOccurs="0"/>
                <xsd:element ref="ns2:MediaLengthInSeconds" minOccurs="0"/>
                <xsd:element ref="ns2:MediaServiceDateTaken" minOccurs="0"/>
                <xsd:element ref="ns2:MediaServiceLocation"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0177311-e82e-4a0f-a828-cc2fbd17eef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lcf76f155ced4ddcb4097134ff3c332f" ma:index="19" nillable="true" ma:taxonomy="true" ma:internalName="lcf76f155ced4ddcb4097134ff3c332f" ma:taxonomyFieldName="MediaServiceImageTags" ma:displayName="Balises d’images" ma:readOnly="false" ma:fieldId="{5cf76f15-5ced-4ddc-b409-7134ff3c332f}" ma:taxonomyMulti="true" ma:sspId="d4d4d00e-695c-4d54-81cf-824065d7f40c"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ba573bc-4394-4cd9-a0ca-9a66d476603e" elementFormDefault="qualified">
    <xsd:import namespace="http://schemas.microsoft.com/office/2006/documentManagement/types"/>
    <xsd:import namespace="http://schemas.microsoft.com/office/infopath/2007/PartnerControls"/>
    <xsd:element name="SharedWithUsers" ma:index="11"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Partagé avec détails" ma:internalName="SharedWithDetails" ma:readOnly="true">
      <xsd:simpleType>
        <xsd:restriction base="dms:Note">
          <xsd:maxLength value="255"/>
        </xsd:restriction>
      </xsd:simpleType>
    </xsd:element>
    <xsd:element name="TaxCatchAll" ma:index="20" nillable="true" ma:displayName="Taxonomy Catch All Column" ma:hidden="true" ma:list="{599b5b0b-a9fa-4a55-9213-3e8ef01fdc6a}" ma:internalName="TaxCatchAll" ma:showField="CatchAllData" ma:web="6ba573bc-4394-4cd9-a0ca-9a66d476603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EDB7EC8-8F97-407E-B089-8158D1363F34}">
  <ds:schemaRefs>
    <ds:schemaRef ds:uri="40177311-e82e-4a0f-a828-cc2fbd17eef5"/>
    <ds:schemaRef ds:uri="6ba573bc-4394-4cd9-a0ca-9a66d476603e"/>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BF265C3F-EC16-415D-823A-85B5A9AEC708}">
  <ds:schemaRefs>
    <ds:schemaRef ds:uri="40177311-e82e-4a0f-a828-cc2fbd17eef5"/>
    <ds:schemaRef ds:uri="6ba573bc-4394-4cd9-a0ca-9a66d476603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C13C4B60-1F35-406C-9661-242194A2F9D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103</TotalTime>
  <Words>228</Words>
  <Application>Microsoft Office PowerPoint</Application>
  <PresentationFormat>Grand écran</PresentationFormat>
  <Paragraphs>18</Paragraphs>
  <Slides>3</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3</vt:i4>
      </vt:variant>
    </vt:vector>
  </HeadingPairs>
  <TitlesOfParts>
    <vt:vector size="10" baseType="lpstr">
      <vt:lpstr>Arial</vt:lpstr>
      <vt:lpstr>Calibri</vt:lpstr>
      <vt:lpstr>Calibri Light</vt:lpstr>
      <vt:lpstr>Georgia</vt:lpstr>
      <vt:lpstr>PT Sans</vt:lpstr>
      <vt:lpstr>Wingdings</vt:lpstr>
      <vt:lpstr>Thème Office</vt:lpstr>
      <vt:lpstr>La fin d’incapacité de travail</vt:lpstr>
      <vt:lpstr> Vous êtes apte à reprendre votre activité ?</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déclaration d’incapacité de travail</dc:title>
  <dc:creator>Sylvie LEJEUNE</dc:creator>
  <cp:lastModifiedBy>Sylvie LEJEUNE</cp:lastModifiedBy>
  <cp:revision>3</cp:revision>
  <dcterms:created xsi:type="dcterms:W3CDTF">2023-10-06T11:08:33Z</dcterms:created>
  <dcterms:modified xsi:type="dcterms:W3CDTF">2023-11-27T08:17:03Z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0x010100700A632A4D2D5F458839C3BBF694257E</vt:lpwstr>
  </property>
  <property fmtid="{D5CDD505-2E9C-101B-9397-08002B2CF9AE}" pid="3" name="MediaServiceImageTags">
    <vt:lpwstr/>
  </property>
</Properties>
</file>