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76" r:id="rId5"/>
    <p:sldId id="277" r:id="rId6"/>
    <p:sldId id="278" r:id="rId7"/>
    <p:sldId id="275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F98FCB-AF86-490B-8B00-3384A5C307FC}" v="33" dt="2023-12-05T10:43:49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cale OPDEBEEK" userId="S::pascaleopdebeek@sosburnout-belgique.org::0befc5e9-ba26-4c0f-8f53-d54826e0dbae" providerId="AD" clId="Web-{ACE9BE31-1CE9-4B38-9B9B-B6398828D36E}"/>
    <pc:docChg chg="modSld">
      <pc:chgData name="Pascale OPDEBEEK" userId="S::pascaleopdebeek@sosburnout-belgique.org::0befc5e9-ba26-4c0f-8f53-d54826e0dbae" providerId="AD" clId="Web-{ACE9BE31-1CE9-4B38-9B9B-B6398828D36E}" dt="2023-12-01T08:15:18.797" v="8" actId="20577"/>
      <pc:docMkLst>
        <pc:docMk/>
      </pc:docMkLst>
      <pc:sldChg chg="modSp">
        <pc:chgData name="Pascale OPDEBEEK" userId="S::pascaleopdebeek@sosburnout-belgique.org::0befc5e9-ba26-4c0f-8f53-d54826e0dbae" providerId="AD" clId="Web-{ACE9BE31-1CE9-4B38-9B9B-B6398828D36E}" dt="2023-12-01T08:15:18.797" v="8" actId="20577"/>
        <pc:sldMkLst>
          <pc:docMk/>
          <pc:sldMk cId="1656407220" sldId="275"/>
        </pc:sldMkLst>
        <pc:spChg chg="mod">
          <ac:chgData name="Pascale OPDEBEEK" userId="S::pascaleopdebeek@sosburnout-belgique.org::0befc5e9-ba26-4c0f-8f53-d54826e0dbae" providerId="AD" clId="Web-{ACE9BE31-1CE9-4B38-9B9B-B6398828D36E}" dt="2023-12-01T08:15:18.797" v="8" actId="20577"/>
          <ac:spMkLst>
            <pc:docMk/>
            <pc:sldMk cId="1656407220" sldId="275"/>
            <ac:spMk id="2" creationId="{E22C3209-88E6-AD0D-0921-BD40064013E2}"/>
          </ac:spMkLst>
        </pc:spChg>
      </pc:sldChg>
    </pc:docChg>
  </pc:docChgLst>
  <pc:docChgLst>
    <pc:chgData name="Sylvie LEJEUNE" userId="8823c1f8-2503-4ab2-8aed-e0bf3dc10a1a" providerId="ADAL" clId="{06F98FCB-AF86-490B-8B00-3384A5C307FC}"/>
    <pc:docChg chg="undo custSel addSld delSld modSld sldOrd">
      <pc:chgData name="Sylvie LEJEUNE" userId="8823c1f8-2503-4ab2-8aed-e0bf3dc10a1a" providerId="ADAL" clId="{06F98FCB-AF86-490B-8B00-3384A5C307FC}" dt="2023-12-05T10:45:51.764" v="627"/>
      <pc:docMkLst>
        <pc:docMk/>
      </pc:docMkLst>
      <pc:sldChg chg="modSp mod">
        <pc:chgData name="Sylvie LEJEUNE" userId="8823c1f8-2503-4ab2-8aed-e0bf3dc10a1a" providerId="ADAL" clId="{06F98FCB-AF86-490B-8B00-3384A5C307FC}" dt="2023-11-28T09:49:22.863" v="19" actId="20577"/>
        <pc:sldMkLst>
          <pc:docMk/>
          <pc:sldMk cId="3081654501" sldId="256"/>
        </pc:sldMkLst>
        <pc:spChg chg="mod">
          <ac:chgData name="Sylvie LEJEUNE" userId="8823c1f8-2503-4ab2-8aed-e0bf3dc10a1a" providerId="ADAL" clId="{06F98FCB-AF86-490B-8B00-3384A5C307FC}" dt="2023-11-28T09:49:22.863" v="19" actId="20577"/>
          <ac:spMkLst>
            <pc:docMk/>
            <pc:sldMk cId="3081654501" sldId="256"/>
            <ac:spMk id="2" creationId="{62FFEE47-EF0B-D515-52FE-F951E4548836}"/>
          </ac:spMkLst>
        </pc:spChg>
      </pc:sldChg>
      <pc:sldChg chg="add del">
        <pc:chgData name="Sylvie LEJEUNE" userId="8823c1f8-2503-4ab2-8aed-e0bf3dc10a1a" providerId="ADAL" clId="{06F98FCB-AF86-490B-8B00-3384A5C307FC}" dt="2023-11-28T09:50:05.999" v="67" actId="2696"/>
        <pc:sldMkLst>
          <pc:docMk/>
          <pc:sldMk cId="2974620879" sldId="274"/>
        </pc:sldMkLst>
      </pc:sldChg>
      <pc:sldChg chg="addSp delSp modSp add del mod ord setBg addAnim delAnim">
        <pc:chgData name="Sylvie LEJEUNE" userId="8823c1f8-2503-4ab2-8aed-e0bf3dc10a1a" providerId="ADAL" clId="{06F98FCB-AF86-490B-8B00-3384A5C307FC}" dt="2023-11-30T13:06:44.205" v="541" actId="207"/>
        <pc:sldMkLst>
          <pc:docMk/>
          <pc:sldMk cId="1656407220" sldId="275"/>
        </pc:sldMkLst>
        <pc:spChg chg="mod">
          <ac:chgData name="Sylvie LEJEUNE" userId="8823c1f8-2503-4ab2-8aed-e0bf3dc10a1a" providerId="ADAL" clId="{06F98FCB-AF86-490B-8B00-3384A5C307FC}" dt="2023-11-30T13:06:44.205" v="541" actId="207"/>
          <ac:spMkLst>
            <pc:docMk/>
            <pc:sldMk cId="1656407220" sldId="275"/>
            <ac:spMk id="2" creationId="{E22C3209-88E6-AD0D-0921-BD40064013E2}"/>
          </ac:spMkLst>
        </pc:spChg>
        <pc:spChg chg="mod">
          <ac:chgData name="Sylvie LEJEUNE" userId="8823c1f8-2503-4ab2-8aed-e0bf3dc10a1a" providerId="ADAL" clId="{06F98FCB-AF86-490B-8B00-3384A5C307FC}" dt="2023-11-28T10:05:08.482" v="525" actId="26606"/>
          <ac:spMkLst>
            <pc:docMk/>
            <pc:sldMk cId="1656407220" sldId="275"/>
            <ac:spMk id="4" creationId="{18A4A75C-E33E-6F73-CB16-44ADCBD2E71E}"/>
          </ac:spMkLst>
        </pc:spChg>
        <pc:spChg chg="add del">
          <ac:chgData name="Sylvie LEJEUNE" userId="8823c1f8-2503-4ab2-8aed-e0bf3dc10a1a" providerId="ADAL" clId="{06F98FCB-AF86-490B-8B00-3384A5C307FC}" dt="2023-11-28T10:05:08.482" v="525" actId="26606"/>
          <ac:spMkLst>
            <pc:docMk/>
            <pc:sldMk cId="1656407220" sldId="275"/>
            <ac:spMk id="9" creationId="{7DA3C418-758E-4180-A5D0-8655D6804587}"/>
          </ac:spMkLst>
        </pc:spChg>
        <pc:spChg chg="add del">
          <ac:chgData name="Sylvie LEJEUNE" userId="8823c1f8-2503-4ab2-8aed-e0bf3dc10a1a" providerId="ADAL" clId="{06F98FCB-AF86-490B-8B00-3384A5C307FC}" dt="2023-11-28T10:05:08.482" v="525" actId="26606"/>
          <ac:spMkLst>
            <pc:docMk/>
            <pc:sldMk cId="1656407220" sldId="275"/>
            <ac:spMk id="11" creationId="{28C8EF06-5EC3-4883-AFAF-D74FF46550FB}"/>
          </ac:spMkLst>
        </pc:spChg>
        <pc:spChg chg="add del">
          <ac:chgData name="Sylvie LEJEUNE" userId="8823c1f8-2503-4ab2-8aed-e0bf3dc10a1a" providerId="ADAL" clId="{06F98FCB-AF86-490B-8B00-3384A5C307FC}" dt="2023-11-28T10:05:05.622" v="523" actId="26606"/>
          <ac:spMkLst>
            <pc:docMk/>
            <pc:sldMk cId="1656407220" sldId="275"/>
            <ac:spMk id="16" creationId="{9B7AD9F6-8CE7-4299-8FC6-328F4DCD3FF9}"/>
          </ac:spMkLst>
        </pc:spChg>
        <pc:spChg chg="add del">
          <ac:chgData name="Sylvie LEJEUNE" userId="8823c1f8-2503-4ab2-8aed-e0bf3dc10a1a" providerId="ADAL" clId="{06F98FCB-AF86-490B-8B00-3384A5C307FC}" dt="2023-11-28T10:05:05.622" v="523" actId="26606"/>
          <ac:spMkLst>
            <pc:docMk/>
            <pc:sldMk cId="1656407220" sldId="275"/>
            <ac:spMk id="18" creationId="{F49775AF-8896-43EE-92C6-83497D6DC56F}"/>
          </ac:spMkLst>
        </pc:spChg>
        <pc:picChg chg="add del mod ord">
          <ac:chgData name="Sylvie LEJEUNE" userId="8823c1f8-2503-4ab2-8aed-e0bf3dc10a1a" providerId="ADAL" clId="{06F98FCB-AF86-490B-8B00-3384A5C307FC}" dt="2023-11-28T10:05:11.047" v="526" actId="478"/>
          <ac:picMkLst>
            <pc:docMk/>
            <pc:sldMk cId="1656407220" sldId="275"/>
            <ac:picMk id="3" creationId="{E56EE1E0-84C3-17C0-FC5C-520BC75EF8BF}"/>
          </ac:picMkLst>
        </pc:picChg>
        <pc:picChg chg="del">
          <ac:chgData name="Sylvie LEJEUNE" userId="8823c1f8-2503-4ab2-8aed-e0bf3dc10a1a" providerId="ADAL" clId="{06F98FCB-AF86-490B-8B00-3384A5C307FC}" dt="2023-11-28T10:03:49.194" v="516" actId="478"/>
          <ac:picMkLst>
            <pc:docMk/>
            <pc:sldMk cId="1656407220" sldId="275"/>
            <ac:picMk id="5" creationId="{0953C03E-6F03-9602-860C-9E4757C2B9E3}"/>
          </ac:picMkLst>
        </pc:picChg>
        <pc:picChg chg="add mod">
          <ac:chgData name="Sylvie LEJEUNE" userId="8823c1f8-2503-4ab2-8aed-e0bf3dc10a1a" providerId="ADAL" clId="{06F98FCB-AF86-490B-8B00-3384A5C307FC}" dt="2023-11-28T10:05:23.708" v="529"/>
          <ac:picMkLst>
            <pc:docMk/>
            <pc:sldMk cId="1656407220" sldId="275"/>
            <ac:picMk id="6" creationId="{5EBC83B4-57F9-FA52-01EF-DDA6EF856823}"/>
          </ac:picMkLst>
        </pc:picChg>
      </pc:sldChg>
      <pc:sldChg chg="addSp delSp modSp mod addAnim">
        <pc:chgData name="Sylvie LEJEUNE" userId="8823c1f8-2503-4ab2-8aed-e0bf3dc10a1a" providerId="ADAL" clId="{06F98FCB-AF86-490B-8B00-3384A5C307FC}" dt="2023-12-05T10:45:51.764" v="627"/>
        <pc:sldMkLst>
          <pc:docMk/>
          <pc:sldMk cId="2429436365" sldId="276"/>
        </pc:sldMkLst>
        <pc:spChg chg="mo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2" creationId="{1AB37E02-5C34-47FF-66A5-013A87064EDC}"/>
          </ac:spMkLst>
        </pc:spChg>
        <pc:spChg chg="mo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" creationId="{DA2643CB-16FF-DF0C-85C2-4CD51CBBCAE8}"/>
          </ac:spMkLst>
        </pc:spChg>
        <pc:spChg chg="mo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4" creationId="{51658723-16B9-E372-B6C5-50C95A938765}"/>
          </ac:spMkLst>
        </pc:spChg>
        <pc:spChg chg="del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02" creationId="{ECC07320-C2CA-4E29-8481-9D9E143C7788}"/>
          </ac:spMkLst>
        </pc:spChg>
        <pc:spChg chg="del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03" creationId="{178FB36B-5BFE-42CA-BC60-1115E0D95EEC}"/>
          </ac:spMkLst>
        </pc:spChg>
        <pc:spChg chg="ad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08" creationId="{9B7AD9F6-8CE7-4299-8FC6-328F4DCD3FF9}"/>
          </ac:spMkLst>
        </pc:spChg>
        <pc:spChg chg="add">
          <ac:chgData name="Sylvie LEJEUNE" userId="8823c1f8-2503-4ab2-8aed-e0bf3dc10a1a" providerId="ADAL" clId="{06F98FCB-AF86-490B-8B00-3384A5C307FC}" dt="2023-12-05T10:45:51.764" v="626" actId="26606"/>
          <ac:spMkLst>
            <pc:docMk/>
            <pc:sldMk cId="2429436365" sldId="276"/>
            <ac:spMk id="3110" creationId="{3F9B0603-37C5-4312-AE4D-A3D015475403}"/>
          </ac:spMkLst>
        </pc:spChg>
        <pc:picChg chg="mod ord">
          <ac:chgData name="Sylvie LEJEUNE" userId="8823c1f8-2503-4ab2-8aed-e0bf3dc10a1a" providerId="ADAL" clId="{06F98FCB-AF86-490B-8B00-3384A5C307FC}" dt="2023-12-05T10:45:51.764" v="626" actId="26606"/>
          <ac:picMkLst>
            <pc:docMk/>
            <pc:sldMk cId="2429436365" sldId="276"/>
            <ac:picMk id="3074" creationId="{4724952B-4181-2A65-E7A9-DF3A7F4AF516}"/>
          </ac:picMkLst>
        </pc:picChg>
      </pc:sldChg>
      <pc:sldChg chg="addSp delSp modSp new mod setBg">
        <pc:chgData name="Sylvie LEJEUNE" userId="8823c1f8-2503-4ab2-8aed-e0bf3dc10a1a" providerId="ADAL" clId="{06F98FCB-AF86-490B-8B00-3384A5C307FC}" dt="2023-12-05T10:44:30.256" v="625" actId="1076"/>
        <pc:sldMkLst>
          <pc:docMk/>
          <pc:sldMk cId="3296542475" sldId="277"/>
        </pc:sldMkLst>
        <pc:spChg chg="del mod">
          <ac:chgData name="Sylvie LEJEUNE" userId="8823c1f8-2503-4ab2-8aed-e0bf3dc10a1a" providerId="ADAL" clId="{06F98FCB-AF86-490B-8B00-3384A5C307FC}" dt="2023-11-28T09:50:52.278" v="79" actId="478"/>
          <ac:spMkLst>
            <pc:docMk/>
            <pc:sldMk cId="3296542475" sldId="277"/>
            <ac:spMk id="2" creationId="{94E29FF4-D0BD-BF65-A48E-02C7D5F784A9}"/>
          </ac:spMkLst>
        </pc:spChg>
        <pc:spChg chg="del mod">
          <ac:chgData name="Sylvie LEJEUNE" userId="8823c1f8-2503-4ab2-8aed-e0bf3dc10a1a" providerId="ADAL" clId="{06F98FCB-AF86-490B-8B00-3384A5C307FC}" dt="2023-11-28T09:51:05.771" v="82" actId="478"/>
          <ac:spMkLst>
            <pc:docMk/>
            <pc:sldMk cId="3296542475" sldId="277"/>
            <ac:spMk id="3" creationId="{019AD184-8DCB-EBF4-58E6-9F9AE7611919}"/>
          </ac:spMkLst>
        </pc:spChg>
        <pc:spChg chg="mod">
          <ac:chgData name="Sylvie LEJEUNE" userId="8823c1f8-2503-4ab2-8aed-e0bf3dc10a1a" providerId="ADAL" clId="{06F98FCB-AF86-490B-8B00-3384A5C307FC}" dt="2023-12-05T10:43:45.072" v="618" actId="1076"/>
          <ac:spMkLst>
            <pc:docMk/>
            <pc:sldMk cId="3296542475" sldId="277"/>
            <ac:spMk id="4" creationId="{5B5F0035-5DEF-3C92-2548-D1D92455E82E}"/>
          </ac:spMkLst>
        </pc:spChg>
        <pc:spChg chg="add mod">
          <ac:chgData name="Sylvie LEJEUNE" userId="8823c1f8-2503-4ab2-8aed-e0bf3dc10a1a" providerId="ADAL" clId="{06F98FCB-AF86-490B-8B00-3384A5C307FC}" dt="2023-12-05T10:44:30.256" v="625" actId="1076"/>
          <ac:spMkLst>
            <pc:docMk/>
            <pc:sldMk cId="3296542475" sldId="277"/>
            <ac:spMk id="8" creationId="{C527150C-F377-65EB-3CEF-831CC6F2562B}"/>
          </ac:spMkLst>
        </pc:spChg>
        <pc:spChg chg="add del">
          <ac:chgData name="Sylvie LEJEUNE" userId="8823c1f8-2503-4ab2-8aed-e0bf3dc10a1a" providerId="ADAL" clId="{06F98FCB-AF86-490B-8B00-3384A5C307FC}" dt="2023-11-28T09:50:36.982" v="75" actId="26606"/>
          <ac:spMkLst>
            <pc:docMk/>
            <pc:sldMk cId="3296542475" sldId="277"/>
            <ac:spMk id="10" creationId="{9B7AD9F6-8CE7-4299-8FC6-328F4DCD3FF9}"/>
          </ac:spMkLst>
        </pc:spChg>
        <pc:spChg chg="add del">
          <ac:chgData name="Sylvie LEJEUNE" userId="8823c1f8-2503-4ab2-8aed-e0bf3dc10a1a" providerId="ADAL" clId="{06F98FCB-AF86-490B-8B00-3384A5C307FC}" dt="2023-11-28T09:50:36.982" v="75" actId="26606"/>
          <ac:spMkLst>
            <pc:docMk/>
            <pc:sldMk cId="3296542475" sldId="277"/>
            <ac:spMk id="12" creationId="{F49775AF-8896-43EE-92C6-83497D6DC56F}"/>
          </ac:spMkLst>
        </pc:spChg>
        <pc:spChg chg="add">
          <ac:chgData name="Sylvie LEJEUNE" userId="8823c1f8-2503-4ab2-8aed-e0bf3dc10a1a" providerId="ADAL" clId="{06F98FCB-AF86-490B-8B00-3384A5C307FC}" dt="2023-12-05T10:43:37.233" v="617" actId="26606"/>
          <ac:spMkLst>
            <pc:docMk/>
            <pc:sldMk cId="3296542475" sldId="277"/>
            <ac:spMk id="1028" creationId="{DA2E7C1E-2B5A-4BBA-AE51-1CD8C19309D7}"/>
          </ac:spMkLst>
        </pc:spChg>
        <pc:spChg chg="add">
          <ac:chgData name="Sylvie LEJEUNE" userId="8823c1f8-2503-4ab2-8aed-e0bf3dc10a1a" providerId="ADAL" clId="{06F98FCB-AF86-490B-8B00-3384A5C307FC}" dt="2023-12-05T10:43:37.233" v="617" actId="26606"/>
          <ac:spMkLst>
            <pc:docMk/>
            <pc:sldMk cId="3296542475" sldId="277"/>
            <ac:spMk id="1029" creationId="{43DF76B1-5174-4FAF-9D19-FFEE98426836}"/>
          </ac:spMkLst>
        </pc:spChg>
        <pc:spChg chg="add del">
          <ac:chgData name="Sylvie LEJEUNE" userId="8823c1f8-2503-4ab2-8aed-e0bf3dc10a1a" providerId="ADAL" clId="{06F98FCB-AF86-490B-8B00-3384A5C307FC}" dt="2023-12-05T10:43:00.336" v="608" actId="26606"/>
          <ac:spMkLst>
            <pc:docMk/>
            <pc:sldMk cId="3296542475" sldId="277"/>
            <ac:spMk id="1031" creationId="{C3862298-AF85-4572-BED3-52E573EBD410}"/>
          </ac:spMkLst>
        </pc:spChg>
        <pc:spChg chg="add del">
          <ac:chgData name="Sylvie LEJEUNE" userId="8823c1f8-2503-4ab2-8aed-e0bf3dc10a1a" providerId="ADAL" clId="{06F98FCB-AF86-490B-8B00-3384A5C307FC}" dt="2023-12-05T10:43:00.336" v="608" actId="26606"/>
          <ac:spMkLst>
            <pc:docMk/>
            <pc:sldMk cId="3296542475" sldId="277"/>
            <ac:spMk id="1033" creationId="{1C897582-CB19-41B5-9426-8BD7BD008256}"/>
          </ac:spMkLst>
        </pc:spChg>
        <pc:spChg chg="add del">
          <ac:chgData name="Sylvie LEJEUNE" userId="8823c1f8-2503-4ab2-8aed-e0bf3dc10a1a" providerId="ADAL" clId="{06F98FCB-AF86-490B-8B00-3384A5C307FC}" dt="2023-12-05T10:43:00.336" v="608" actId="26606"/>
          <ac:spMkLst>
            <pc:docMk/>
            <pc:sldMk cId="3296542475" sldId="277"/>
            <ac:spMk id="1035" creationId="{0E7066FC-B004-4B5A-B02B-599B51EF3221}"/>
          </ac:spMkLst>
        </pc:spChg>
        <pc:spChg chg="add del">
          <ac:chgData name="Sylvie LEJEUNE" userId="8823c1f8-2503-4ab2-8aed-e0bf3dc10a1a" providerId="ADAL" clId="{06F98FCB-AF86-490B-8B00-3384A5C307FC}" dt="2023-12-05T10:43:01.510" v="610" actId="26606"/>
          <ac:spMkLst>
            <pc:docMk/>
            <pc:sldMk cId="3296542475" sldId="277"/>
            <ac:spMk id="1038" creationId="{0B761509-3B9A-49A6-A84B-C3D86811697D}"/>
          </ac:spMkLst>
        </pc:spChg>
        <pc:spChg chg="add del">
          <ac:chgData name="Sylvie LEJEUNE" userId="8823c1f8-2503-4ab2-8aed-e0bf3dc10a1a" providerId="ADAL" clId="{06F98FCB-AF86-490B-8B00-3384A5C307FC}" dt="2023-12-05T10:43:01.510" v="610" actId="26606"/>
          <ac:spMkLst>
            <pc:docMk/>
            <pc:sldMk cId="3296542475" sldId="277"/>
            <ac:spMk id="1039" creationId="{91DE43FD-EB47-414A-B0AB-169B0FFFA527}"/>
          </ac:spMkLst>
        </pc:spChg>
        <pc:spChg chg="add del">
          <ac:chgData name="Sylvie LEJEUNE" userId="8823c1f8-2503-4ab2-8aed-e0bf3dc10a1a" providerId="ADAL" clId="{06F98FCB-AF86-490B-8B00-3384A5C307FC}" dt="2023-12-05T10:43:21.957" v="614" actId="26606"/>
          <ac:spMkLst>
            <pc:docMk/>
            <pc:sldMk cId="3296542475" sldId="277"/>
            <ac:spMk id="1042" creationId="{C3862298-AF85-4572-BED3-52E573EBD410}"/>
          </ac:spMkLst>
        </pc:spChg>
        <pc:spChg chg="add del">
          <ac:chgData name="Sylvie LEJEUNE" userId="8823c1f8-2503-4ab2-8aed-e0bf3dc10a1a" providerId="ADAL" clId="{06F98FCB-AF86-490B-8B00-3384A5C307FC}" dt="2023-12-05T10:43:21.957" v="614" actId="26606"/>
          <ac:spMkLst>
            <pc:docMk/>
            <pc:sldMk cId="3296542475" sldId="277"/>
            <ac:spMk id="1043" creationId="{7BE265E6-D012-42B3-A7DE-C8FEED40DBB7}"/>
          </ac:spMkLst>
        </pc:spChg>
        <pc:spChg chg="add del">
          <ac:chgData name="Sylvie LEJEUNE" userId="8823c1f8-2503-4ab2-8aed-e0bf3dc10a1a" providerId="ADAL" clId="{06F98FCB-AF86-490B-8B00-3384A5C307FC}" dt="2023-12-05T10:43:21.957" v="614" actId="26606"/>
          <ac:spMkLst>
            <pc:docMk/>
            <pc:sldMk cId="3296542475" sldId="277"/>
            <ac:spMk id="1044" creationId="{6EB9A5AE-0A9C-4EB1-9569-A44D89EFC5BD}"/>
          </ac:spMkLst>
        </pc:spChg>
        <pc:grpChg chg="add del">
          <ac:chgData name="Sylvie LEJEUNE" userId="8823c1f8-2503-4ab2-8aed-e0bf3dc10a1a" providerId="ADAL" clId="{06F98FCB-AF86-490B-8B00-3384A5C307FC}" dt="2023-12-05T10:43:01.510" v="610" actId="26606"/>
          <ac:grpSpMkLst>
            <pc:docMk/>
            <pc:sldMk cId="3296542475" sldId="277"/>
            <ac:grpSpMk id="1040" creationId="{D3706AFB-4AF0-430C-8FBE-C38C0F839661}"/>
          </ac:grpSpMkLst>
        </pc:grpChg>
        <pc:picChg chg="add del mod ord">
          <ac:chgData name="Sylvie LEJEUNE" userId="8823c1f8-2503-4ab2-8aed-e0bf3dc10a1a" providerId="ADAL" clId="{06F98FCB-AF86-490B-8B00-3384A5C307FC}" dt="2023-11-28T09:50:39.820" v="76" actId="478"/>
          <ac:picMkLst>
            <pc:docMk/>
            <pc:sldMk cId="3296542475" sldId="277"/>
            <ac:picMk id="5" creationId="{AB33B186-FA44-9C29-74E3-556CB762D177}"/>
          </ac:picMkLst>
        </pc:picChg>
        <pc:picChg chg="add del mod">
          <ac:chgData name="Sylvie LEJEUNE" userId="8823c1f8-2503-4ab2-8aed-e0bf3dc10a1a" providerId="ADAL" clId="{06F98FCB-AF86-490B-8B00-3384A5C307FC}" dt="2023-12-05T10:40:25.703" v="600" actId="478"/>
          <ac:picMkLst>
            <pc:docMk/>
            <pc:sldMk cId="3296542475" sldId="277"/>
            <ac:picMk id="6" creationId="{1F8D39A6-41EA-A875-E62F-812833D93A29}"/>
          </ac:picMkLst>
        </pc:picChg>
        <pc:picChg chg="add mod">
          <ac:chgData name="Sylvie LEJEUNE" userId="8823c1f8-2503-4ab2-8aed-e0bf3dc10a1a" providerId="ADAL" clId="{06F98FCB-AF86-490B-8B00-3384A5C307FC}" dt="2023-12-05T10:43:49.520" v="620" actId="14100"/>
          <ac:picMkLst>
            <pc:docMk/>
            <pc:sldMk cId="3296542475" sldId="277"/>
            <ac:picMk id="1026" creationId="{2D841DA5-D608-04E7-36C6-C22039F5BFF3}"/>
          </ac:picMkLst>
        </pc:picChg>
      </pc:sldChg>
      <pc:sldChg chg="modSp add mod">
        <pc:chgData name="Sylvie LEJEUNE" userId="8823c1f8-2503-4ab2-8aed-e0bf3dc10a1a" providerId="ADAL" clId="{06F98FCB-AF86-490B-8B00-3384A5C307FC}" dt="2023-12-05T10:40:19.687" v="599" actId="207"/>
        <pc:sldMkLst>
          <pc:docMk/>
          <pc:sldMk cId="3781699449" sldId="278"/>
        </pc:sldMkLst>
        <pc:spChg chg="mod">
          <ac:chgData name="Sylvie LEJEUNE" userId="8823c1f8-2503-4ab2-8aed-e0bf3dc10a1a" providerId="ADAL" clId="{06F98FCB-AF86-490B-8B00-3384A5C307FC}" dt="2023-12-05T10:40:19.687" v="599" actId="207"/>
          <ac:spMkLst>
            <pc:docMk/>
            <pc:sldMk cId="3781699449" sldId="278"/>
            <ac:spMk id="8" creationId="{C527150C-F377-65EB-3CEF-831CC6F256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7287-D2F9-4F78-92EA-3DB65F56355A}" type="datetimeFigureOut">
              <a:rPr lang="fr-BE" smtClean="0"/>
              <a:t>05-12-23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C6E22-41C6-4F78-9D68-078E9CD188B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C227D-B05D-0050-8B8C-2CFCFA65E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53F594-D26B-473F-40FF-3A6CCE128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4AD8B-E867-7AD7-EF35-EA1C4FFF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E04B-C234-4BA5-8588-2706F04BF31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9FE76-C741-5CFE-35B7-B6F499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5FFCD-33D5-2AB8-CC40-68BC381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749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3204F-61D9-0877-F5E5-3A017F53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AE6D37-4F0A-BC5F-ED75-A1C34F6F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D67A7-7379-2080-0C67-6C247A0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5B17-BD04-4946-A934-C2F7955C9CF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4D6B7-8C27-F9AF-E2AE-F5845226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451EFA-B927-AFCD-BC73-0FB20075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00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779EA0-AD59-3660-E32E-1B3EE832C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99AA1-4439-4BB2-D22B-66DECD76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757793-67B7-1030-F9C0-541123B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55509-85F0-4B2A-B260-DF0B2CED48B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95198-5CE7-4E27-F859-A232437F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1AEE3-43E7-6B8D-101A-EEE3FF44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04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9E7CE-2413-EE2B-71A0-3277EC3C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50CA2-2EED-15BD-D851-FE4F4418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DD63-936C-E87A-F7F2-FA8D61C5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594A-FA99-49D7-864A-5DBC660A8996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8B8FB-1309-FF6A-8D43-F4B9889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2BEC9-F34B-9388-E194-09EE73AF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17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7686B-DA9D-C63E-E65A-E559F7D2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239B0-9397-2B5C-8ECD-54CBDDA8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1349B2-D8E5-8928-BFB3-DFE00F2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79E2-E639-4448-A99C-5CB9E90A9C1F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78816-92C4-97D4-950A-AEFB3D3D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68475-76B0-462F-65CE-D89C84F4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F6DE6-9FC7-55B9-2090-E417D6A0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3C1C5-3C3F-2C62-A1BC-90344AEB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3AD146-73EA-047C-6442-8BACC77E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AF27EC-E0D5-0570-5754-696502E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0FE1-5CC6-416F-82D3-FDA80275A936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1A82E-F797-F4DF-B379-DE25943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A47497-9893-A3F3-2781-1DF307D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729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CBF3C-39CD-94B1-FDEF-C56DB42D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A09488-576C-9269-D091-047BA32C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25B2EA-18B3-51EE-FEE3-7A2319CB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4FED6D-34D3-610F-65E9-605EB5B88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CCEB50-61B1-8A3D-1C0E-0457F8DCD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881F1A-E42B-835D-3BD4-08E45A00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2E19-5239-4930-A7A8-65856609A2D2}" type="datetime7">
              <a:rPr lang="fr-BE" smtClean="0"/>
              <a:t>déc.-23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28DF2-4E0C-78DE-7181-DB1B928A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EDCEA-4220-29A0-A542-3522387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4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B992-01AB-5840-CF6D-18D7BAC8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7390D3-994E-F765-1692-E54C599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3259-671F-4A2C-B5A2-35BFFFD98C8D}" type="datetime7">
              <a:rPr lang="fr-BE" smtClean="0"/>
              <a:t>déc.-23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DD3846-35A7-D6F6-6223-55D92065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641EAE-1AFC-A5C6-6FE9-695B77EE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56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87FA4F-4FD2-48E0-ECE2-28719531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7CB7-0100-43C7-9255-6D818EDAE281}" type="datetime7">
              <a:rPr lang="fr-BE" smtClean="0"/>
              <a:t>déc.-23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5DF443-664F-B542-2B2D-347A77B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F5EF3-8A98-88B3-05B3-2C6B21F9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7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6636-A17F-4F1D-1EEE-47C15A4B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4C9F00-9281-3FB5-7DFD-8EB89831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E852B-8853-CED6-3BC4-EBF2D9B6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4073A-D98F-513A-E9C2-FDC50A3C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055A-7FAC-4A98-A08E-466C8AC20D19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42601-32E7-2C80-0134-DED01D43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F0211-33EA-73BA-1414-5BFA8353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589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7C9B8-0831-4F29-E5FC-37B456AB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A498A7-9769-A69A-B78F-41DC7897E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534F62-D563-CB6C-C805-A95B168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D1D34-821E-181E-21A4-81F972C9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6C37-BB39-43F0-9CD7-9EA2DA005942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15B85-4BBA-285B-9DE2-A7DB3481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003407-3342-2F1E-5DC4-582B1304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1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C8E24A-722D-494D-393A-B3B307B4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9872-6FBA-5C20-338E-88A18F953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3A323-04BF-658E-2ABC-2EDE6323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4926-4E9B-455D-A4EA-E56CD35CCD38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433D2-1FEB-016A-92CF-D6FF7732F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71C8E-03D8-97AE-1F0B-6622E5A23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94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FFEE47-EF0B-D515-52FE-F951E4548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439"/>
            <a:ext cx="9144000" cy="2764028"/>
          </a:xfrm>
        </p:spPr>
        <p:txBody>
          <a:bodyPr anchor="ctr">
            <a:normAutofit/>
          </a:bodyPr>
          <a:lstStyle/>
          <a:p>
            <a:r>
              <a:rPr lang="fr-BE" sz="6100" dirty="0"/>
              <a:t>Les aides à domicile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FA5A25-D036-B7D3-DB48-DFF50F466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 fontScale="85000" lnSpcReduction="10000"/>
          </a:bodyPr>
          <a:lstStyle/>
          <a:p>
            <a:r>
              <a:rPr lang="fr-BE" sz="3200" dirty="0"/>
              <a:t>Ces aides financières utiles dans le cadre du Burn-out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1B3D48-F4A3-6999-E7CA-102D5AA1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© 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08165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08" name="Rectangle 310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AB37E02-5C34-47FF-66A5-013A8706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5532" y="640080"/>
            <a:ext cx="4196932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2200" b="0" i="0">
                <a:effectLst/>
              </a:rPr>
            </a:br>
            <a:br>
              <a:rPr lang="en-US" sz="2200" b="0" i="0">
                <a:effectLst/>
              </a:rPr>
            </a:br>
            <a:r>
              <a:rPr lang="en-US" sz="2200" b="0" i="0">
                <a:effectLst/>
              </a:rPr>
              <a:t>Un appui logistique peut s’avérer utile en </a:t>
            </a:r>
            <a:r>
              <a:rPr lang="en-US" sz="2200"/>
              <a:t>cas de burn-out.</a:t>
            </a:r>
            <a:br>
              <a:rPr lang="en-US" sz="2200"/>
            </a:br>
            <a:br>
              <a:rPr lang="en-US" sz="2200"/>
            </a:br>
            <a:r>
              <a:rPr lang="en-US" sz="2200"/>
              <a:t>Des </a:t>
            </a:r>
            <a:r>
              <a:rPr lang="en-US" sz="2200" b="0" i="0">
                <a:effectLst/>
              </a:rPr>
              <a:t>difficultés financières ne devraient pas vous empêcher d’obtenir cet appui.</a:t>
            </a:r>
            <a:br>
              <a:rPr lang="en-US" sz="2200" b="0" i="0">
                <a:effectLst/>
              </a:rPr>
            </a:br>
            <a:br>
              <a:rPr lang="en-US" sz="2200" b="0" i="0">
                <a:effectLst/>
              </a:rPr>
            </a:br>
            <a:r>
              <a:rPr lang="en-US" sz="2200" b="0" i="0">
                <a:effectLst/>
              </a:rPr>
              <a:t>Des aides pécuniaires existent !</a:t>
            </a:r>
            <a:endParaRPr lang="en-US" sz="2200"/>
          </a:p>
        </p:txBody>
      </p:sp>
      <p:pic>
        <p:nvPicPr>
          <p:cNvPr id="3074" name="Picture 2" descr="Gratuit Photos gratuites de argent, cash, centimes Photos">
            <a:extLst>
              <a:ext uri="{FF2B5EF4-FFF2-40B4-BE49-F238E27FC236}">
                <a16:creationId xmlns:a16="http://schemas.microsoft.com/office/drawing/2014/main" id="{4724952B-4181-2A65-E7A9-DF3A7F4AF5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5" r="19036" b="2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10" name="sketchy line">
            <a:extLst>
              <a:ext uri="{FF2B5EF4-FFF2-40B4-BE49-F238E27FC236}">
                <a16:creationId xmlns:a16="http://schemas.microsoft.com/office/drawing/2014/main" id="{3F9B0603-37C5-4312-AE4D-A3D015475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5532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2643CB-16FF-DF0C-85C2-4CD51CBB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EBD3259-671F-4A2C-B5A2-35BFFFD98C8D}" type="datetime7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Dec-23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58723-16B9-E372-B6C5-50C95A93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+mn-ea"/>
                <a:cs typeface="+mn-cs"/>
              </a:rPr>
              <a:t>(c)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42943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027">
            <a:extLst>
              <a:ext uri="{FF2B5EF4-FFF2-40B4-BE49-F238E27FC236}">
                <a16:creationId xmlns:a16="http://schemas.microsoft.com/office/drawing/2014/main" id="{DA2E7C1E-2B5A-4BBA-AE51-1CD8C19309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43DF76B1-5174-4FAF-9D19-FFEE98426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4762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5F0035-5DEF-3C92-2548-D1D92455E82E}"/>
              </a:ext>
            </a:extLst>
          </p:cNvPr>
          <p:cNvSpPr>
            <a:spLocks/>
          </p:cNvSpPr>
          <p:nvPr/>
        </p:nvSpPr>
        <p:spPr>
          <a:xfrm>
            <a:off x="4553960" y="6349770"/>
            <a:ext cx="3330239" cy="295507"/>
          </a:xfrm>
          <a:prstGeom prst="rect">
            <a:avLst/>
          </a:prstGeom>
        </p:spPr>
        <p:txBody>
          <a:bodyPr/>
          <a:lstStyle/>
          <a:p>
            <a:pPr defTabSz="731520">
              <a:spcAft>
                <a:spcPts val="600"/>
              </a:spcAft>
            </a:pPr>
            <a:r>
              <a:rPr lang="fr-BE" sz="144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©SOS Burnout Belgique</a:t>
            </a:r>
            <a:endParaRPr lang="fr-BE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527150C-F377-65EB-3CEF-831CC6F2562B}"/>
              </a:ext>
            </a:extLst>
          </p:cNvPr>
          <p:cNvSpPr txBox="1"/>
          <p:nvPr/>
        </p:nvSpPr>
        <p:spPr>
          <a:xfrm>
            <a:off x="4553960" y="945612"/>
            <a:ext cx="6572032" cy="591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31520">
              <a:spcAft>
                <a:spcPts val="600"/>
              </a:spcAft>
            </a:pPr>
            <a:endParaRPr lang="fr-FR" sz="1600" b="1" kern="1200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 existe de nombreuses formes d'aide susceptibles de vous apporter du soutien :</a:t>
            </a:r>
          </a:p>
          <a:p>
            <a:pPr defTabSz="731520">
              <a:spcAft>
                <a:spcPts val="600"/>
              </a:spcAft>
            </a:pPr>
            <a:endParaRPr lang="fr-FR" sz="16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L’aide familiale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vous accompagne dans tous les actes de la vie journalière;</a:t>
            </a:r>
          </a:p>
          <a:p>
            <a:pPr defTabSz="731520">
              <a:spcAft>
                <a:spcPts val="600"/>
              </a:spcAft>
            </a:pPr>
            <a:endParaRPr lang="fr-FR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</a:t>
            </a:r>
            <a:r>
              <a:rPr lang="fr-FR" u="sng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L'aide-ménagère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sociale prend en charge l'entretien courant de vos pièces d'habitation;</a:t>
            </a:r>
          </a:p>
          <a:p>
            <a:pPr defTabSz="731520">
              <a:spcAft>
                <a:spcPts val="600"/>
              </a:spcAft>
            </a:pPr>
            <a:endParaRPr lang="fr-FR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- Le/la garde à domicile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vous accompagne en assurant une présence continue et une surveillance;</a:t>
            </a:r>
          </a:p>
          <a:p>
            <a:pPr defTabSz="731520">
              <a:spcAft>
                <a:spcPts val="600"/>
              </a:spcAft>
            </a:pPr>
            <a:endParaRPr lang="fr-FR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fr-FR" kern="12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Le/la conseiller CPAS </a:t>
            </a:r>
            <a:r>
              <a:rPr lang="fr-FR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vous apporte une aide administrative</a:t>
            </a:r>
            <a:r>
              <a:rPr lang="fr-FR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defTabSz="731520">
              <a:spcAft>
                <a:spcPts val="600"/>
              </a:spcAft>
            </a:pPr>
            <a:endParaRPr lang="fr-FR" sz="1440" kern="1200" dirty="0">
              <a:solidFill>
                <a:srgbClr val="191414"/>
              </a:solidFill>
              <a:latin typeface="elza-tex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endParaRPr lang="fr-FR" sz="1440" kern="1200" dirty="0">
              <a:solidFill>
                <a:srgbClr val="191414"/>
              </a:solidFill>
              <a:latin typeface="elza-text"/>
              <a:ea typeface="+mn-ea"/>
              <a:cs typeface="+mn-cs"/>
            </a:endParaRPr>
          </a:p>
          <a:p>
            <a:pPr defTabSz="731520">
              <a:spcAft>
                <a:spcPts val="600"/>
              </a:spcAft>
            </a:pPr>
            <a:endParaRPr lang="fr-FR" sz="1440" kern="1200" dirty="0">
              <a:solidFill>
                <a:srgbClr val="191414"/>
              </a:solidFill>
              <a:latin typeface="elza-text"/>
              <a:ea typeface="+mn-ea"/>
              <a:cs typeface="+mn-cs"/>
            </a:endParaRPr>
          </a:p>
          <a:p>
            <a:pPr marL="0" indent="0">
              <a:spcAft>
                <a:spcPts val="600"/>
              </a:spcAft>
              <a:buNone/>
            </a:pPr>
            <a:endParaRPr lang="fr-FR" sz="1800" dirty="0">
              <a:solidFill>
                <a:srgbClr val="191414"/>
              </a:solidFill>
              <a:latin typeface="elza-text"/>
            </a:endParaRPr>
          </a:p>
        </p:txBody>
      </p:sp>
      <p:pic>
        <p:nvPicPr>
          <p:cNvPr id="1026" name="Picture 2" descr="Gratuit Ampoule Photos">
            <a:extLst>
              <a:ext uri="{FF2B5EF4-FFF2-40B4-BE49-F238E27FC236}">
                <a16:creationId xmlns:a16="http://schemas.microsoft.com/office/drawing/2014/main" id="{2D841DA5-D608-04E7-36C6-C22039F5BF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434" y="1915481"/>
            <a:ext cx="2551743" cy="255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54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5F0035-5DEF-3C92-2548-D1D92455E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dirty="0"/>
              <a:t>©SOS Burnout Belgique</a:t>
            </a:r>
          </a:p>
        </p:txBody>
      </p:sp>
      <p:pic>
        <p:nvPicPr>
          <p:cNvPr id="6" name="Picture 2" descr="Gratuit Homme En Veste De Costume Marron Photos">
            <a:extLst>
              <a:ext uri="{FF2B5EF4-FFF2-40B4-BE49-F238E27FC236}">
                <a16:creationId xmlns:a16="http://schemas.microsoft.com/office/drawing/2014/main" id="{1F8D39A6-41EA-A875-E62F-812833D93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9" r="37071"/>
          <a:stretch/>
        </p:blipFill>
        <p:spPr bwMode="auto">
          <a:xfrm>
            <a:off x="74647" y="-75866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C527150C-F377-65EB-3CEF-831CC6F2562B}"/>
              </a:ext>
            </a:extLst>
          </p:cNvPr>
          <p:cNvSpPr txBox="1"/>
          <p:nvPr/>
        </p:nvSpPr>
        <p:spPr>
          <a:xfrm>
            <a:off x="4815966" y="1636426"/>
            <a:ext cx="7445828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Certaines communes ont mis en place un service d’aide à domicile. </a:t>
            </a:r>
          </a:p>
          <a:p>
            <a:endParaRPr lang="fr-FR" dirty="0">
              <a:solidFill>
                <a:srgbClr val="191414"/>
              </a:solidFill>
              <a:latin typeface="elza-text"/>
            </a:endParaRPr>
          </a:p>
          <a:p>
            <a:endParaRPr lang="fr-FR" dirty="0">
              <a:solidFill>
                <a:srgbClr val="191414"/>
              </a:solidFill>
              <a:latin typeface="elza-text"/>
            </a:endParaRPr>
          </a:p>
          <a:p>
            <a:r>
              <a:rPr lang="fr-FR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Afin de savoir quelles aides sont disponibles dans votre commune et en bénéficier vous devez </a:t>
            </a:r>
            <a:r>
              <a:rPr lang="fr-FR" b="0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prendre contact avec votre administration communale et/ou le CPAS </a:t>
            </a:r>
            <a:r>
              <a:rPr lang="fr-FR" b="0" i="0" dirty="0">
                <a:effectLst/>
                <a:latin typeface="verdana" panose="020B0604030504040204" pitchFamily="34" charset="0"/>
              </a:rPr>
              <a:t>de votre commune</a:t>
            </a:r>
          </a:p>
          <a:p>
            <a:endParaRPr lang="fr-FR" dirty="0">
              <a:solidFill>
                <a:srgbClr val="191414"/>
              </a:solidFill>
              <a:latin typeface="elza-text"/>
            </a:endParaRPr>
          </a:p>
          <a:p>
            <a:pPr marL="0" indent="0">
              <a:buNone/>
            </a:pPr>
            <a:endParaRPr lang="fr-FR" dirty="0">
              <a:solidFill>
                <a:srgbClr val="191414"/>
              </a:solidFill>
              <a:latin typeface="elza-text"/>
            </a:endParaRPr>
          </a:p>
          <a:p>
            <a:pPr marL="0" indent="0">
              <a:buNone/>
            </a:pPr>
            <a:endParaRPr lang="fr-FR" sz="1800" dirty="0">
              <a:solidFill>
                <a:srgbClr val="191414"/>
              </a:solidFill>
              <a:latin typeface="elza-text"/>
            </a:endParaRPr>
          </a:p>
        </p:txBody>
      </p:sp>
    </p:spTree>
    <p:extLst>
      <p:ext uri="{BB962C8B-B14F-4D97-AF65-F5344CB8AC3E}">
        <p14:creationId xmlns:p14="http://schemas.microsoft.com/office/powerpoint/2010/main" val="3781699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C3209-88E6-AD0D-0921-BD400640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44" y="503983"/>
            <a:ext cx="5449857" cy="4096009"/>
          </a:xfrm>
        </p:spPr>
        <p:txBody>
          <a:bodyPr>
            <a:normAutofit/>
          </a:bodyPr>
          <a:lstStyle/>
          <a:p>
            <a:r>
              <a:rPr lang="fr-BE" sz="2400" dirty="0">
                <a:latin typeface="+mn-lt"/>
                <a:ea typeface="+mn-ea"/>
                <a:cs typeface="Open Sans"/>
              </a:rPr>
              <a:t>Certaines mutuelles proposent également un service d’aide à domicile.</a:t>
            </a:r>
            <a:br>
              <a:rPr lang="fr-BE" sz="2400" dirty="0">
                <a:latin typeface="+mn-lt"/>
                <a:ea typeface="+mn-ea"/>
                <a:cs typeface="Open Sans" panose="020B0606030504020204" pitchFamily="34" charset="0"/>
              </a:rPr>
            </a:b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r>
              <a:rPr lang="en-US" sz="240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Contactez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votre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mutualité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dirty="0">
                <a:latin typeface="+mn-lt"/>
                <a:ea typeface="+mn-ea"/>
                <a:cs typeface="Open Sans"/>
              </a:rPr>
              <a:t>pour </a:t>
            </a:r>
            <a:r>
              <a:rPr lang="en-US" sz="2400" err="1">
                <a:latin typeface="+mn-lt"/>
                <a:ea typeface="+mn-ea"/>
                <a:cs typeface="Open Sans"/>
              </a:rPr>
              <a:t>connaître</a:t>
            </a:r>
            <a:r>
              <a:rPr lang="en-US" sz="2400" dirty="0">
                <a:latin typeface="+mn-lt"/>
                <a:ea typeface="+mn-ea"/>
                <a:cs typeface="Open Sans"/>
              </a:rPr>
              <a:t> les conditions </a:t>
            </a:r>
            <a:r>
              <a:rPr lang="en-US" sz="2400" err="1">
                <a:latin typeface="+mn-lt"/>
                <a:ea typeface="+mn-ea"/>
                <a:cs typeface="Open Sans"/>
              </a:rPr>
              <a:t>d’intervention</a:t>
            </a:r>
            <a:r>
              <a:rPr lang="en-US" sz="2400" dirty="0">
                <a:latin typeface="+mn-lt"/>
                <a:ea typeface="+mn-ea"/>
                <a:cs typeface="Open Sans"/>
              </a:rPr>
              <a:t>. Celles-ci </a:t>
            </a:r>
            <a:r>
              <a:rPr lang="en-US" sz="2400">
                <a:latin typeface="+mn-lt"/>
                <a:ea typeface="+mn-ea"/>
                <a:cs typeface="Open Sans"/>
              </a:rPr>
              <a:t>varient </a:t>
            </a:r>
            <a:r>
              <a:rPr lang="en-US" sz="2400" err="1">
                <a:latin typeface="+mn-lt"/>
                <a:ea typeface="+mn-ea"/>
                <a:cs typeface="Open Sans"/>
              </a:rPr>
              <a:t>d’une</a:t>
            </a:r>
            <a:r>
              <a:rPr lang="en-US" sz="2400">
                <a:latin typeface="+mn-lt"/>
                <a:ea typeface="+mn-ea"/>
                <a:cs typeface="Open Sans"/>
              </a:rPr>
              <a:t> </a:t>
            </a:r>
            <a:r>
              <a:rPr lang="en-US" sz="2400" err="1">
                <a:latin typeface="+mn-lt"/>
                <a:ea typeface="+mn-ea"/>
                <a:cs typeface="Open Sans"/>
              </a:rPr>
              <a:t>mutuelle</a:t>
            </a:r>
            <a:r>
              <a:rPr lang="en-US" sz="2400">
                <a:latin typeface="+mn-lt"/>
                <a:ea typeface="+mn-ea"/>
                <a:cs typeface="Open Sans"/>
              </a:rPr>
              <a:t> à </a:t>
            </a:r>
            <a:r>
              <a:rPr lang="en-US" sz="2400" err="1">
                <a:latin typeface="+mn-lt"/>
                <a:ea typeface="+mn-ea"/>
                <a:cs typeface="Open Sans"/>
              </a:rPr>
              <a:t>l’autre</a:t>
            </a:r>
            <a:r>
              <a:rPr lang="en-US" sz="2400" dirty="0">
                <a:latin typeface="+mn-lt"/>
                <a:ea typeface="+mn-ea"/>
                <a:cs typeface="Open Sans"/>
              </a:rPr>
              <a:t>.</a:t>
            </a: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endParaRPr lang="fr-BE" sz="2400" dirty="0">
              <a:latin typeface="+mn-lt"/>
              <a:ea typeface="+mn-ea"/>
              <a:cs typeface="Open Sans" panose="020B0606030504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A4A75C-E33E-6F73-CB16-44ADCBD2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  <a:endParaRPr lang="fr-BE" dirty="0"/>
          </a:p>
        </p:txBody>
      </p:sp>
      <p:pic>
        <p:nvPicPr>
          <p:cNvPr id="6" name="Picture 2" descr="Gratuit Homme En Veste De Costume Marron Photos">
            <a:extLst>
              <a:ext uri="{FF2B5EF4-FFF2-40B4-BE49-F238E27FC236}">
                <a16:creationId xmlns:a16="http://schemas.microsoft.com/office/drawing/2014/main" id="{5EBC83B4-57F9-FA52-01EF-DDA6EF8568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8" r="26300"/>
          <a:stretch/>
        </p:blipFill>
        <p:spPr bwMode="auto">
          <a:xfrm>
            <a:off x="6286500" y="10"/>
            <a:ext cx="5903977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072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912D01-94FB-48E3-9EA7-18AB5E495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9D4B1F-4822-4CB7-8A5C-F7394B7FEE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210</Words>
  <Application>Microsoft Office PowerPoint</Application>
  <PresentationFormat>Grand écran</PresentationFormat>
  <Paragraphs>27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elza-text</vt:lpstr>
      <vt:lpstr>verdana</vt:lpstr>
      <vt:lpstr>Thème Office</vt:lpstr>
      <vt:lpstr>Les aides à domicile</vt:lpstr>
      <vt:lpstr>  Un appui logistique peut s’avérer utile en cas de burn-out.  Des difficultés financières ne devraient pas vous empêcher d’obtenir cet appui.  Des aides pécuniaires existent !</vt:lpstr>
      <vt:lpstr>Présentation PowerPoint</vt:lpstr>
      <vt:lpstr>Présentation PowerPoint</vt:lpstr>
      <vt:lpstr>Certaines mutuelles proposent également un service d’aide à domicile.  Contactez votre mutualité pour connaître les conditions d’intervention. Celles-ci varient d’une mutuelle à l’autre.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avantages complémentaires des mutuelles</dc:title>
  <dc:creator>Sylvie LEJEUNE</dc:creator>
  <cp:lastModifiedBy>Sylvie LEJEUNE</cp:lastModifiedBy>
  <cp:revision>7</cp:revision>
  <dcterms:created xsi:type="dcterms:W3CDTF">2023-10-16T06:45:55Z</dcterms:created>
  <dcterms:modified xsi:type="dcterms:W3CDTF">2023-12-05T10:46:00Z</dcterms:modified>
</cp:coreProperties>
</file>