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3" r:id="rId6"/>
    <p:sldId id="271" r:id="rId7"/>
    <p:sldId id="264" r:id="rId8"/>
    <p:sldId id="266" r:id="rId9"/>
    <p:sldId id="268" r:id="rId10"/>
    <p:sldId id="267" r:id="rId11"/>
    <p:sldId id="262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1ABC0-70A5-4EC1-9E4D-C4B4B4B2D5C1}" v="401" dt="2023-11-24T08:58:55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B4C1ABC0-70A5-4EC1-9E4D-C4B4B4B2D5C1}"/>
    <pc:docChg chg="custSel addSld delSld modSld">
      <pc:chgData name="Sylvie LEJEUNE" userId="8823c1f8-2503-4ab2-8aed-e0bf3dc10a1a" providerId="ADAL" clId="{B4C1ABC0-70A5-4EC1-9E4D-C4B4B4B2D5C1}" dt="2023-11-24T08:58:55.128" v="1247" actId="20577"/>
      <pc:docMkLst>
        <pc:docMk/>
      </pc:docMkLst>
      <pc:sldChg chg="modSp mod">
        <pc:chgData name="Sylvie LEJEUNE" userId="8823c1f8-2503-4ab2-8aed-e0bf3dc10a1a" providerId="ADAL" clId="{B4C1ABC0-70A5-4EC1-9E4D-C4B4B4B2D5C1}" dt="2023-11-24T08:16:23.206" v="751" actId="20577"/>
        <pc:sldMkLst>
          <pc:docMk/>
          <pc:sldMk cId="184041487" sldId="263"/>
        </pc:sldMkLst>
        <pc:spChg chg="mod">
          <ac:chgData name="Sylvie LEJEUNE" userId="8823c1f8-2503-4ab2-8aed-e0bf3dc10a1a" providerId="ADAL" clId="{B4C1ABC0-70A5-4EC1-9E4D-C4B4B4B2D5C1}" dt="2023-11-24T08:16:23.206" v="751" actId="20577"/>
          <ac:spMkLst>
            <pc:docMk/>
            <pc:sldMk cId="184041487" sldId="263"/>
            <ac:spMk id="3" creationId="{721D4599-09E9-DAED-5BC5-6FE79FDBFF91}"/>
          </ac:spMkLst>
        </pc:spChg>
      </pc:sldChg>
      <pc:sldChg chg="modSp mod">
        <pc:chgData name="Sylvie LEJEUNE" userId="8823c1f8-2503-4ab2-8aed-e0bf3dc10a1a" providerId="ADAL" clId="{B4C1ABC0-70A5-4EC1-9E4D-C4B4B4B2D5C1}" dt="2023-11-24T08:58:55.128" v="1247" actId="20577"/>
        <pc:sldMkLst>
          <pc:docMk/>
          <pc:sldMk cId="1301917954" sldId="264"/>
        </pc:sldMkLst>
        <pc:spChg chg="mod">
          <ac:chgData name="Sylvie LEJEUNE" userId="8823c1f8-2503-4ab2-8aed-e0bf3dc10a1a" providerId="ADAL" clId="{B4C1ABC0-70A5-4EC1-9E4D-C4B4B4B2D5C1}" dt="2023-11-24T08:22:20.653" v="1106" actId="20577"/>
          <ac:spMkLst>
            <pc:docMk/>
            <pc:sldMk cId="1301917954" sldId="264"/>
            <ac:spMk id="2" creationId="{9680C057-E640-74C6-39CD-D07ECAF32001}"/>
          </ac:spMkLst>
        </pc:spChg>
        <pc:spChg chg="mod">
          <ac:chgData name="Sylvie LEJEUNE" userId="8823c1f8-2503-4ab2-8aed-e0bf3dc10a1a" providerId="ADAL" clId="{B4C1ABC0-70A5-4EC1-9E4D-C4B4B4B2D5C1}" dt="2023-11-24T08:58:55.128" v="1247" actId="20577"/>
          <ac:spMkLst>
            <pc:docMk/>
            <pc:sldMk cId="1301917954" sldId="264"/>
            <ac:spMk id="3" creationId="{E3A11A07-2DA1-F072-D781-B4FEBB5374C4}"/>
          </ac:spMkLst>
        </pc:spChg>
      </pc:sldChg>
      <pc:sldChg chg="modSp mod">
        <pc:chgData name="Sylvie LEJEUNE" userId="8823c1f8-2503-4ab2-8aed-e0bf3dc10a1a" providerId="ADAL" clId="{B4C1ABC0-70A5-4EC1-9E4D-C4B4B4B2D5C1}" dt="2023-11-24T08:24:11.894" v="1210" actId="20577"/>
        <pc:sldMkLst>
          <pc:docMk/>
          <pc:sldMk cId="3883625716" sldId="267"/>
        </pc:sldMkLst>
        <pc:spChg chg="mod">
          <ac:chgData name="Sylvie LEJEUNE" userId="8823c1f8-2503-4ab2-8aed-e0bf3dc10a1a" providerId="ADAL" clId="{B4C1ABC0-70A5-4EC1-9E4D-C4B4B4B2D5C1}" dt="2023-11-24T08:24:11.894" v="1210" actId="20577"/>
          <ac:spMkLst>
            <pc:docMk/>
            <pc:sldMk cId="3883625716" sldId="267"/>
            <ac:spMk id="2" creationId="{19E30D3F-8E2A-655E-87F3-0E4A7597A25F}"/>
          </ac:spMkLst>
        </pc:spChg>
      </pc:sldChg>
      <pc:sldChg chg="modSp mod">
        <pc:chgData name="Sylvie LEJEUNE" userId="8823c1f8-2503-4ab2-8aed-e0bf3dc10a1a" providerId="ADAL" clId="{B4C1ABC0-70A5-4EC1-9E4D-C4B4B4B2D5C1}" dt="2023-11-24T08:23:44.224" v="1174" actId="27636"/>
        <pc:sldMkLst>
          <pc:docMk/>
          <pc:sldMk cId="150693372" sldId="268"/>
        </pc:sldMkLst>
        <pc:spChg chg="mod">
          <ac:chgData name="Sylvie LEJEUNE" userId="8823c1f8-2503-4ab2-8aed-e0bf3dc10a1a" providerId="ADAL" clId="{B4C1ABC0-70A5-4EC1-9E4D-C4B4B4B2D5C1}" dt="2023-11-24T08:22:36.884" v="1109" actId="20577"/>
          <ac:spMkLst>
            <pc:docMk/>
            <pc:sldMk cId="150693372" sldId="268"/>
            <ac:spMk id="2" creationId="{9680C057-E640-74C6-39CD-D07ECAF32001}"/>
          </ac:spMkLst>
        </pc:spChg>
        <pc:spChg chg="mod">
          <ac:chgData name="Sylvie LEJEUNE" userId="8823c1f8-2503-4ab2-8aed-e0bf3dc10a1a" providerId="ADAL" clId="{B4C1ABC0-70A5-4EC1-9E4D-C4B4B4B2D5C1}" dt="2023-11-24T08:23:44.224" v="1174" actId="27636"/>
          <ac:spMkLst>
            <pc:docMk/>
            <pc:sldMk cId="150693372" sldId="268"/>
            <ac:spMk id="3" creationId="{E3A11A07-2DA1-F072-D781-B4FEBB5374C4}"/>
          </ac:spMkLst>
        </pc:spChg>
      </pc:sldChg>
      <pc:sldChg chg="new del">
        <pc:chgData name="Sylvie LEJEUNE" userId="8823c1f8-2503-4ab2-8aed-e0bf3dc10a1a" providerId="ADAL" clId="{B4C1ABC0-70A5-4EC1-9E4D-C4B4B4B2D5C1}" dt="2023-11-24T08:17:32.428" v="754" actId="2696"/>
        <pc:sldMkLst>
          <pc:docMk/>
          <pc:sldMk cId="2686484710" sldId="269"/>
        </pc:sldMkLst>
      </pc:sldChg>
      <pc:sldChg chg="add del">
        <pc:chgData name="Sylvie LEJEUNE" userId="8823c1f8-2503-4ab2-8aed-e0bf3dc10a1a" providerId="ADAL" clId="{B4C1ABC0-70A5-4EC1-9E4D-C4B4B4B2D5C1}" dt="2023-11-24T08:18:17.368" v="757" actId="2696"/>
        <pc:sldMkLst>
          <pc:docMk/>
          <pc:sldMk cId="3443546662" sldId="270"/>
        </pc:sldMkLst>
      </pc:sldChg>
      <pc:sldChg chg="delSp modSp add mod setBg modAnim delDesignElem">
        <pc:chgData name="Sylvie LEJEUNE" userId="8823c1f8-2503-4ab2-8aed-e0bf3dc10a1a" providerId="ADAL" clId="{B4C1ABC0-70A5-4EC1-9E4D-C4B4B4B2D5C1}" dt="2023-11-24T08:58:48.673" v="1245" actId="20577"/>
        <pc:sldMkLst>
          <pc:docMk/>
          <pc:sldMk cId="966114353" sldId="271"/>
        </pc:sldMkLst>
        <pc:spChg chg="mod">
          <ac:chgData name="Sylvie LEJEUNE" userId="8823c1f8-2503-4ab2-8aed-e0bf3dc10a1a" providerId="ADAL" clId="{B4C1ABC0-70A5-4EC1-9E4D-C4B4B4B2D5C1}" dt="2023-11-24T08:58:48.673" v="1245" actId="20577"/>
          <ac:spMkLst>
            <pc:docMk/>
            <pc:sldMk cId="966114353" sldId="271"/>
            <ac:spMk id="2" creationId="{D9397D76-FF27-A8E9-FCEE-1E68A5AFD172}"/>
          </ac:spMkLst>
        </pc:spChg>
        <pc:spChg chg="del">
          <ac:chgData name="Sylvie LEJEUNE" userId="8823c1f8-2503-4ab2-8aed-e0bf3dc10a1a" providerId="ADAL" clId="{B4C1ABC0-70A5-4EC1-9E4D-C4B4B4B2D5C1}" dt="2023-11-24T08:18:11.613" v="756"/>
          <ac:spMkLst>
            <pc:docMk/>
            <pc:sldMk cId="966114353" sldId="271"/>
            <ac:spMk id="5136" creationId="{F49775AF-8896-43EE-92C6-83497D6DC56F}"/>
          </ac:spMkLst>
        </pc:spChg>
        <pc:spChg chg="del">
          <ac:chgData name="Sylvie LEJEUNE" userId="8823c1f8-2503-4ab2-8aed-e0bf3dc10a1a" providerId="ADAL" clId="{B4C1ABC0-70A5-4EC1-9E4D-C4B4B4B2D5C1}" dt="2023-11-24T08:18:11.613" v="756"/>
          <ac:spMkLst>
            <pc:docMk/>
            <pc:sldMk cId="966114353" sldId="271"/>
            <ac:spMk id="5137" creationId="{9B7AD9F6-8CE7-4299-8FC6-328F4DCD3FF9}"/>
          </ac:spMkLst>
        </pc:spChg>
      </pc:sldChg>
    </pc:docChg>
  </pc:docChgLst>
  <pc:docChgLst>
    <pc:chgData name="Sylvie LEJEUNE" userId="8823c1f8-2503-4ab2-8aed-e0bf3dc10a1a" providerId="ADAL" clId="{E0FBD98D-71F8-484E-8F96-506230EB58E9}"/>
    <pc:docChg chg="undo custSel addSld delSld modSld sldOrd">
      <pc:chgData name="Sylvie LEJEUNE" userId="8823c1f8-2503-4ab2-8aed-e0bf3dc10a1a" providerId="ADAL" clId="{E0FBD98D-71F8-484E-8F96-506230EB58E9}" dt="2023-11-21T07:50:20.918" v="2380" actId="14100"/>
      <pc:docMkLst>
        <pc:docMk/>
      </pc:docMkLst>
      <pc:sldChg chg="addSp delSp modSp mod">
        <pc:chgData name="Sylvie LEJEUNE" userId="8823c1f8-2503-4ab2-8aed-e0bf3dc10a1a" providerId="ADAL" clId="{E0FBD98D-71F8-484E-8F96-506230EB58E9}" dt="2023-11-20T15:20:21.538" v="2340" actId="20577"/>
        <pc:sldMkLst>
          <pc:docMk/>
          <pc:sldMk cId="2713398209" sldId="256"/>
        </pc:sldMkLst>
        <pc:spChg chg="mod">
          <ac:chgData name="Sylvie LEJEUNE" userId="8823c1f8-2503-4ab2-8aed-e0bf3dc10a1a" providerId="ADAL" clId="{E0FBD98D-71F8-484E-8F96-506230EB58E9}" dt="2023-11-20T15:20:21.538" v="2340" actId="20577"/>
          <ac:spMkLst>
            <pc:docMk/>
            <pc:sldMk cId="2713398209" sldId="256"/>
            <ac:spMk id="2" creationId="{94D948BA-5269-1DAC-1264-5A94BFC6D362}"/>
          </ac:spMkLst>
        </pc:spChg>
        <pc:spChg chg="del mod ord">
          <ac:chgData name="Sylvie LEJEUNE" userId="8823c1f8-2503-4ab2-8aed-e0bf3dc10a1a" providerId="ADAL" clId="{E0FBD98D-71F8-484E-8F96-506230EB58E9}" dt="2023-11-20T08:25:06.532" v="47" actId="478"/>
          <ac:spMkLst>
            <pc:docMk/>
            <pc:sldMk cId="2713398209" sldId="256"/>
            <ac:spMk id="3" creationId="{19B7F1A1-D22B-15E9-E2FB-DFA7FFDD4B43}"/>
          </ac:spMkLst>
        </pc:spChg>
        <pc:spChg chg="mod ord">
          <ac:chgData name="Sylvie LEJEUNE" userId="8823c1f8-2503-4ab2-8aed-e0bf3dc10a1a" providerId="ADAL" clId="{E0FBD98D-71F8-484E-8F96-506230EB58E9}" dt="2023-11-20T13:37:46.429" v="1957" actId="207"/>
          <ac:spMkLst>
            <pc:docMk/>
            <pc:sldMk cId="2713398209" sldId="256"/>
            <ac:spMk id="4" creationId="{EE06A43F-1B26-EA1A-F3B6-8CF4CCF4648D}"/>
          </ac:spMkLst>
        </pc:spChg>
        <pc:spChg chg="add del">
          <ac:chgData name="Sylvie LEJEUNE" userId="8823c1f8-2503-4ab2-8aed-e0bf3dc10a1a" providerId="ADAL" clId="{E0FBD98D-71F8-484E-8F96-506230EB58E9}" dt="2023-11-20T08:24:44.488" v="42" actId="26606"/>
          <ac:spMkLst>
            <pc:docMk/>
            <pc:sldMk cId="2713398209" sldId="256"/>
            <ac:spMk id="1031" creationId="{9B7AD9F6-8CE7-4299-8FC6-328F4DCD3FF9}"/>
          </ac:spMkLst>
        </pc:spChg>
        <pc:spChg chg="add del">
          <ac:chgData name="Sylvie LEJEUNE" userId="8823c1f8-2503-4ab2-8aed-e0bf3dc10a1a" providerId="ADAL" clId="{E0FBD98D-71F8-484E-8F96-506230EB58E9}" dt="2023-11-20T08:24:44.488" v="42" actId="26606"/>
          <ac:spMkLst>
            <pc:docMk/>
            <pc:sldMk cId="2713398209" sldId="256"/>
            <ac:spMk id="1033" creationId="{F49775AF-8896-43EE-92C6-83497D6DC56F}"/>
          </ac:spMkLst>
        </pc:spChg>
        <pc:spChg chg="add del">
          <ac:chgData name="Sylvie LEJEUNE" userId="8823c1f8-2503-4ab2-8aed-e0bf3dc10a1a" providerId="ADAL" clId="{E0FBD98D-71F8-484E-8F96-506230EB58E9}" dt="2023-11-20T13:36:57.977" v="1954" actId="26606"/>
          <ac:spMkLst>
            <pc:docMk/>
            <pc:sldMk cId="2713398209" sldId="256"/>
            <ac:spMk id="1035" creationId="{9B7AD9F6-8CE7-4299-8FC6-328F4DCD3FF9}"/>
          </ac:spMkLst>
        </pc:spChg>
        <pc:spChg chg="add del">
          <ac:chgData name="Sylvie LEJEUNE" userId="8823c1f8-2503-4ab2-8aed-e0bf3dc10a1a" providerId="ADAL" clId="{E0FBD98D-71F8-484E-8F96-506230EB58E9}" dt="2023-11-20T13:36:57.977" v="1954" actId="26606"/>
          <ac:spMkLst>
            <pc:docMk/>
            <pc:sldMk cId="2713398209" sldId="256"/>
            <ac:spMk id="1036" creationId="{F49775AF-8896-43EE-92C6-83497D6DC56F}"/>
          </ac:spMkLst>
        </pc:spChg>
        <pc:spChg chg="add del">
          <ac:chgData name="Sylvie LEJEUNE" userId="8823c1f8-2503-4ab2-8aed-e0bf3dc10a1a" providerId="ADAL" clId="{E0FBD98D-71F8-484E-8F96-506230EB58E9}" dt="2023-11-20T08:23:48.997" v="26" actId="26606"/>
          <ac:spMkLst>
            <pc:docMk/>
            <pc:sldMk cId="2713398209" sldId="256"/>
            <ac:spMk id="1038" creationId="{47942995-B07F-4636-9A06-C6A104B260A8}"/>
          </ac:spMkLst>
        </pc:spChg>
        <pc:spChg chg="add del">
          <ac:chgData name="Sylvie LEJEUNE" userId="8823c1f8-2503-4ab2-8aed-e0bf3dc10a1a" providerId="ADAL" clId="{E0FBD98D-71F8-484E-8F96-506230EB58E9}" dt="2023-11-20T08:23:48.997" v="26" actId="26606"/>
          <ac:spMkLst>
            <pc:docMk/>
            <pc:sldMk cId="2713398209" sldId="256"/>
            <ac:spMk id="1045" creationId="{B81933D1-5615-42C7-9C0B-4EB7105CCE2D}"/>
          </ac:spMkLst>
        </pc:spChg>
        <pc:spChg chg="add del">
          <ac:chgData name="Sylvie LEJEUNE" userId="8823c1f8-2503-4ab2-8aed-e0bf3dc10a1a" providerId="ADAL" clId="{E0FBD98D-71F8-484E-8F96-506230EB58E9}" dt="2023-11-20T08:23:48.997" v="26" actId="26606"/>
          <ac:spMkLst>
            <pc:docMk/>
            <pc:sldMk cId="2713398209" sldId="256"/>
            <ac:spMk id="1047" creationId="{19C9EAEA-39D0-4B0E-A0EB-51E7B26740B1}"/>
          </ac:spMkLst>
        </pc:spChg>
        <pc:grpChg chg="add del">
          <ac:chgData name="Sylvie LEJEUNE" userId="8823c1f8-2503-4ab2-8aed-e0bf3dc10a1a" providerId="ADAL" clId="{E0FBD98D-71F8-484E-8F96-506230EB58E9}" dt="2023-11-20T08:23:48.997" v="26" actId="26606"/>
          <ac:grpSpMkLst>
            <pc:docMk/>
            <pc:sldMk cId="2713398209" sldId="256"/>
            <ac:grpSpMk id="1040" creationId="{032D8612-31EB-44CF-A1D0-14FD4C705424}"/>
          </ac:grpSpMkLst>
        </pc:grpChg>
        <pc:grpChg chg="add">
          <ac:chgData name="Sylvie LEJEUNE" userId="8823c1f8-2503-4ab2-8aed-e0bf3dc10a1a" providerId="ADAL" clId="{E0FBD98D-71F8-484E-8F96-506230EB58E9}" dt="2023-11-20T13:36:57.977" v="1954" actId="26606"/>
          <ac:grpSpMkLst>
            <pc:docMk/>
            <pc:sldMk cId="2713398209" sldId="256"/>
            <ac:grpSpMk id="1041" creationId="{2B33CDD2-C0CB-D8AD-886D-0ABC95A02B71}"/>
          </ac:grpSpMkLst>
        </pc:grpChg>
        <pc:picChg chg="add del mod">
          <ac:chgData name="Sylvie LEJEUNE" userId="8823c1f8-2503-4ab2-8aed-e0bf3dc10a1a" providerId="ADAL" clId="{E0FBD98D-71F8-484E-8F96-506230EB58E9}" dt="2023-11-20T13:36:10.501" v="1951" actId="478"/>
          <ac:picMkLst>
            <pc:docMk/>
            <pc:sldMk cId="2713398209" sldId="256"/>
            <ac:picMk id="3" creationId="{0DDF4DC2-2E06-1E5B-DD06-DA98451A7B2E}"/>
          </ac:picMkLst>
        </pc:picChg>
        <pc:picChg chg="add mod">
          <ac:chgData name="Sylvie LEJEUNE" userId="8823c1f8-2503-4ab2-8aed-e0bf3dc10a1a" providerId="ADAL" clId="{E0FBD98D-71F8-484E-8F96-506230EB58E9}" dt="2023-11-20T13:44:23.133" v="2336" actId="14100"/>
          <ac:picMkLst>
            <pc:docMk/>
            <pc:sldMk cId="2713398209" sldId="256"/>
            <ac:picMk id="5" creationId="{69DBFE70-B71C-401C-BB31-F238B9481F4D}"/>
          </ac:picMkLst>
        </pc:picChg>
        <pc:picChg chg="add del mod">
          <ac:chgData name="Sylvie LEJEUNE" userId="8823c1f8-2503-4ab2-8aed-e0bf3dc10a1a" providerId="ADAL" clId="{E0FBD98D-71F8-484E-8F96-506230EB58E9}" dt="2023-11-20T08:23:51.158" v="28"/>
          <ac:picMkLst>
            <pc:docMk/>
            <pc:sldMk cId="2713398209" sldId="256"/>
            <ac:picMk id="5" creationId="{AFF347BD-7397-C1E8-2D26-1DF3CBDF3778}"/>
          </ac:picMkLst>
        </pc:picChg>
        <pc:picChg chg="add del mod">
          <ac:chgData name="Sylvie LEJEUNE" userId="8823c1f8-2503-4ab2-8aed-e0bf3dc10a1a" providerId="ADAL" clId="{E0FBD98D-71F8-484E-8F96-506230EB58E9}" dt="2023-11-20T08:24:37.851" v="41" actId="478"/>
          <ac:picMkLst>
            <pc:docMk/>
            <pc:sldMk cId="2713398209" sldId="256"/>
            <ac:picMk id="1026" creationId="{11F297B4-27C5-C774-B067-0D157CA8B529}"/>
          </ac:picMkLst>
        </pc:picChg>
        <pc:picChg chg="add del mod">
          <ac:chgData name="Sylvie LEJEUNE" userId="8823c1f8-2503-4ab2-8aed-e0bf3dc10a1a" providerId="ADAL" clId="{E0FBD98D-71F8-484E-8F96-506230EB58E9}" dt="2023-11-20T13:36:18.881" v="1953" actId="478"/>
          <ac:picMkLst>
            <pc:docMk/>
            <pc:sldMk cId="2713398209" sldId="256"/>
            <ac:picMk id="1028" creationId="{4EDD910B-6DFA-7E99-DD15-BD6F96BA607D}"/>
          </ac:picMkLst>
        </pc:picChg>
      </pc:sldChg>
      <pc:sldChg chg="del">
        <pc:chgData name="Sylvie LEJEUNE" userId="8823c1f8-2503-4ab2-8aed-e0bf3dc10a1a" providerId="ADAL" clId="{E0FBD98D-71F8-484E-8F96-506230EB58E9}" dt="2023-11-20T08:10:38.310" v="0" actId="2696"/>
        <pc:sldMkLst>
          <pc:docMk/>
          <pc:sldMk cId="181722906" sldId="257"/>
        </pc:sldMkLst>
      </pc:sldChg>
      <pc:sldChg chg="del">
        <pc:chgData name="Sylvie LEJEUNE" userId="8823c1f8-2503-4ab2-8aed-e0bf3dc10a1a" providerId="ADAL" clId="{E0FBD98D-71F8-484E-8F96-506230EB58E9}" dt="2023-11-20T08:10:38.310" v="0" actId="2696"/>
        <pc:sldMkLst>
          <pc:docMk/>
          <pc:sldMk cId="2615064854" sldId="258"/>
        </pc:sldMkLst>
      </pc:sldChg>
      <pc:sldChg chg="del">
        <pc:chgData name="Sylvie LEJEUNE" userId="8823c1f8-2503-4ab2-8aed-e0bf3dc10a1a" providerId="ADAL" clId="{E0FBD98D-71F8-484E-8F96-506230EB58E9}" dt="2023-11-20T08:10:38.310" v="0" actId="2696"/>
        <pc:sldMkLst>
          <pc:docMk/>
          <pc:sldMk cId="3371126535" sldId="259"/>
        </pc:sldMkLst>
      </pc:sldChg>
      <pc:sldChg chg="del">
        <pc:chgData name="Sylvie LEJEUNE" userId="8823c1f8-2503-4ab2-8aed-e0bf3dc10a1a" providerId="ADAL" clId="{E0FBD98D-71F8-484E-8F96-506230EB58E9}" dt="2023-11-20T08:10:38.310" v="0" actId="2696"/>
        <pc:sldMkLst>
          <pc:docMk/>
          <pc:sldMk cId="3728572776" sldId="260"/>
        </pc:sldMkLst>
      </pc:sldChg>
      <pc:sldChg chg="delSp modSp mod">
        <pc:chgData name="Sylvie LEJEUNE" userId="8823c1f8-2503-4ab2-8aed-e0bf3dc10a1a" providerId="ADAL" clId="{E0FBD98D-71F8-484E-8F96-506230EB58E9}" dt="2023-11-21T07:50:20.918" v="2380" actId="14100"/>
        <pc:sldMkLst>
          <pc:docMk/>
          <pc:sldMk cId="2849097600" sldId="262"/>
        </pc:sldMkLst>
        <pc:spChg chg="mod">
          <ac:chgData name="Sylvie LEJEUNE" userId="8823c1f8-2503-4ab2-8aed-e0bf3dc10a1a" providerId="ADAL" clId="{E0FBD98D-71F8-484E-8F96-506230EB58E9}" dt="2023-11-21T07:50:20.918" v="2380" actId="14100"/>
          <ac:spMkLst>
            <pc:docMk/>
            <pc:sldMk cId="2849097600" sldId="262"/>
            <ac:spMk id="2" creationId="{74E8FFF1-3B9B-1B67-DFE4-7C59E4593D08}"/>
          </ac:spMkLst>
        </pc:spChg>
        <pc:spChg chg="del">
          <ac:chgData name="Sylvie LEJEUNE" userId="8823c1f8-2503-4ab2-8aed-e0bf3dc10a1a" providerId="ADAL" clId="{E0FBD98D-71F8-484E-8F96-506230EB58E9}" dt="2023-11-20T13:33:29.671" v="1929" actId="478"/>
          <ac:spMkLst>
            <pc:docMk/>
            <pc:sldMk cId="2849097600" sldId="262"/>
            <ac:spMk id="3" creationId="{755EFE1D-1688-6785-C3F0-F1FCAD2ADBA2}"/>
          </ac:spMkLst>
        </pc:spChg>
        <pc:spChg chg="mod">
          <ac:chgData name="Sylvie LEJEUNE" userId="8823c1f8-2503-4ab2-8aed-e0bf3dc10a1a" providerId="ADAL" clId="{E0FBD98D-71F8-484E-8F96-506230EB58E9}" dt="2023-11-20T13:33:26.447" v="1928" actId="207"/>
          <ac:spMkLst>
            <pc:docMk/>
            <pc:sldMk cId="2849097600" sldId="262"/>
            <ac:spMk id="4" creationId="{23E32A6B-BDD8-2490-EA1B-D2983575A79E}"/>
          </ac:spMkLst>
        </pc:spChg>
        <pc:spChg chg="del">
          <ac:chgData name="Sylvie LEJEUNE" userId="8823c1f8-2503-4ab2-8aed-e0bf3dc10a1a" providerId="ADAL" clId="{E0FBD98D-71F8-484E-8F96-506230EB58E9}" dt="2023-11-20T08:10:41.585" v="1" actId="478"/>
          <ac:spMkLst>
            <pc:docMk/>
            <pc:sldMk cId="2849097600" sldId="262"/>
            <ac:spMk id="6" creationId="{28C52230-E86E-90A4-5248-7E90756478D4}"/>
          </ac:spMkLst>
        </pc:spChg>
        <pc:picChg chg="mod">
          <ac:chgData name="Sylvie LEJEUNE" userId="8823c1f8-2503-4ab2-8aed-e0bf3dc10a1a" providerId="ADAL" clId="{E0FBD98D-71F8-484E-8F96-506230EB58E9}" dt="2023-11-20T13:33:48.841" v="1931" actId="1076"/>
          <ac:picMkLst>
            <pc:docMk/>
            <pc:sldMk cId="2849097600" sldId="262"/>
            <ac:picMk id="42" creationId="{55AEAB5A-0D69-4642-C0E4-8683FAF7DA5F}"/>
          </ac:picMkLst>
        </pc:picChg>
      </pc:sldChg>
      <pc:sldChg chg="addSp delSp modSp new mod setBg setClrOvrMap">
        <pc:chgData name="Sylvie LEJEUNE" userId="8823c1f8-2503-4ab2-8aed-e0bf3dc10a1a" providerId="ADAL" clId="{E0FBD98D-71F8-484E-8F96-506230EB58E9}" dt="2023-11-20T13:44:48.070" v="2339" actId="1076"/>
        <pc:sldMkLst>
          <pc:docMk/>
          <pc:sldMk cId="184041487" sldId="263"/>
        </pc:sldMkLst>
        <pc:spChg chg="del">
          <ac:chgData name="Sylvie LEJEUNE" userId="8823c1f8-2503-4ab2-8aed-e0bf3dc10a1a" providerId="ADAL" clId="{E0FBD98D-71F8-484E-8F96-506230EB58E9}" dt="2023-11-20T08:25:49.673" v="100" actId="478"/>
          <ac:spMkLst>
            <pc:docMk/>
            <pc:sldMk cId="184041487" sldId="263"/>
            <ac:spMk id="2" creationId="{746D8B45-B8FC-4022-836C-F0A01D40FCE5}"/>
          </ac:spMkLst>
        </pc:spChg>
        <pc:spChg chg="mod">
          <ac:chgData name="Sylvie LEJEUNE" userId="8823c1f8-2503-4ab2-8aed-e0bf3dc10a1a" providerId="ADAL" clId="{E0FBD98D-71F8-484E-8F96-506230EB58E9}" dt="2023-11-20T13:44:48.070" v="2339" actId="1076"/>
          <ac:spMkLst>
            <pc:docMk/>
            <pc:sldMk cId="184041487" sldId="263"/>
            <ac:spMk id="3" creationId="{721D4599-09E9-DAED-5BC5-6FE79FDBFF91}"/>
          </ac:spMkLst>
        </pc:spChg>
        <pc:spChg chg="del mod">
          <ac:chgData name="Sylvie LEJEUNE" userId="8823c1f8-2503-4ab2-8aed-e0bf3dc10a1a" providerId="ADAL" clId="{E0FBD98D-71F8-484E-8F96-506230EB58E9}" dt="2023-11-20T09:40:39.969" v="442" actId="478"/>
          <ac:spMkLst>
            <pc:docMk/>
            <pc:sldMk cId="184041487" sldId="263"/>
            <ac:spMk id="4" creationId="{C438F4D3-7AC8-E875-69AA-687F009F544C}"/>
          </ac:spMkLst>
        </pc:spChg>
        <pc:spChg chg="add del mod">
          <ac:chgData name="Sylvie LEJEUNE" userId="8823c1f8-2503-4ab2-8aed-e0bf3dc10a1a" providerId="ADAL" clId="{E0FBD98D-71F8-484E-8F96-506230EB58E9}" dt="2023-11-20T09:42:30.273" v="471" actId="478"/>
          <ac:spMkLst>
            <pc:docMk/>
            <pc:sldMk cId="184041487" sldId="263"/>
            <ac:spMk id="5" creationId="{909AD023-5784-4106-B8E3-0E4B25BFF438}"/>
          </ac:spMkLst>
        </pc:spChg>
        <pc:spChg chg="mod">
          <ac:chgData name="Sylvie LEJEUNE" userId="8823c1f8-2503-4ab2-8aed-e0bf3dc10a1a" providerId="ADAL" clId="{E0FBD98D-71F8-484E-8F96-506230EB58E9}" dt="2023-11-20T09:43:35.367" v="479" actId="1076"/>
          <ac:spMkLst>
            <pc:docMk/>
            <pc:sldMk cId="184041487" sldId="263"/>
            <ac:spMk id="6" creationId="{EA14712F-A6F2-72D1-8247-3F66C7A5D50B}"/>
          </ac:spMkLst>
        </pc:spChg>
        <pc:spChg chg="add del">
          <ac:chgData name="Sylvie LEJEUNE" userId="8823c1f8-2503-4ab2-8aed-e0bf3dc10a1a" providerId="ADAL" clId="{E0FBD98D-71F8-484E-8F96-506230EB58E9}" dt="2023-11-20T09:41:12.987" v="444" actId="26606"/>
          <ac:spMkLst>
            <pc:docMk/>
            <pc:sldMk cId="184041487" sldId="263"/>
            <ac:spMk id="11" creationId="{21739CA5-F0F5-48E1-8E8C-F24B71827E46}"/>
          </ac:spMkLst>
        </pc:spChg>
        <pc:spChg chg="add del">
          <ac:chgData name="Sylvie LEJEUNE" userId="8823c1f8-2503-4ab2-8aed-e0bf3dc10a1a" providerId="ADAL" clId="{E0FBD98D-71F8-484E-8F96-506230EB58E9}" dt="2023-11-20T09:43:28.522" v="477" actId="26606"/>
          <ac:spMkLst>
            <pc:docMk/>
            <pc:sldMk cId="184041487" sldId="263"/>
            <ac:spMk id="12" creationId="{22F15A2D-2324-487D-A02A-BF46C5C580EB}"/>
          </ac:spMkLst>
        </pc:spChg>
        <pc:spChg chg="add del">
          <ac:chgData name="Sylvie LEJEUNE" userId="8823c1f8-2503-4ab2-8aed-e0bf3dc10a1a" providerId="ADAL" clId="{E0FBD98D-71F8-484E-8F96-506230EB58E9}" dt="2023-11-20T09:41:12.987" v="444" actId="26606"/>
          <ac:spMkLst>
            <pc:docMk/>
            <pc:sldMk cId="184041487" sldId="263"/>
            <ac:spMk id="13" creationId="{3EAD2937-F230-41D4-B9C5-975B129BFC20}"/>
          </ac:spMkLst>
        </pc:spChg>
        <pc:spChg chg="add del">
          <ac:chgData name="Sylvie LEJEUNE" userId="8823c1f8-2503-4ab2-8aed-e0bf3dc10a1a" providerId="ADAL" clId="{E0FBD98D-71F8-484E-8F96-506230EB58E9}" dt="2023-11-20T09:43:28.522" v="477" actId="26606"/>
          <ac:spMkLst>
            <pc:docMk/>
            <pc:sldMk cId="184041487" sldId="263"/>
            <ac:spMk id="14" creationId="{2AEAFA59-923A-4F54-8B49-44C970BCC323}"/>
          </ac:spMkLst>
        </pc:spChg>
        <pc:spChg chg="add del">
          <ac:chgData name="Sylvie LEJEUNE" userId="8823c1f8-2503-4ab2-8aed-e0bf3dc10a1a" providerId="ADAL" clId="{E0FBD98D-71F8-484E-8F96-506230EB58E9}" dt="2023-11-20T09:41:12.987" v="444" actId="26606"/>
          <ac:spMkLst>
            <pc:docMk/>
            <pc:sldMk cId="184041487" sldId="263"/>
            <ac:spMk id="15" creationId="{CCD444A3-C338-4886-B7F1-4BA2AF46EB64}"/>
          </ac:spMkLst>
        </pc:spChg>
        <pc:spChg chg="add del">
          <ac:chgData name="Sylvie LEJEUNE" userId="8823c1f8-2503-4ab2-8aed-e0bf3dc10a1a" providerId="ADAL" clId="{E0FBD98D-71F8-484E-8F96-506230EB58E9}" dt="2023-11-20T09:43:28.522" v="477" actId="26606"/>
          <ac:spMkLst>
            <pc:docMk/>
            <pc:sldMk cId="184041487" sldId="263"/>
            <ac:spMk id="16" creationId="{C37E9D4B-7BFA-4D10-B666-547BAC499469}"/>
          </ac:spMkLst>
        </pc:spChg>
        <pc:spChg chg="add del">
          <ac:chgData name="Sylvie LEJEUNE" userId="8823c1f8-2503-4ab2-8aed-e0bf3dc10a1a" providerId="ADAL" clId="{E0FBD98D-71F8-484E-8F96-506230EB58E9}" dt="2023-11-20T09:41:14.097" v="446" actId="26606"/>
          <ac:spMkLst>
            <pc:docMk/>
            <pc:sldMk cId="184041487" sldId="263"/>
            <ac:spMk id="17" creationId="{4FFBEE45-F140-49D5-85EA-C78C24340B23}"/>
          </ac:spMkLst>
        </pc:spChg>
        <pc:spChg chg="add">
          <ac:chgData name="Sylvie LEJEUNE" userId="8823c1f8-2503-4ab2-8aed-e0bf3dc10a1a" providerId="ADAL" clId="{E0FBD98D-71F8-484E-8F96-506230EB58E9}" dt="2023-11-20T09:43:28.538" v="478" actId="26606"/>
          <ac:spMkLst>
            <pc:docMk/>
            <pc:sldMk cId="184041487" sldId="263"/>
            <ac:spMk id="18" creationId="{CFC5F0E7-644F-4101-BE72-12825CF537E7}"/>
          </ac:spMkLst>
        </pc:spChg>
        <pc:spChg chg="add del">
          <ac:chgData name="Sylvie LEJEUNE" userId="8823c1f8-2503-4ab2-8aed-e0bf3dc10a1a" providerId="ADAL" clId="{E0FBD98D-71F8-484E-8F96-506230EB58E9}" dt="2023-11-20T09:41:15.379" v="448" actId="26606"/>
          <ac:spMkLst>
            <pc:docMk/>
            <pc:sldMk cId="184041487" sldId="263"/>
            <ac:spMk id="19" creationId="{D8515DC8-3701-44EB-999C-D5402B90C956}"/>
          </ac:spMkLst>
        </pc:spChg>
        <pc:spChg chg="add">
          <ac:chgData name="Sylvie LEJEUNE" userId="8823c1f8-2503-4ab2-8aed-e0bf3dc10a1a" providerId="ADAL" clId="{E0FBD98D-71F8-484E-8F96-506230EB58E9}" dt="2023-11-20T09:43:28.538" v="478" actId="26606"/>
          <ac:spMkLst>
            <pc:docMk/>
            <pc:sldMk cId="184041487" sldId="263"/>
            <ac:spMk id="20" creationId="{8950AD4C-6AF3-49F8-94E1-DBCAFB39478B}"/>
          </ac:spMkLst>
        </pc:spChg>
        <pc:spChg chg="add del">
          <ac:chgData name="Sylvie LEJEUNE" userId="8823c1f8-2503-4ab2-8aed-e0bf3dc10a1a" providerId="ADAL" clId="{E0FBD98D-71F8-484E-8F96-506230EB58E9}" dt="2023-11-20T09:41:16.292" v="450" actId="26606"/>
          <ac:spMkLst>
            <pc:docMk/>
            <pc:sldMk cId="184041487" sldId="263"/>
            <ac:spMk id="21" creationId="{8045BF01-625E-4022-91E5-488DB3FCB734}"/>
          </ac:spMkLst>
        </pc:spChg>
        <pc:spChg chg="add del">
          <ac:chgData name="Sylvie LEJEUNE" userId="8823c1f8-2503-4ab2-8aed-e0bf3dc10a1a" providerId="ADAL" clId="{E0FBD98D-71F8-484E-8F96-506230EB58E9}" dt="2023-11-20T09:41:16.292" v="450" actId="26606"/>
          <ac:spMkLst>
            <pc:docMk/>
            <pc:sldMk cId="184041487" sldId="263"/>
            <ac:spMk id="22" creationId="{0E442549-290E-4B7E-892E-F2DB911DD205}"/>
          </ac:spMkLst>
        </pc:spChg>
        <pc:spChg chg="add">
          <ac:chgData name="Sylvie LEJEUNE" userId="8823c1f8-2503-4ab2-8aed-e0bf3dc10a1a" providerId="ADAL" clId="{E0FBD98D-71F8-484E-8F96-506230EB58E9}" dt="2023-11-20T09:43:28.538" v="478" actId="26606"/>
          <ac:spMkLst>
            <pc:docMk/>
            <pc:sldMk cId="184041487" sldId="263"/>
            <ac:spMk id="23" creationId="{2F0E00C3-4613-415F-BE3A-78FBAD9061C0}"/>
          </ac:spMkLst>
        </pc:spChg>
        <pc:spChg chg="add del">
          <ac:chgData name="Sylvie LEJEUNE" userId="8823c1f8-2503-4ab2-8aed-e0bf3dc10a1a" providerId="ADAL" clId="{E0FBD98D-71F8-484E-8F96-506230EB58E9}" dt="2023-11-20T09:41:17.125" v="452" actId="26606"/>
          <ac:spMkLst>
            <pc:docMk/>
            <pc:sldMk cId="184041487" sldId="263"/>
            <ac:spMk id="24" creationId="{19C052EA-05E2-403D-965E-52D1BFFA24DF}"/>
          </ac:spMkLst>
        </pc:spChg>
        <pc:spChg chg="add del">
          <ac:chgData name="Sylvie LEJEUNE" userId="8823c1f8-2503-4ab2-8aed-e0bf3dc10a1a" providerId="ADAL" clId="{E0FBD98D-71F8-484E-8F96-506230EB58E9}" dt="2023-11-20T09:41:17.125" v="452" actId="26606"/>
          <ac:spMkLst>
            <pc:docMk/>
            <pc:sldMk cId="184041487" sldId="263"/>
            <ac:spMk id="25" creationId="{4C1936B8-2FFB-4F78-8388-B8C282B8A5BC}"/>
          </ac:spMkLst>
        </pc:spChg>
        <pc:spChg chg="add">
          <ac:chgData name="Sylvie LEJEUNE" userId="8823c1f8-2503-4ab2-8aed-e0bf3dc10a1a" providerId="ADAL" clId="{E0FBD98D-71F8-484E-8F96-506230EB58E9}" dt="2023-11-20T09:43:28.538" v="478" actId="26606"/>
          <ac:spMkLst>
            <pc:docMk/>
            <pc:sldMk cId="184041487" sldId="263"/>
            <ac:spMk id="26" creationId="{8DBEAE55-3EA1-41D7-A212-5F7D8986C1F2}"/>
          </ac:spMkLst>
        </pc:spChg>
        <pc:spChg chg="add del">
          <ac:chgData name="Sylvie LEJEUNE" userId="8823c1f8-2503-4ab2-8aed-e0bf3dc10a1a" providerId="ADAL" clId="{E0FBD98D-71F8-484E-8F96-506230EB58E9}" dt="2023-11-20T09:41:18.886" v="454" actId="26606"/>
          <ac:spMkLst>
            <pc:docMk/>
            <pc:sldMk cId="184041487" sldId="263"/>
            <ac:spMk id="27" creationId="{8045BF01-625E-4022-91E5-488DB3FCB734}"/>
          </ac:spMkLst>
        </pc:spChg>
        <pc:spChg chg="add del">
          <ac:chgData name="Sylvie LEJEUNE" userId="8823c1f8-2503-4ab2-8aed-e0bf3dc10a1a" providerId="ADAL" clId="{E0FBD98D-71F8-484E-8F96-506230EB58E9}" dt="2023-11-20T09:41:18.886" v="454" actId="26606"/>
          <ac:spMkLst>
            <pc:docMk/>
            <pc:sldMk cId="184041487" sldId="263"/>
            <ac:spMk id="28" creationId="{0E442549-290E-4B7E-892E-F2DB911DD205}"/>
          </ac:spMkLst>
        </pc:spChg>
        <pc:spChg chg="add del">
          <ac:chgData name="Sylvie LEJEUNE" userId="8823c1f8-2503-4ab2-8aed-e0bf3dc10a1a" providerId="ADAL" clId="{E0FBD98D-71F8-484E-8F96-506230EB58E9}" dt="2023-11-20T09:41:20.318" v="456" actId="26606"/>
          <ac:spMkLst>
            <pc:docMk/>
            <pc:sldMk cId="184041487" sldId="263"/>
            <ac:spMk id="30" creationId="{19C052EA-05E2-403D-965E-52D1BFFA24DF}"/>
          </ac:spMkLst>
        </pc:spChg>
        <pc:spChg chg="add del">
          <ac:chgData name="Sylvie LEJEUNE" userId="8823c1f8-2503-4ab2-8aed-e0bf3dc10a1a" providerId="ADAL" clId="{E0FBD98D-71F8-484E-8F96-506230EB58E9}" dt="2023-11-20T09:41:20.318" v="456" actId="26606"/>
          <ac:spMkLst>
            <pc:docMk/>
            <pc:sldMk cId="184041487" sldId="263"/>
            <ac:spMk id="31" creationId="{4C1936B8-2FFB-4F78-8388-B8C282B8A5BC}"/>
          </ac:spMkLst>
        </pc:spChg>
        <pc:spChg chg="add del">
          <ac:chgData name="Sylvie LEJEUNE" userId="8823c1f8-2503-4ab2-8aed-e0bf3dc10a1a" providerId="ADAL" clId="{E0FBD98D-71F8-484E-8F96-506230EB58E9}" dt="2023-11-20T09:42:27.346" v="470" actId="26606"/>
          <ac:spMkLst>
            <pc:docMk/>
            <pc:sldMk cId="184041487" sldId="263"/>
            <ac:spMk id="33" creationId="{8CA06CD6-90CA-4C45-856C-6771339E1E22}"/>
          </ac:spMkLst>
        </pc:spChg>
        <pc:picChg chg="add mod">
          <ac:chgData name="Sylvie LEJEUNE" userId="8823c1f8-2503-4ab2-8aed-e0bf3dc10a1a" providerId="ADAL" clId="{E0FBD98D-71F8-484E-8F96-506230EB58E9}" dt="2023-11-20T09:47:24.016" v="714" actId="1076"/>
          <ac:picMkLst>
            <pc:docMk/>
            <pc:sldMk cId="184041487" sldId="263"/>
            <ac:picMk id="7" creationId="{3057713B-CB71-90E5-F740-44065E90C46C}"/>
          </ac:picMkLst>
        </pc:picChg>
        <pc:picChg chg="add del mod">
          <ac:chgData name="Sylvie LEJEUNE" userId="8823c1f8-2503-4ab2-8aed-e0bf3dc10a1a" providerId="ADAL" clId="{E0FBD98D-71F8-484E-8F96-506230EB58E9}" dt="2023-11-20T09:42:26.386" v="468"/>
          <ac:picMkLst>
            <pc:docMk/>
            <pc:sldMk cId="184041487" sldId="263"/>
            <ac:picMk id="2050" creationId="{05766122-C448-2BF0-5CCB-F4811BA4F171}"/>
          </ac:picMkLst>
        </pc:picChg>
        <pc:cxnChg chg="add del">
          <ac:chgData name="Sylvie LEJEUNE" userId="8823c1f8-2503-4ab2-8aed-e0bf3dc10a1a" providerId="ADAL" clId="{E0FBD98D-71F8-484E-8F96-506230EB58E9}" dt="2023-11-20T09:42:27.346" v="470" actId="26606"/>
          <ac:cxnSpMkLst>
            <pc:docMk/>
            <pc:sldMk cId="184041487" sldId="263"/>
            <ac:cxnSpMk id="34" creationId="{5021601D-2758-4B15-A31C-FDA184C51B3A}"/>
          </ac:cxnSpMkLst>
        </pc:cxnChg>
      </pc:sldChg>
      <pc:sldChg chg="addSp delSp modSp new mod setBg">
        <pc:chgData name="Sylvie LEJEUNE" userId="8823c1f8-2503-4ab2-8aed-e0bf3dc10a1a" providerId="ADAL" clId="{E0FBD98D-71F8-484E-8F96-506230EB58E9}" dt="2023-11-20T13:39:17.898" v="1968" actId="20577"/>
        <pc:sldMkLst>
          <pc:docMk/>
          <pc:sldMk cId="1301917954" sldId="264"/>
        </pc:sldMkLst>
        <pc:spChg chg="mod">
          <ac:chgData name="Sylvie LEJEUNE" userId="8823c1f8-2503-4ab2-8aed-e0bf3dc10a1a" providerId="ADAL" clId="{E0FBD98D-71F8-484E-8F96-506230EB58E9}" dt="2023-11-20T13:38:57.226" v="1960" actId="14100"/>
          <ac:spMkLst>
            <pc:docMk/>
            <pc:sldMk cId="1301917954" sldId="264"/>
            <ac:spMk id="2" creationId="{9680C057-E640-74C6-39CD-D07ECAF32001}"/>
          </ac:spMkLst>
        </pc:spChg>
        <pc:spChg chg="mod">
          <ac:chgData name="Sylvie LEJEUNE" userId="8823c1f8-2503-4ab2-8aed-e0bf3dc10a1a" providerId="ADAL" clId="{E0FBD98D-71F8-484E-8F96-506230EB58E9}" dt="2023-11-20T13:39:17.898" v="1968" actId="20577"/>
          <ac:spMkLst>
            <pc:docMk/>
            <pc:sldMk cId="1301917954" sldId="264"/>
            <ac:spMk id="3" creationId="{E3A11A07-2DA1-F072-D781-B4FEBB5374C4}"/>
          </ac:spMkLst>
        </pc:spChg>
        <pc:spChg chg="del">
          <ac:chgData name="Sylvie LEJEUNE" userId="8823c1f8-2503-4ab2-8aed-e0bf3dc10a1a" providerId="ADAL" clId="{E0FBD98D-71F8-484E-8F96-506230EB58E9}" dt="2023-11-20T13:09:38.353" v="990" actId="478"/>
          <ac:spMkLst>
            <pc:docMk/>
            <pc:sldMk cId="1301917954" sldId="264"/>
            <ac:spMk id="4" creationId="{3A95A23D-91A8-97B8-7460-A437E9170D3A}"/>
          </ac:spMkLst>
        </pc:spChg>
        <pc:spChg chg="mod">
          <ac:chgData name="Sylvie LEJEUNE" userId="8823c1f8-2503-4ab2-8aed-e0bf3dc10a1a" providerId="ADAL" clId="{E0FBD98D-71F8-484E-8F96-506230EB58E9}" dt="2023-11-20T13:38:42.975" v="1958" actId="26606"/>
          <ac:spMkLst>
            <pc:docMk/>
            <pc:sldMk cId="1301917954" sldId="264"/>
            <ac:spMk id="5" creationId="{0D19FCAC-7443-762B-B836-8F623B17C125}"/>
          </ac:spMkLst>
        </pc:spChg>
        <pc:spChg chg="add del mod">
          <ac:chgData name="Sylvie LEJEUNE" userId="8823c1f8-2503-4ab2-8aed-e0bf3dc10a1a" providerId="ADAL" clId="{E0FBD98D-71F8-484E-8F96-506230EB58E9}" dt="2023-11-20T13:10:56.620" v="994" actId="478"/>
          <ac:spMkLst>
            <pc:docMk/>
            <pc:sldMk cId="1301917954" sldId="264"/>
            <ac:spMk id="6" creationId="{AEF7E5B7-1002-1E75-D3E4-7879C227A60B}"/>
          </ac:spMkLst>
        </pc:spChg>
        <pc:spChg chg="add del">
          <ac:chgData name="Sylvie LEJEUNE" userId="8823c1f8-2503-4ab2-8aed-e0bf3dc10a1a" providerId="ADAL" clId="{E0FBD98D-71F8-484E-8F96-506230EB58E9}" dt="2023-11-20T13:36:06.537" v="1950" actId="26606"/>
          <ac:spMkLst>
            <pc:docMk/>
            <pc:sldMk cId="1301917954" sldId="264"/>
            <ac:spMk id="9" creationId="{AE3A741D-C19B-960A-5803-1C5887147820}"/>
          </ac:spMkLst>
        </pc:spChg>
        <pc:spChg chg="add del">
          <ac:chgData name="Sylvie LEJEUNE" userId="8823c1f8-2503-4ab2-8aed-e0bf3dc10a1a" providerId="ADAL" clId="{E0FBD98D-71F8-484E-8F96-506230EB58E9}" dt="2023-11-20T13:36:06.537" v="1950" actId="26606"/>
          <ac:spMkLst>
            <pc:docMk/>
            <pc:sldMk cId="1301917954" sldId="264"/>
            <ac:spMk id="10" creationId="{9C3A50E9-9119-7BC3-083B-2D84CCC78E47}"/>
          </ac:spMkLst>
        </pc:spChg>
        <pc:spChg chg="add del">
          <ac:chgData name="Sylvie LEJEUNE" userId="8823c1f8-2503-4ab2-8aed-e0bf3dc10a1a" providerId="ADAL" clId="{E0FBD98D-71F8-484E-8F96-506230EB58E9}" dt="2023-11-20T13:35:10.289" v="1945" actId="26606"/>
          <ac:spMkLst>
            <pc:docMk/>
            <pc:sldMk cId="1301917954" sldId="264"/>
            <ac:spMk id="11" creationId="{C0763A76-9F1C-4FC5-82B7-DD475DA461B2}"/>
          </ac:spMkLst>
        </pc:spChg>
        <pc:spChg chg="add del">
          <ac:chgData name="Sylvie LEJEUNE" userId="8823c1f8-2503-4ab2-8aed-e0bf3dc10a1a" providerId="ADAL" clId="{E0FBD98D-71F8-484E-8F96-506230EB58E9}" dt="2023-11-20T13:35:10.289" v="1945" actId="26606"/>
          <ac:spMkLst>
            <pc:docMk/>
            <pc:sldMk cId="1301917954" sldId="264"/>
            <ac:spMk id="13" creationId="{E81BF4F6-F2CF-4984-9D14-D6966D92F99F}"/>
          </ac:spMkLst>
        </pc:spChg>
        <pc:spChg chg="add del">
          <ac:chgData name="Sylvie LEJEUNE" userId="8823c1f8-2503-4ab2-8aed-e0bf3dc10a1a" providerId="ADAL" clId="{E0FBD98D-71F8-484E-8F96-506230EB58E9}" dt="2023-11-20T13:36:06.537" v="1950" actId="26606"/>
          <ac:spMkLst>
            <pc:docMk/>
            <pc:sldMk cId="1301917954" sldId="264"/>
            <ac:spMk id="15" creationId="{DC39DE25-0E4E-0AA7-0932-1D78C2372786}"/>
          </ac:spMkLst>
        </pc:spChg>
        <pc:spChg chg="add del">
          <ac:chgData name="Sylvie LEJEUNE" userId="8823c1f8-2503-4ab2-8aed-e0bf3dc10a1a" providerId="ADAL" clId="{E0FBD98D-71F8-484E-8F96-506230EB58E9}" dt="2023-11-20T13:36:06.537" v="1950" actId="26606"/>
          <ac:spMkLst>
            <pc:docMk/>
            <pc:sldMk cId="1301917954" sldId="264"/>
            <ac:spMk id="17" creationId="{8D6EA299-0840-6DEA-E670-C49AEBC87E89}"/>
          </ac:spMkLst>
        </pc:spChg>
        <pc:spChg chg="add">
          <ac:chgData name="Sylvie LEJEUNE" userId="8823c1f8-2503-4ab2-8aed-e0bf3dc10a1a" providerId="ADAL" clId="{E0FBD98D-71F8-484E-8F96-506230EB58E9}" dt="2023-11-20T13:38:42.975" v="1958" actId="26606"/>
          <ac:spMkLst>
            <pc:docMk/>
            <pc:sldMk cId="1301917954" sldId="264"/>
            <ac:spMk id="18" creationId="{F1FABBDD-BEEB-47CC-9DC2-83E0BCD19B37}"/>
          </ac:spMkLst>
        </pc:spChg>
        <pc:grpChg chg="add">
          <ac:chgData name="Sylvie LEJEUNE" userId="8823c1f8-2503-4ab2-8aed-e0bf3dc10a1a" providerId="ADAL" clId="{E0FBD98D-71F8-484E-8F96-506230EB58E9}" dt="2023-11-20T13:38:42.975" v="1958" actId="26606"/>
          <ac:grpSpMkLst>
            <pc:docMk/>
            <pc:sldMk cId="1301917954" sldId="264"/>
            <ac:grpSpMk id="12" creationId="{72E14A10-F6FE-46B8-9F62-D170790442F3}"/>
          </ac:grpSpMkLst>
        </pc:grpChg>
        <pc:picChg chg="add del">
          <ac:chgData name="Sylvie LEJEUNE" userId="8823c1f8-2503-4ab2-8aed-e0bf3dc10a1a" providerId="ADAL" clId="{E0FBD98D-71F8-484E-8F96-506230EB58E9}" dt="2023-11-20T13:35:10.289" v="1945" actId="26606"/>
          <ac:picMkLst>
            <pc:docMk/>
            <pc:sldMk cId="1301917954" sldId="264"/>
            <ac:picMk id="7" creationId="{DEC8C6A7-F826-D114-B1A4-2C052E220D62}"/>
          </ac:picMkLst>
        </pc:picChg>
        <pc:picChg chg="add del">
          <ac:chgData name="Sylvie LEJEUNE" userId="8823c1f8-2503-4ab2-8aed-e0bf3dc10a1a" providerId="ADAL" clId="{E0FBD98D-71F8-484E-8F96-506230EB58E9}" dt="2023-11-20T13:36:06.537" v="1950" actId="26606"/>
          <ac:picMkLst>
            <pc:docMk/>
            <pc:sldMk cId="1301917954" sldId="264"/>
            <ac:picMk id="8" creationId="{C7207F21-BAF3-D6DF-BD5D-1E608FCB6960}"/>
          </ac:picMkLst>
        </pc:picChg>
      </pc:sldChg>
      <pc:sldChg chg="addSp delSp modSp new del mod">
        <pc:chgData name="Sylvie LEJEUNE" userId="8823c1f8-2503-4ab2-8aed-e0bf3dc10a1a" providerId="ADAL" clId="{E0FBD98D-71F8-484E-8F96-506230EB58E9}" dt="2023-11-20T13:43:39.106" v="2329" actId="2696"/>
        <pc:sldMkLst>
          <pc:docMk/>
          <pc:sldMk cId="419152708" sldId="265"/>
        </pc:sldMkLst>
        <pc:spChg chg="mod">
          <ac:chgData name="Sylvie LEJEUNE" userId="8823c1f8-2503-4ab2-8aed-e0bf3dc10a1a" providerId="ADAL" clId="{E0FBD98D-71F8-484E-8F96-506230EB58E9}" dt="2023-11-20T13:28:26.527" v="1437" actId="27636"/>
          <ac:spMkLst>
            <pc:docMk/>
            <pc:sldMk cId="419152708" sldId="265"/>
            <ac:spMk id="2" creationId="{9B6E2D52-B3AB-5BF1-5818-99FDEE56C7D1}"/>
          </ac:spMkLst>
        </pc:spChg>
        <pc:spChg chg="del mod">
          <ac:chgData name="Sylvie LEJEUNE" userId="8823c1f8-2503-4ab2-8aed-e0bf3dc10a1a" providerId="ADAL" clId="{E0FBD98D-71F8-484E-8F96-506230EB58E9}" dt="2023-11-20T13:34:39.263" v="1941" actId="26606"/>
          <ac:spMkLst>
            <pc:docMk/>
            <pc:sldMk cId="419152708" sldId="265"/>
            <ac:spMk id="3" creationId="{AC657246-BAE8-FA0A-E2CA-F73ED2B00815}"/>
          </ac:spMkLst>
        </pc:spChg>
        <pc:spChg chg="add mod">
          <ac:chgData name="Sylvie LEJEUNE" userId="8823c1f8-2503-4ab2-8aed-e0bf3dc10a1a" providerId="ADAL" clId="{E0FBD98D-71F8-484E-8F96-506230EB58E9}" dt="2023-11-20T12:59:54.048" v="843" actId="1076"/>
          <ac:spMkLst>
            <pc:docMk/>
            <pc:sldMk cId="419152708" sldId="265"/>
            <ac:spMk id="6" creationId="{6781931F-0AB2-494B-6B34-12A245330EC6}"/>
          </ac:spMkLst>
        </pc:spChg>
        <pc:graphicFrameChg chg="add">
          <ac:chgData name="Sylvie LEJEUNE" userId="8823c1f8-2503-4ab2-8aed-e0bf3dc10a1a" providerId="ADAL" clId="{E0FBD98D-71F8-484E-8F96-506230EB58E9}" dt="2023-11-20T13:34:39.263" v="1941" actId="26606"/>
          <ac:graphicFrameMkLst>
            <pc:docMk/>
            <pc:sldMk cId="419152708" sldId="265"/>
            <ac:graphicFrameMk id="8" creationId="{C610DB4A-1B85-CB5E-D19C-9B4879E10D00}"/>
          </ac:graphicFrameMkLst>
        </pc:graphicFrameChg>
      </pc:sldChg>
      <pc:sldChg chg="addSp delSp modSp new mod setBg">
        <pc:chgData name="Sylvie LEJEUNE" userId="8823c1f8-2503-4ab2-8aed-e0bf3dc10a1a" providerId="ADAL" clId="{E0FBD98D-71F8-484E-8F96-506230EB58E9}" dt="2023-11-21T07:48:21.975" v="2344" actId="1076"/>
        <pc:sldMkLst>
          <pc:docMk/>
          <pc:sldMk cId="2318242817" sldId="266"/>
        </pc:sldMkLst>
        <pc:spChg chg="mod">
          <ac:chgData name="Sylvie LEJEUNE" userId="8823c1f8-2503-4ab2-8aed-e0bf3dc10a1a" providerId="ADAL" clId="{E0FBD98D-71F8-484E-8F96-506230EB58E9}" dt="2023-11-21T07:48:21.975" v="2344" actId="1076"/>
          <ac:spMkLst>
            <pc:docMk/>
            <pc:sldMk cId="2318242817" sldId="266"/>
            <ac:spMk id="2" creationId="{19E30D3F-8E2A-655E-87F3-0E4A7597A25F}"/>
          </ac:spMkLst>
        </pc:spChg>
        <pc:spChg chg="del">
          <ac:chgData name="Sylvie LEJEUNE" userId="8823c1f8-2503-4ab2-8aed-e0bf3dc10a1a" providerId="ADAL" clId="{E0FBD98D-71F8-484E-8F96-506230EB58E9}" dt="2023-11-20T13:15:18.690" v="1296" actId="478"/>
          <ac:spMkLst>
            <pc:docMk/>
            <pc:sldMk cId="2318242817" sldId="266"/>
            <ac:spMk id="3" creationId="{A77BB4F1-9504-0876-D0FB-946476589A39}"/>
          </ac:spMkLst>
        </pc:spChg>
        <pc:spChg chg="mod or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4" creationId="{8E780A54-4233-FE33-0424-05A028347341}"/>
          </ac:spMkLst>
        </pc:spChg>
        <pc:spChg chg="mo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5" creationId="{F869DD2C-A9E6-6C4A-EF86-4AA515830FD5}"/>
          </ac:spMkLst>
        </pc:spChg>
        <pc:spChg chg="ad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2055" creationId="{0DBF1ABE-8590-450D-BB49-BDDCCF3EEA9E}"/>
          </ac:spMkLst>
        </pc:spChg>
        <pc:spChg chg="ad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2057" creationId="{F5A32A34-BDE9-4041-9CA3-2BC707CE7F6F}"/>
          </ac:spMkLst>
        </pc:spChg>
        <pc:spChg chg="ad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2059" creationId="{49DA1874-724A-41CC-8CC9-F9EAD4A86A86}"/>
          </ac:spMkLst>
        </pc:spChg>
        <pc:spChg chg="add">
          <ac:chgData name="Sylvie LEJEUNE" userId="8823c1f8-2503-4ab2-8aed-e0bf3dc10a1a" providerId="ADAL" clId="{E0FBD98D-71F8-484E-8F96-506230EB58E9}" dt="2023-11-20T13:19:16.347" v="1298" actId="26606"/>
          <ac:spMkLst>
            <pc:docMk/>
            <pc:sldMk cId="2318242817" sldId="266"/>
            <ac:spMk id="2061" creationId="{FBA7E51E-7B6A-4A79-8F84-47C845C7A2CC}"/>
          </ac:spMkLst>
        </pc:spChg>
        <pc:picChg chg="add mod ord">
          <ac:chgData name="Sylvie LEJEUNE" userId="8823c1f8-2503-4ab2-8aed-e0bf3dc10a1a" providerId="ADAL" clId="{E0FBD98D-71F8-484E-8F96-506230EB58E9}" dt="2023-11-20T13:19:31.194" v="1299"/>
          <ac:picMkLst>
            <pc:docMk/>
            <pc:sldMk cId="2318242817" sldId="266"/>
            <ac:picMk id="2050" creationId="{27086B77-2519-F5FC-8D01-AF9BCAC07FE0}"/>
          </ac:picMkLst>
        </pc:picChg>
      </pc:sldChg>
      <pc:sldChg chg="modSp add mod ord">
        <pc:chgData name="Sylvie LEJEUNE" userId="8823c1f8-2503-4ab2-8aed-e0bf3dc10a1a" providerId="ADAL" clId="{E0FBD98D-71F8-484E-8F96-506230EB58E9}" dt="2023-11-21T07:49:57.451" v="2377" actId="1076"/>
        <pc:sldMkLst>
          <pc:docMk/>
          <pc:sldMk cId="3883625716" sldId="267"/>
        </pc:sldMkLst>
        <pc:spChg chg="mod">
          <ac:chgData name="Sylvie LEJEUNE" userId="8823c1f8-2503-4ab2-8aed-e0bf3dc10a1a" providerId="ADAL" clId="{E0FBD98D-71F8-484E-8F96-506230EB58E9}" dt="2023-11-21T07:49:57.451" v="2377" actId="1076"/>
          <ac:spMkLst>
            <pc:docMk/>
            <pc:sldMk cId="3883625716" sldId="267"/>
            <ac:spMk id="2" creationId="{19E30D3F-8E2A-655E-87F3-0E4A7597A25F}"/>
          </ac:spMkLst>
        </pc:spChg>
      </pc:sldChg>
      <pc:sldChg chg="addSp modSp add mod ord">
        <pc:chgData name="Sylvie LEJEUNE" userId="8823c1f8-2503-4ab2-8aed-e0bf3dc10a1a" providerId="ADAL" clId="{E0FBD98D-71F8-484E-8F96-506230EB58E9}" dt="2023-11-21T07:49:38.892" v="2373" actId="20577"/>
        <pc:sldMkLst>
          <pc:docMk/>
          <pc:sldMk cId="150693372" sldId="268"/>
        </pc:sldMkLst>
        <pc:spChg chg="mod">
          <ac:chgData name="Sylvie LEJEUNE" userId="8823c1f8-2503-4ab2-8aed-e0bf3dc10a1a" providerId="ADAL" clId="{E0FBD98D-71F8-484E-8F96-506230EB58E9}" dt="2023-11-21T07:48:50.593" v="2363" actId="20577"/>
          <ac:spMkLst>
            <pc:docMk/>
            <pc:sldMk cId="150693372" sldId="268"/>
            <ac:spMk id="2" creationId="{9680C057-E640-74C6-39CD-D07ECAF32001}"/>
          </ac:spMkLst>
        </pc:spChg>
        <pc:spChg chg="mod">
          <ac:chgData name="Sylvie LEJEUNE" userId="8823c1f8-2503-4ab2-8aed-e0bf3dc10a1a" providerId="ADAL" clId="{E0FBD98D-71F8-484E-8F96-506230EB58E9}" dt="2023-11-21T07:49:38.892" v="2373" actId="20577"/>
          <ac:spMkLst>
            <pc:docMk/>
            <pc:sldMk cId="150693372" sldId="268"/>
            <ac:spMk id="3" creationId="{E3A11A07-2DA1-F072-D781-B4FEBB5374C4}"/>
          </ac:spMkLst>
        </pc:spChg>
        <pc:spChg chg="add mod">
          <ac:chgData name="Sylvie LEJEUNE" userId="8823c1f8-2503-4ab2-8aed-e0bf3dc10a1a" providerId="ADAL" clId="{E0FBD98D-71F8-484E-8F96-506230EB58E9}" dt="2023-11-20T13:40:37.498" v="1989" actId="1076"/>
          <ac:spMkLst>
            <pc:docMk/>
            <pc:sldMk cId="150693372" sldId="268"/>
            <ac:spMk id="4" creationId="{47943FFB-2AEB-9FB5-9C6A-238F3DC33E4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24-11-23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novembre 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novembre 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novembre 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novembre 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novembre 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novembre 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novembre 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© SOS BURNOUT BELGIQUE                 </a:t>
            </a: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travail/salaries-chomeurs/Pages/controle-medical-incapacite-travail.aspx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91246" y="520361"/>
            <a:ext cx="6770747" cy="2908639"/>
          </a:xfrm>
        </p:spPr>
        <p:txBody>
          <a:bodyPr anchor="b">
            <a:normAutofit/>
          </a:bodyPr>
          <a:lstStyle/>
          <a:p>
            <a:r>
              <a:rPr lang="fr-BE" sz="3200"/>
              <a:t>Le contrôle médical</a:t>
            </a:r>
            <a:br>
              <a:rPr lang="fr-BE" sz="3200"/>
            </a:br>
            <a:r>
              <a:rPr lang="fr-BE" sz="3200"/>
              <a:t>de votre incapacité de travail.</a:t>
            </a:r>
          </a:p>
        </p:txBody>
      </p:sp>
      <p:pic>
        <p:nvPicPr>
          <p:cNvPr id="5" name="Picture 6" descr="Stéthoscope">
            <a:extLst>
              <a:ext uri="{FF2B5EF4-FFF2-40B4-BE49-F238E27FC236}">
                <a16:creationId xmlns:a16="http://schemas.microsoft.com/office/drawing/2014/main" id="{69DBFE70-B71C-401C-BB31-F238B9481F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98" r="17568" b="-2"/>
          <a:stretch/>
        </p:blipFill>
        <p:spPr>
          <a:xfrm>
            <a:off x="6018246" y="10"/>
            <a:ext cx="6173754" cy="6857990"/>
          </a:xfrm>
          <a:prstGeom prst="rect">
            <a:avLst/>
          </a:prstGeom>
        </p:spPr>
      </p:pic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2B33CDD2-C0CB-D8AD-886D-0ABC95A02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96001" y="-2"/>
            <a:ext cx="6096000" cy="6858001"/>
            <a:chOff x="-1" y="0"/>
            <a:chExt cx="7390263" cy="6858001"/>
          </a:xfrm>
        </p:grpSpPr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AC7F47A2-1E11-C302-6F8E-F03239998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79677" y="2347416"/>
              <a:ext cx="1630908" cy="739026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47000">
                  <a:schemeClr val="accent2">
                    <a:alpha val="0"/>
                  </a:scheme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06AED115-5F26-CFFE-25B4-8CCB743BA1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 flipV="1">
              <a:off x="-1919061" y="1919060"/>
              <a:ext cx="6854280" cy="3016159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47000">
                  <a:schemeClr val="accent2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44" name="Rectangle 1043">
              <a:extLst>
                <a:ext uri="{FF2B5EF4-FFF2-40B4-BE49-F238E27FC236}">
                  <a16:creationId xmlns:a16="http://schemas.microsoft.com/office/drawing/2014/main" id="{FB3032F8-FDD1-98F1-B20E-FB9CDF9EB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461657" y="4425055"/>
              <a:ext cx="2928605" cy="2432945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51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95443" y="6310312"/>
            <a:ext cx="3161071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rgbClr val="FFFFFF"/>
                </a:solidFill>
              </a:rPr>
              <a:t>© SOS BURNOUT BELGIQUE                 </a:t>
            </a:r>
            <a:endParaRPr lang="fr-B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3" name="Freeform: Shape 13">
            <a:extLst>
              <a:ext uri="{FF2B5EF4-FFF2-40B4-BE49-F238E27FC236}">
                <a16:creationId xmlns:a16="http://schemas.microsoft.com/office/drawing/2014/main" id="{2F0E00C3-4613-415F-BE3A-78FBAD906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0495175" cy="6858000"/>
          </a:xfrm>
          <a:custGeom>
            <a:avLst/>
            <a:gdLst>
              <a:gd name="connsiteX0" fmla="*/ 0 w 10495175"/>
              <a:gd name="connsiteY0" fmla="*/ 0 h 6858000"/>
              <a:gd name="connsiteX1" fmla="*/ 5289224 w 10495175"/>
              <a:gd name="connsiteY1" fmla="*/ 0 h 6858000"/>
              <a:gd name="connsiteX2" fmla="*/ 6736007 w 10495175"/>
              <a:gd name="connsiteY2" fmla="*/ 0 h 6858000"/>
              <a:gd name="connsiteX3" fmla="*/ 6998753 w 10495175"/>
              <a:gd name="connsiteY3" fmla="*/ 0 h 6858000"/>
              <a:gd name="connsiteX4" fmla="*/ 7778919 w 10495175"/>
              <a:gd name="connsiteY4" fmla="*/ 0 h 6858000"/>
              <a:gd name="connsiteX5" fmla="*/ 8872152 w 10495175"/>
              <a:gd name="connsiteY5" fmla="*/ 0 h 6858000"/>
              <a:gd name="connsiteX6" fmla="*/ 8894276 w 10495175"/>
              <a:gd name="connsiteY6" fmla="*/ 14997 h 6858000"/>
              <a:gd name="connsiteX7" fmla="*/ 10495175 w 10495175"/>
              <a:gd name="connsiteY7" fmla="*/ 3621656 h 6858000"/>
              <a:gd name="connsiteX8" fmla="*/ 8620825 w 10495175"/>
              <a:gd name="connsiteY8" fmla="*/ 6374814 h 6858000"/>
              <a:gd name="connsiteX9" fmla="*/ 8104177 w 10495175"/>
              <a:gd name="connsiteY9" fmla="*/ 6780599 h 6858000"/>
              <a:gd name="connsiteX10" fmla="*/ 7992421 w 10495175"/>
              <a:gd name="connsiteY10" fmla="*/ 6858000 h 6858000"/>
              <a:gd name="connsiteX11" fmla="*/ 7778919 w 10495175"/>
              <a:gd name="connsiteY11" fmla="*/ 6858000 h 6858000"/>
              <a:gd name="connsiteX12" fmla="*/ 6998753 w 10495175"/>
              <a:gd name="connsiteY12" fmla="*/ 6858000 h 6858000"/>
              <a:gd name="connsiteX13" fmla="*/ 6736007 w 10495175"/>
              <a:gd name="connsiteY13" fmla="*/ 6858000 h 6858000"/>
              <a:gd name="connsiteX14" fmla="*/ 5289224 w 10495175"/>
              <a:gd name="connsiteY14" fmla="*/ 6858000 h 6858000"/>
              <a:gd name="connsiteX15" fmla="*/ 0 w 10495175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495175" h="6858000">
                <a:moveTo>
                  <a:pt x="0" y="0"/>
                </a:moveTo>
                <a:lnTo>
                  <a:pt x="5289224" y="0"/>
                </a:lnTo>
                <a:lnTo>
                  <a:pt x="6736007" y="0"/>
                </a:lnTo>
                <a:lnTo>
                  <a:pt x="6998753" y="0"/>
                </a:lnTo>
                <a:lnTo>
                  <a:pt x="7778919" y="0"/>
                </a:lnTo>
                <a:lnTo>
                  <a:pt x="8872152" y="0"/>
                </a:lnTo>
                <a:lnTo>
                  <a:pt x="8894276" y="14997"/>
                </a:lnTo>
                <a:cubicBezTo>
                  <a:pt x="9921439" y="754641"/>
                  <a:pt x="10495175" y="2093192"/>
                  <a:pt x="10495175" y="3621656"/>
                </a:cubicBezTo>
                <a:cubicBezTo>
                  <a:pt x="10495175" y="4969131"/>
                  <a:pt x="9566450" y="5602839"/>
                  <a:pt x="8620825" y="6374814"/>
                </a:cubicBezTo>
                <a:cubicBezTo>
                  <a:pt x="8448622" y="6515397"/>
                  <a:pt x="8277995" y="6653108"/>
                  <a:pt x="8104177" y="6780599"/>
                </a:cubicBezTo>
                <a:lnTo>
                  <a:pt x="7992421" y="6858000"/>
                </a:lnTo>
                <a:lnTo>
                  <a:pt x="7778919" y="6858000"/>
                </a:lnTo>
                <a:lnTo>
                  <a:pt x="6998753" y="6858000"/>
                </a:lnTo>
                <a:lnTo>
                  <a:pt x="6736007" y="6858000"/>
                </a:lnTo>
                <a:lnTo>
                  <a:pt x="528922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8DBEAE55-3EA1-41D7-A212-5F7D8986C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980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FC5F0E7-644F-4101-BE72-12825CF53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85964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1D4599-09E9-DAED-5BC5-6FE79FDBFF91}"/>
              </a:ext>
            </a:extLst>
          </p:cNvPr>
          <p:cNvSpPr>
            <a:spLocks/>
          </p:cNvSpPr>
          <p:nvPr/>
        </p:nvSpPr>
        <p:spPr>
          <a:xfrm>
            <a:off x="3986811" y="1508595"/>
            <a:ext cx="5869791" cy="27618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649224">
              <a:lnSpc>
                <a:spcPct val="90000"/>
              </a:lnSpc>
              <a:spcAft>
                <a:spcPts val="600"/>
              </a:spcAft>
            </a:pPr>
            <a:endParaRPr lang="fr-BE" sz="1600" kern="1200">
              <a:solidFill>
                <a:schemeClr val="tx1"/>
              </a:solidFill>
              <a:ea typeface="+mn-ea"/>
              <a:cs typeface="+mn-cs"/>
            </a:endParaRPr>
          </a:p>
          <a:p>
            <a:pPr defTabSz="649224">
              <a:lnSpc>
                <a:spcPct val="90000"/>
              </a:lnSpc>
              <a:spcAft>
                <a:spcPts val="600"/>
              </a:spcAft>
            </a:pPr>
            <a:r>
              <a:rPr lang="fr-FR" sz="2000" kern="1200">
                <a:solidFill>
                  <a:srgbClr val="343A40"/>
                </a:solidFill>
                <a:ea typeface="+mn-ea"/>
                <a:cs typeface="+mn-cs"/>
              </a:rPr>
              <a:t>Le but de cet examen est de fournir un diagnostic à l’employeur et à la sécurité sociale concernant votre  aptitude ou inaptitude.</a:t>
            </a:r>
          </a:p>
          <a:p>
            <a:pPr defTabSz="649224">
              <a:lnSpc>
                <a:spcPct val="90000"/>
              </a:lnSpc>
              <a:spcAft>
                <a:spcPts val="600"/>
              </a:spcAft>
            </a:pPr>
            <a:endParaRPr lang="fr-FR" sz="2000" kern="1200">
              <a:solidFill>
                <a:srgbClr val="343A40"/>
              </a:solidFill>
              <a:ea typeface="+mn-ea"/>
              <a:cs typeface="+mn-cs"/>
            </a:endParaRPr>
          </a:p>
          <a:p>
            <a:pPr defTabSz="649224">
              <a:lnSpc>
                <a:spcPct val="90000"/>
              </a:lnSpc>
              <a:spcAft>
                <a:spcPts val="600"/>
              </a:spcAft>
            </a:pPr>
            <a:r>
              <a:rPr lang="fr-FR" sz="2000">
                <a:solidFill>
                  <a:srgbClr val="343A40"/>
                </a:solidFill>
              </a:rPr>
              <a:t>Il peut avoir lieu en début d’incapacité, durant l’incapacité et/ou en fin d’incapacité.</a:t>
            </a:r>
            <a:endParaRPr lang="fr-FR" sz="2000" kern="1200">
              <a:solidFill>
                <a:srgbClr val="343A40"/>
              </a:solidFill>
              <a:ea typeface="+mn-ea"/>
              <a:cs typeface="+mn-cs"/>
            </a:endParaRPr>
          </a:p>
          <a:p>
            <a:pPr defTabSz="649224">
              <a:lnSpc>
                <a:spcPct val="90000"/>
              </a:lnSpc>
              <a:spcAft>
                <a:spcPts val="600"/>
              </a:spcAft>
            </a:pPr>
            <a:endParaRPr lang="fr-FR" sz="2000" kern="1200">
              <a:solidFill>
                <a:srgbClr val="343A40"/>
              </a:solidFill>
              <a:ea typeface="+mn-ea"/>
              <a:cs typeface="+mn-cs"/>
            </a:endParaRPr>
          </a:p>
          <a:p>
            <a:pPr defTabSz="649224">
              <a:lnSpc>
                <a:spcPct val="90000"/>
              </a:lnSpc>
              <a:spcAft>
                <a:spcPts val="600"/>
              </a:spcAft>
            </a:pPr>
            <a:r>
              <a:rPr lang="fr-FR" sz="2000" b="1" kern="120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Vous ne pouvez pas refuser ces examens.</a:t>
            </a:r>
            <a:endParaRPr lang="fr-BE" sz="3200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14712F-A6F2-72D1-8247-3F66C7A5D50B}"/>
              </a:ext>
            </a:extLst>
          </p:cNvPr>
          <p:cNvSpPr>
            <a:spLocks/>
          </p:cNvSpPr>
          <p:nvPr/>
        </p:nvSpPr>
        <p:spPr>
          <a:xfrm>
            <a:off x="5132799" y="6467174"/>
            <a:ext cx="2947137" cy="261513"/>
          </a:xfrm>
          <a:prstGeom prst="rect">
            <a:avLst/>
          </a:prstGeom>
        </p:spPr>
        <p:txBody>
          <a:bodyPr/>
          <a:lstStyle/>
          <a:p>
            <a:pPr defTabSz="649224">
              <a:spcAft>
                <a:spcPts val="600"/>
              </a:spcAft>
            </a:pPr>
            <a:r>
              <a:rPr lang="fr-FR" sz="1278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/>
          </a:p>
        </p:txBody>
      </p:sp>
      <p:pic>
        <p:nvPicPr>
          <p:cNvPr id="7" name="Picture 2" descr="Gratuit Ampoule Photos">
            <a:extLst>
              <a:ext uri="{FF2B5EF4-FFF2-40B4-BE49-F238E27FC236}">
                <a16:creationId xmlns:a16="http://schemas.microsoft.com/office/drawing/2014/main" id="{3057713B-CB71-90E5-F740-44065E90C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92" y="2492766"/>
            <a:ext cx="2536434" cy="2536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4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97D76-FF27-A8E9-FCEE-1E68A5AFD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287624"/>
            <a:ext cx="3734014" cy="2767841"/>
          </a:xfrm>
        </p:spPr>
        <p:txBody>
          <a:bodyPr anchor="b">
            <a:noAutofit/>
          </a:bodyPr>
          <a:lstStyle/>
          <a:p>
            <a:pPr algn="l"/>
            <a:br>
              <a:rPr lang="fr-BE" sz="2000">
                <a:latin typeface="+mn-lt"/>
                <a:ea typeface="Meiryo" panose="020B0604030504040204" pitchFamily="34" charset="-128"/>
              </a:rPr>
            </a:br>
            <a:r>
              <a:rPr lang="fr-BE" sz="2000">
                <a:latin typeface="+mn-lt"/>
                <a:ea typeface="Meiryo" panose="020B0604030504040204" pitchFamily="34" charset="-128"/>
              </a:rPr>
              <a:t>Le </a:t>
            </a:r>
            <a:r>
              <a:rPr lang="fr-BE" sz="2000" b="1">
                <a:latin typeface="+mn-lt"/>
                <a:ea typeface="Meiryo" panose="020B0604030504040204" pitchFamily="34" charset="-128"/>
              </a:rPr>
              <a:t>médecin-contrôle</a:t>
            </a:r>
            <a:r>
              <a:rPr lang="fr-BE" sz="2000">
                <a:latin typeface="+mn-lt"/>
                <a:ea typeface="Meiryo" panose="020B0604030504040204" pitchFamily="34" charset="-128"/>
              </a:rPr>
              <a:t> est désigné par votre employeur</a:t>
            </a:r>
            <a:br>
              <a:rPr lang="fr-BE" sz="2000">
                <a:latin typeface="+mn-lt"/>
                <a:ea typeface="Meiryo" panose="020B0604030504040204" pitchFamily="34" charset="-128"/>
              </a:rPr>
            </a:br>
            <a:br>
              <a:rPr lang="fr-BE" sz="2000">
                <a:latin typeface="+mn-lt"/>
                <a:ea typeface="Meiryo" panose="020B0604030504040204" pitchFamily="34" charset="-128"/>
              </a:rPr>
            </a:br>
            <a:r>
              <a:rPr lang="fr-BE" sz="2000">
                <a:latin typeface="+mn-lt"/>
                <a:ea typeface="Meiryo" panose="020B0604030504040204" pitchFamily="34" charset="-128"/>
              </a:rPr>
              <a:t>Le </a:t>
            </a:r>
            <a:r>
              <a:rPr lang="fr-BE" sz="2000" b="1">
                <a:latin typeface="+mn-lt"/>
                <a:ea typeface="Meiryo" panose="020B0604030504040204" pitchFamily="34" charset="-128"/>
              </a:rPr>
              <a:t>médecin-conseil</a:t>
            </a:r>
            <a:r>
              <a:rPr lang="fr-BE" sz="2000">
                <a:latin typeface="+mn-lt"/>
                <a:ea typeface="Meiryo" panose="020B0604030504040204" pitchFamily="34" charset="-128"/>
              </a:rPr>
              <a:t> est le médecin désigné par la sécurité sociale.</a:t>
            </a:r>
            <a:br>
              <a:rPr lang="fr-BE" sz="2000">
                <a:latin typeface="+mn-lt"/>
                <a:ea typeface="Meiryo" panose="020B0604030504040204" pitchFamily="34" charset="-128"/>
              </a:rPr>
            </a:br>
            <a:br>
              <a:rPr lang="fr-BE" sz="2000">
                <a:latin typeface="+mn-lt"/>
                <a:ea typeface="Meiryo" panose="020B0604030504040204" pitchFamily="34" charset="-128"/>
              </a:rPr>
            </a:br>
            <a:r>
              <a:rPr lang="fr-BE" sz="2000">
                <a:ea typeface="Meiryo" panose="020B0604030504040204" pitchFamily="34" charset="-128"/>
              </a:rPr>
              <a:t>Les 2 termes sont parfois confondus.</a:t>
            </a:r>
            <a:br>
              <a:rPr lang="fr-BE" sz="2000">
                <a:ea typeface="Meiryo" panose="020B0604030504040204" pitchFamily="34" charset="-128"/>
              </a:rPr>
            </a:br>
            <a:endParaRPr lang="fr-BE" sz="2000">
              <a:latin typeface="+mn-lt"/>
              <a:ea typeface="Meiryo" panose="020B0604030504040204" pitchFamily="34" charset="-128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FE875F-EE6B-919E-4B12-D423CA86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4BE794B-2E0D-43BF-970B-AFF8CD69C517}" type="datetime6">
              <a:rPr lang="fr-BE" smtClean="0"/>
              <a:pPr>
                <a:spcAft>
                  <a:spcPts val="600"/>
                </a:spcAft>
              </a:pPr>
              <a:t>novembre 23</a:t>
            </a:fld>
            <a:endParaRPr lang="fr-BE"/>
          </a:p>
        </p:txBody>
      </p:sp>
      <p:pic>
        <p:nvPicPr>
          <p:cNvPr id="5122" name="Picture 2" descr="Gratuit Photos gratuites de alphabets, arrière-plan blanc, caractères Photos">
            <a:extLst>
              <a:ext uri="{FF2B5EF4-FFF2-40B4-BE49-F238E27FC236}">
                <a16:creationId xmlns:a16="http://schemas.microsoft.com/office/drawing/2014/main" id="{E6A73C1F-181E-B205-FD70-93BCE2AF85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3" r="17716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306AA2-861F-57FB-FF38-EB24932F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05278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rgbClr val="FFFFFF"/>
                </a:solidFill>
              </a:rPr>
              <a:t>© SOS BURNOUT BELGIQUE                 </a:t>
            </a:r>
            <a:endParaRPr lang="fr-B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11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1FABBDD-BEEB-47CC-9DC2-83E0BCD1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E14A10-F6FE-46B8-9F62-D17079044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19" name="Freeform: Shape 12">
              <a:extLst>
                <a:ext uri="{FF2B5EF4-FFF2-40B4-BE49-F238E27FC236}">
                  <a16:creationId xmlns:a16="http://schemas.microsoft.com/office/drawing/2014/main" id="{CF9D6573-DAA5-4FC7-9CC6-80FFE6371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9300304-8097-4497-B7D7-CF98A9A74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916BEB36-8C72-450B-A22A-48D54766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D8BC9E3-E539-449C-B557-4074751AE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1" name="Freeform: Shape 16">
              <a:extLst>
                <a:ext uri="{FF2B5EF4-FFF2-40B4-BE49-F238E27FC236}">
                  <a16:creationId xmlns:a16="http://schemas.microsoft.com/office/drawing/2014/main" id="{074FC277-4245-45E3-A41E-BE1CFF33C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9680C057-E640-74C6-39CD-D07ECAF32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4343" y="221959"/>
            <a:ext cx="7974053" cy="1631074"/>
          </a:xfrm>
        </p:spPr>
        <p:txBody>
          <a:bodyPr anchor="b">
            <a:normAutofit/>
          </a:bodyPr>
          <a:lstStyle/>
          <a:p>
            <a:br>
              <a:rPr lang="fr-BE" sz="2500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BE" sz="2500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Contrôle médical pour l’employeur :</a:t>
            </a:r>
            <a:br>
              <a:rPr lang="fr-BE" sz="2500"/>
            </a:br>
            <a:br>
              <a:rPr lang="fr-BE" sz="2500"/>
            </a:br>
            <a:endParaRPr lang="fr-BE" sz="25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A11A07-2DA1-F072-D781-B4FEBB537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765" y="1455574"/>
            <a:ext cx="8590471" cy="4646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i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En début d’incapacité de travail.</a:t>
            </a:r>
          </a:p>
          <a:p>
            <a:pPr marL="0" indent="0">
              <a:buNone/>
            </a:pPr>
            <a:r>
              <a:rPr lang="fr-FR" sz="2000" b="1" i="0">
                <a:effectLst/>
                <a:latin typeface="Lato" panose="020F0502020204030203" pitchFamily="34" charset="0"/>
              </a:rPr>
              <a:t>Le médecin-con</a:t>
            </a:r>
            <a:r>
              <a:rPr lang="fr-FR" sz="2000" b="1">
                <a:latin typeface="Lato" panose="020F0502020204030203" pitchFamily="34" charset="0"/>
              </a:rPr>
              <a:t>trôle</a:t>
            </a:r>
            <a:r>
              <a:rPr lang="fr-FR" sz="2000" b="1" i="0">
                <a:effectLst/>
                <a:latin typeface="Lato" panose="020F0502020204030203" pitchFamily="34" charset="0"/>
              </a:rPr>
              <a:t> </a:t>
            </a:r>
            <a:r>
              <a:rPr lang="fr-FR" sz="2000">
                <a:latin typeface="Lato" panose="020F0502020204030203" pitchFamily="34" charset="0"/>
              </a:rPr>
              <a:t>évalue</a:t>
            </a:r>
            <a:r>
              <a:rPr lang="fr-FR" sz="2000" b="0" i="0">
                <a:effectLst/>
                <a:latin typeface="Lato" panose="020F0502020204030203" pitchFamily="34" charset="0"/>
              </a:rPr>
              <a:t> la réalité de l'incapacité de travail</a:t>
            </a:r>
            <a:r>
              <a:rPr lang="fr-FR" sz="2000">
                <a:latin typeface="Lato" panose="020F0502020204030203" pitchFamily="34" charset="0"/>
              </a:rPr>
              <a:t> et</a:t>
            </a:r>
            <a:r>
              <a:rPr lang="fr-FR" sz="2000" b="0" i="0">
                <a:effectLst/>
                <a:latin typeface="Lato" panose="020F0502020204030203" pitchFamily="34" charset="0"/>
              </a:rPr>
              <a:t> en vérifie la durée. Il vous remet s</a:t>
            </a:r>
            <a:r>
              <a:rPr lang="fr-FR" sz="2000" b="0" i="0">
                <a:effectLst/>
                <a:latin typeface="PT Sans" panose="020B0503020203020204" pitchFamily="34" charset="0"/>
              </a:rPr>
              <a:t>es constatations écrites et transmet un double à votre employeur.</a:t>
            </a:r>
            <a:endParaRPr lang="fr-FR" sz="2000" b="0" i="0"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 u="sng">
                <a:latin typeface="Lato" panose="020F0502020204030203" pitchFamily="34" charset="0"/>
              </a:rPr>
              <a:t>Sortie interdite ou autorisée?</a:t>
            </a:r>
            <a:r>
              <a:rPr lang="fr-FR" sz="2000">
                <a:latin typeface="Lato" panose="020F0502020204030203" pitchFamily="34" charset="0"/>
              </a:rPr>
              <a:t> : Selon que votre médecin vous a déclaré en sortie interdite ou en sortie autorisée, le contrôle médical aura lieu à un endroit dont l’adresse vous sera communiquée ou à votre domicile.</a:t>
            </a: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sz="2000" b="1">
                <a:solidFill>
                  <a:schemeClr val="accent1"/>
                </a:solidFill>
                <a:latin typeface="Lato" panose="020F0502020204030203" pitchFamily="34" charset="0"/>
              </a:rPr>
              <a:t>En fin d’incapacité de travail.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2100">
                <a:latin typeface="Lato" panose="020F0502020204030203" pitchFamily="34" charset="0"/>
              </a:rPr>
              <a:t>En fonction de la CCT à laquelle vous appartenez, il est possible qu’une visite auprès du médecin-contrôleur soit nécessaire avant votre reprise d’activité. </a:t>
            </a:r>
          </a:p>
          <a:p>
            <a:pPr marL="0" indent="0">
              <a:lnSpc>
                <a:spcPct val="100000"/>
              </a:lnSpc>
              <a:buNone/>
            </a:pPr>
            <a:endParaRPr lang="fr-FR" sz="2000" b="1">
              <a:solidFill>
                <a:schemeClr val="accent1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BE" sz="20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19FCAC-7443-762B-B836-8F623B17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79575" y="6356350"/>
            <a:ext cx="566928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chemeClr val="tx1">
                    <a:lumMod val="75000"/>
                    <a:lumOff val="25000"/>
                  </a:schemeClr>
                </a:solidFill>
              </a:rPr>
              <a:t>© SOS BURNOUT BELGIQUE                 </a:t>
            </a:r>
            <a:endParaRPr lang="fr-BE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917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050" name="Picture 2" descr="Gratuit Les Cocotiers Verts Et Bruns Sous Un Ciel Bleu Clair Photos">
            <a:extLst>
              <a:ext uri="{FF2B5EF4-FFF2-40B4-BE49-F238E27FC236}">
                <a16:creationId xmlns:a16="http://schemas.microsoft.com/office/drawing/2014/main" id="{27086B77-2519-F5FC-8D01-AF9BCAC07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18" r="-1" b="2919"/>
          <a:stretch/>
        </p:blipFill>
        <p:spPr bwMode="auto">
          <a:xfrm>
            <a:off x="4658284" y="10"/>
            <a:ext cx="7533716" cy="6857990"/>
          </a:xfrm>
          <a:custGeom>
            <a:avLst/>
            <a:gdLst/>
            <a:ahLst/>
            <a:cxnLst/>
            <a:rect l="l" t="t" r="r" b="b"/>
            <a:pathLst>
              <a:path w="7533716" h="6858000">
                <a:moveTo>
                  <a:pt x="879873" y="0"/>
                </a:moveTo>
                <a:lnTo>
                  <a:pt x="7533716" y="0"/>
                </a:lnTo>
                <a:lnTo>
                  <a:pt x="7533716" y="6858000"/>
                </a:lnTo>
                <a:lnTo>
                  <a:pt x="0" y="6858000"/>
                </a:lnTo>
                <a:lnTo>
                  <a:pt x="105162" y="6785068"/>
                </a:lnTo>
                <a:cubicBezTo>
                  <a:pt x="278980" y="6657407"/>
                  <a:pt x="449607" y="6519512"/>
                  <a:pt x="621811" y="6378742"/>
                </a:cubicBezTo>
                <a:cubicBezTo>
                  <a:pt x="1567435" y="5605738"/>
                  <a:pt x="2496160" y="4971185"/>
                  <a:pt x="2496160" y="3621913"/>
                </a:cubicBezTo>
                <a:cubicBezTo>
                  <a:pt x="2496160" y="2091411"/>
                  <a:pt x="1922424" y="751075"/>
                  <a:pt x="895262" y="104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F5A32A34-BDE9-4041-9CA3-2BC707CE7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49DA1874-724A-41CC-8CC9-F9EAD4A86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89611" cy="6858000"/>
          </a:xfrm>
          <a:custGeom>
            <a:avLst/>
            <a:gdLst>
              <a:gd name="connsiteX0" fmla="*/ 0 w 7289611"/>
              <a:gd name="connsiteY0" fmla="*/ 0 h 6858000"/>
              <a:gd name="connsiteX1" fmla="*/ 71559 w 7289611"/>
              <a:gd name="connsiteY1" fmla="*/ 0 h 6858000"/>
              <a:gd name="connsiteX2" fmla="*/ 135167 w 7289611"/>
              <a:gd name="connsiteY2" fmla="*/ 0 h 6858000"/>
              <a:gd name="connsiteX3" fmla="*/ 866689 w 7289611"/>
              <a:gd name="connsiteY3" fmla="*/ 0 h 6858000"/>
              <a:gd name="connsiteX4" fmla="*/ 1592911 w 7289611"/>
              <a:gd name="connsiteY4" fmla="*/ 0 h 6858000"/>
              <a:gd name="connsiteX5" fmla="*/ 5673324 w 7289611"/>
              <a:gd name="connsiteY5" fmla="*/ 0 h 6858000"/>
              <a:gd name="connsiteX6" fmla="*/ 5688713 w 7289611"/>
              <a:gd name="connsiteY6" fmla="*/ 10445 h 6858000"/>
              <a:gd name="connsiteX7" fmla="*/ 7289611 w 7289611"/>
              <a:gd name="connsiteY7" fmla="*/ 3621913 h 6858000"/>
              <a:gd name="connsiteX8" fmla="*/ 5415262 w 7289611"/>
              <a:gd name="connsiteY8" fmla="*/ 6378742 h 6858000"/>
              <a:gd name="connsiteX9" fmla="*/ 4898613 w 7289611"/>
              <a:gd name="connsiteY9" fmla="*/ 6785068 h 6858000"/>
              <a:gd name="connsiteX10" fmla="*/ 4793450 w 7289611"/>
              <a:gd name="connsiteY10" fmla="*/ 6858000 h 6858000"/>
              <a:gd name="connsiteX11" fmla="*/ 1592911 w 7289611"/>
              <a:gd name="connsiteY11" fmla="*/ 6858000 h 6858000"/>
              <a:gd name="connsiteX12" fmla="*/ 866689 w 7289611"/>
              <a:gd name="connsiteY12" fmla="*/ 6858000 h 6858000"/>
              <a:gd name="connsiteX13" fmla="*/ 135167 w 7289611"/>
              <a:gd name="connsiteY13" fmla="*/ 6858000 h 6858000"/>
              <a:gd name="connsiteX14" fmla="*/ 71559 w 7289611"/>
              <a:gd name="connsiteY14" fmla="*/ 6858000 h 6858000"/>
              <a:gd name="connsiteX15" fmla="*/ 0 w 7289611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89611" h="6858000">
                <a:moveTo>
                  <a:pt x="0" y="0"/>
                </a:moveTo>
                <a:lnTo>
                  <a:pt x="71559" y="0"/>
                </a:lnTo>
                <a:lnTo>
                  <a:pt x="135167" y="0"/>
                </a:lnTo>
                <a:lnTo>
                  <a:pt x="866689" y="0"/>
                </a:lnTo>
                <a:lnTo>
                  <a:pt x="1592911" y="0"/>
                </a:lnTo>
                <a:lnTo>
                  <a:pt x="5673324" y="0"/>
                </a:lnTo>
                <a:lnTo>
                  <a:pt x="5688713" y="10445"/>
                </a:lnTo>
                <a:cubicBezTo>
                  <a:pt x="6715875" y="751075"/>
                  <a:pt x="7289611" y="2091411"/>
                  <a:pt x="7289611" y="3621913"/>
                </a:cubicBezTo>
                <a:cubicBezTo>
                  <a:pt x="7289611" y="4971185"/>
                  <a:pt x="6360886" y="5605738"/>
                  <a:pt x="5415262" y="6378742"/>
                </a:cubicBezTo>
                <a:cubicBezTo>
                  <a:pt x="5243058" y="6519512"/>
                  <a:pt x="5072431" y="6657407"/>
                  <a:pt x="4898613" y="6785068"/>
                </a:cubicBezTo>
                <a:lnTo>
                  <a:pt x="4793450" y="6858000"/>
                </a:lnTo>
                <a:lnTo>
                  <a:pt x="1592911" y="6858000"/>
                </a:lnTo>
                <a:lnTo>
                  <a:pt x="866689" y="6858000"/>
                </a:lnTo>
                <a:lnTo>
                  <a:pt x="135167" y="6858000"/>
                </a:lnTo>
                <a:lnTo>
                  <a:pt x="7155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9E30D3F-8E2A-655E-87F3-0E4A7597A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7375" y="1735494"/>
            <a:ext cx="5274860" cy="1828394"/>
          </a:xfrm>
        </p:spPr>
        <p:txBody>
          <a:bodyPr anchor="b">
            <a:normAutofit/>
          </a:bodyPr>
          <a:lstStyle/>
          <a:p>
            <a:pPr algn="l"/>
            <a:r>
              <a:rPr lang="fr-FR" sz="2400" b="0" i="0">
                <a:effectLst/>
                <a:latin typeface="PT Sans" panose="020B0503020203020204" pitchFamily="34" charset="0"/>
              </a:rPr>
              <a:t>Si vous souhaitez </a:t>
            </a:r>
            <a:r>
              <a:rPr lang="fr-FR" sz="2400" b="1" i="0">
                <a:effectLst/>
                <a:latin typeface="PT Sans" panose="020B0503020203020204" pitchFamily="34" charset="0"/>
              </a:rPr>
              <a:t>partir à l'étranger durant  votre incapacité de travail</a:t>
            </a:r>
            <a:r>
              <a:rPr lang="fr-FR" sz="2400" b="0" i="0">
                <a:effectLst/>
                <a:latin typeface="PT Sans" panose="020B0503020203020204" pitchFamily="34" charset="0"/>
              </a:rPr>
              <a:t>, vous devez en informer votre employeur pour respecter son droit à vous soumettre à un contrôle médical. </a:t>
            </a:r>
            <a:endParaRPr lang="fr-BE" sz="24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69DD2C-A9E6-6C4A-EF86-4AA51583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0532" y="6355080"/>
            <a:ext cx="4183038" cy="365760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chemeClr val="tx1">
                    <a:lumMod val="75000"/>
                    <a:lumOff val="25000"/>
                  </a:schemeClr>
                </a:solidFill>
              </a:rPr>
              <a:t>© SOS BURNOUT BELGIQUE                 </a:t>
            </a:r>
            <a:endParaRPr lang="fr-BE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780A54-4233-FE33-0424-05A0283473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4696" y="6355080"/>
            <a:ext cx="2843784" cy="365760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F4BE794B-2E0D-43BF-970B-AFF8CD69C517}" type="datetime6">
              <a:rPr lang="fr-BE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novembre 23</a:t>
            </a:fld>
            <a:endParaRPr lang="fr-B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24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1FABBDD-BEEB-47CC-9DC2-83E0BCD1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E14A10-F6FE-46B8-9F62-D17079044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5" y="0"/>
            <a:ext cx="11097905" cy="6858000"/>
            <a:chOff x="547625" y="0"/>
            <a:chExt cx="11097905" cy="6858000"/>
          </a:xfrm>
        </p:grpSpPr>
        <p:sp>
          <p:nvSpPr>
            <p:cNvPr id="19" name="Freeform: Shape 12">
              <a:extLst>
                <a:ext uri="{FF2B5EF4-FFF2-40B4-BE49-F238E27FC236}">
                  <a16:creationId xmlns:a16="http://schemas.microsoft.com/office/drawing/2014/main" id="{CF9D6573-DAA5-4FC7-9CC6-80FFE6371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07575" y="0"/>
              <a:ext cx="10345003" cy="6858000"/>
            </a:xfrm>
            <a:custGeom>
              <a:avLst/>
              <a:gdLst>
                <a:gd name="connsiteX0" fmla="*/ 7551973 w 9174595"/>
                <a:gd name="connsiteY0" fmla="*/ 0 h 6858000"/>
                <a:gd name="connsiteX1" fmla="*/ 5634635 w 9174595"/>
                <a:gd name="connsiteY1" fmla="*/ 0 h 6858000"/>
                <a:gd name="connsiteX2" fmla="*/ 5550590 w 9174595"/>
                <a:gd name="connsiteY2" fmla="*/ 0 h 6858000"/>
                <a:gd name="connsiteX3" fmla="*/ 5480986 w 9174595"/>
                <a:gd name="connsiteY3" fmla="*/ 0 h 6858000"/>
                <a:gd name="connsiteX4" fmla="*/ 4886240 w 9174595"/>
                <a:gd name="connsiteY4" fmla="*/ 0 h 6858000"/>
                <a:gd name="connsiteX5" fmla="*/ 4816638 w 9174595"/>
                <a:gd name="connsiteY5" fmla="*/ 0 h 6858000"/>
                <a:gd name="connsiteX6" fmla="*/ 4357958 w 9174595"/>
                <a:gd name="connsiteY6" fmla="*/ 0 h 6858000"/>
                <a:gd name="connsiteX7" fmla="*/ 4288354 w 9174595"/>
                <a:gd name="connsiteY7" fmla="*/ 0 h 6858000"/>
                <a:gd name="connsiteX8" fmla="*/ 3693608 w 9174595"/>
                <a:gd name="connsiteY8" fmla="*/ 0 h 6858000"/>
                <a:gd name="connsiteX9" fmla="*/ 3624006 w 9174595"/>
                <a:gd name="connsiteY9" fmla="*/ 0 h 6858000"/>
                <a:gd name="connsiteX10" fmla="*/ 3276448 w 9174595"/>
                <a:gd name="connsiteY10" fmla="*/ 0 h 6858000"/>
                <a:gd name="connsiteX11" fmla="*/ 1622622 w 9174595"/>
                <a:gd name="connsiteY11" fmla="*/ 0 h 6858000"/>
                <a:gd name="connsiteX12" fmla="*/ 1600504 w 9174595"/>
                <a:gd name="connsiteY12" fmla="*/ 14997 h 6858000"/>
                <a:gd name="connsiteX13" fmla="*/ 0 w 9174595"/>
                <a:gd name="connsiteY13" fmla="*/ 3621656 h 6858000"/>
                <a:gd name="connsiteX14" fmla="*/ 1873886 w 9174595"/>
                <a:gd name="connsiteY14" fmla="*/ 6374814 h 6858000"/>
                <a:gd name="connsiteX15" fmla="*/ 2390406 w 9174595"/>
                <a:gd name="connsiteY15" fmla="*/ 6780599 h 6858000"/>
                <a:gd name="connsiteX16" fmla="*/ 2502136 w 9174595"/>
                <a:gd name="connsiteY16" fmla="*/ 6858000 h 6858000"/>
                <a:gd name="connsiteX17" fmla="*/ 3276448 w 9174595"/>
                <a:gd name="connsiteY17" fmla="*/ 6858000 h 6858000"/>
                <a:gd name="connsiteX18" fmla="*/ 3624006 w 9174595"/>
                <a:gd name="connsiteY18" fmla="*/ 6858000 h 6858000"/>
                <a:gd name="connsiteX19" fmla="*/ 3693608 w 9174595"/>
                <a:gd name="connsiteY19" fmla="*/ 6858000 h 6858000"/>
                <a:gd name="connsiteX20" fmla="*/ 4288354 w 9174595"/>
                <a:gd name="connsiteY20" fmla="*/ 6858000 h 6858000"/>
                <a:gd name="connsiteX21" fmla="*/ 4357958 w 9174595"/>
                <a:gd name="connsiteY21" fmla="*/ 6858000 h 6858000"/>
                <a:gd name="connsiteX22" fmla="*/ 4816638 w 9174595"/>
                <a:gd name="connsiteY22" fmla="*/ 6858000 h 6858000"/>
                <a:gd name="connsiteX23" fmla="*/ 4886240 w 9174595"/>
                <a:gd name="connsiteY23" fmla="*/ 6858000 h 6858000"/>
                <a:gd name="connsiteX24" fmla="*/ 5480986 w 9174595"/>
                <a:gd name="connsiteY24" fmla="*/ 6858000 h 6858000"/>
                <a:gd name="connsiteX25" fmla="*/ 5550590 w 9174595"/>
                <a:gd name="connsiteY25" fmla="*/ 6858000 h 6858000"/>
                <a:gd name="connsiteX26" fmla="*/ 5634635 w 9174595"/>
                <a:gd name="connsiteY26" fmla="*/ 6858000 h 6858000"/>
                <a:gd name="connsiteX27" fmla="*/ 6672460 w 9174595"/>
                <a:gd name="connsiteY27" fmla="*/ 6858000 h 6858000"/>
                <a:gd name="connsiteX28" fmla="*/ 6784188 w 9174595"/>
                <a:gd name="connsiteY28" fmla="*/ 6780599 h 6858000"/>
                <a:gd name="connsiteX29" fmla="*/ 7300708 w 9174595"/>
                <a:gd name="connsiteY29" fmla="*/ 6374814 h 6858000"/>
                <a:gd name="connsiteX30" fmla="*/ 9174595 w 9174595"/>
                <a:gd name="connsiteY30" fmla="*/ 3621656 h 6858000"/>
                <a:gd name="connsiteX31" fmla="*/ 7574092 w 9174595"/>
                <a:gd name="connsiteY3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74595" h="6858000">
                  <a:moveTo>
                    <a:pt x="7551973" y="0"/>
                  </a:moveTo>
                  <a:lnTo>
                    <a:pt x="5634635" y="0"/>
                  </a:lnTo>
                  <a:lnTo>
                    <a:pt x="5550590" y="0"/>
                  </a:lnTo>
                  <a:lnTo>
                    <a:pt x="5480986" y="0"/>
                  </a:lnTo>
                  <a:lnTo>
                    <a:pt x="4886240" y="0"/>
                  </a:lnTo>
                  <a:lnTo>
                    <a:pt x="4816638" y="0"/>
                  </a:lnTo>
                  <a:lnTo>
                    <a:pt x="4357958" y="0"/>
                  </a:lnTo>
                  <a:lnTo>
                    <a:pt x="4288354" y="0"/>
                  </a:lnTo>
                  <a:lnTo>
                    <a:pt x="3693608" y="0"/>
                  </a:lnTo>
                  <a:lnTo>
                    <a:pt x="3624006" y="0"/>
                  </a:lnTo>
                  <a:lnTo>
                    <a:pt x="3276448" y="0"/>
                  </a:lnTo>
                  <a:lnTo>
                    <a:pt x="1622622" y="0"/>
                  </a:lnTo>
                  <a:lnTo>
                    <a:pt x="1600504" y="14997"/>
                  </a:lnTo>
                  <a:cubicBezTo>
                    <a:pt x="573594" y="754641"/>
                    <a:pt x="0" y="2093192"/>
                    <a:pt x="0" y="3621656"/>
                  </a:cubicBezTo>
                  <a:cubicBezTo>
                    <a:pt x="0" y="4969131"/>
                    <a:pt x="928496" y="5602839"/>
                    <a:pt x="1873886" y="6374814"/>
                  </a:cubicBezTo>
                  <a:cubicBezTo>
                    <a:pt x="2046046" y="6515397"/>
                    <a:pt x="2216632" y="6653108"/>
                    <a:pt x="2390406" y="6780599"/>
                  </a:cubicBezTo>
                  <a:lnTo>
                    <a:pt x="2502136" y="6858000"/>
                  </a:lnTo>
                  <a:lnTo>
                    <a:pt x="3276448" y="6858000"/>
                  </a:lnTo>
                  <a:lnTo>
                    <a:pt x="3624006" y="6858000"/>
                  </a:lnTo>
                  <a:lnTo>
                    <a:pt x="3693608" y="6858000"/>
                  </a:lnTo>
                  <a:lnTo>
                    <a:pt x="4288354" y="6858000"/>
                  </a:lnTo>
                  <a:lnTo>
                    <a:pt x="4357958" y="6858000"/>
                  </a:lnTo>
                  <a:lnTo>
                    <a:pt x="4816638" y="6858000"/>
                  </a:lnTo>
                  <a:lnTo>
                    <a:pt x="4886240" y="6858000"/>
                  </a:lnTo>
                  <a:lnTo>
                    <a:pt x="5480986" y="6858000"/>
                  </a:lnTo>
                  <a:lnTo>
                    <a:pt x="5550590" y="6858000"/>
                  </a:lnTo>
                  <a:lnTo>
                    <a:pt x="5634635" y="6858000"/>
                  </a:lnTo>
                  <a:lnTo>
                    <a:pt x="6672460" y="6858000"/>
                  </a:lnTo>
                  <a:lnTo>
                    <a:pt x="6784188" y="6780599"/>
                  </a:lnTo>
                  <a:cubicBezTo>
                    <a:pt x="6957963" y="6653108"/>
                    <a:pt x="7128548" y="6515397"/>
                    <a:pt x="7300708" y="6374814"/>
                  </a:cubicBezTo>
                  <a:cubicBezTo>
                    <a:pt x="8246100" y="5602839"/>
                    <a:pt x="9174595" y="4969131"/>
                    <a:pt x="9174595" y="3621656"/>
                  </a:cubicBezTo>
                  <a:cubicBezTo>
                    <a:pt x="9174595" y="2093192"/>
                    <a:pt x="8601001" y="754641"/>
                    <a:pt x="7574092" y="14997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9300304-8097-4497-B7D7-CF98A9A74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08673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916BEB36-8C72-450B-A22A-48D54766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75235" y="0"/>
              <a:ext cx="2486322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D8BC9E3-E539-449C-B557-4074751AE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5" y="0"/>
              <a:ext cx="2209181" cy="6858000"/>
            </a:xfrm>
            <a:custGeom>
              <a:avLst/>
              <a:gdLst>
                <a:gd name="connsiteX0" fmla="*/ 955085 w 2209181"/>
                <a:gd name="connsiteY0" fmla="*/ 0 h 6858000"/>
                <a:gd name="connsiteX1" fmla="*/ 937727 w 2209181"/>
                <a:gd name="connsiteY1" fmla="*/ 0 h 6858000"/>
                <a:gd name="connsiteX2" fmla="*/ 963738 w 2209181"/>
                <a:gd name="connsiteY2" fmla="*/ 24346 h 6858000"/>
                <a:gd name="connsiteX3" fmla="*/ 2184004 w 2209181"/>
                <a:gd name="connsiteY3" fmla="*/ 3809420 h 6858000"/>
                <a:gd name="connsiteX4" fmla="*/ 218679 w 2209181"/>
                <a:gd name="connsiteY4" fmla="*/ 6681644 h 6858000"/>
                <a:gd name="connsiteX5" fmla="*/ 0 w 2209181"/>
                <a:gd name="connsiteY5" fmla="*/ 6858000 h 6858000"/>
                <a:gd name="connsiteX6" fmla="*/ 19349 w 2209181"/>
                <a:gd name="connsiteY6" fmla="*/ 6858000 h 6858000"/>
                <a:gd name="connsiteX7" fmla="*/ 236958 w 2209181"/>
                <a:gd name="connsiteY7" fmla="*/ 6682507 h 6858000"/>
                <a:gd name="connsiteX8" fmla="*/ 2202283 w 2209181"/>
                <a:gd name="connsiteY8" fmla="*/ 3810283 h 6858000"/>
                <a:gd name="connsiteX9" fmla="*/ 982018 w 2209181"/>
                <a:gd name="connsiteY9" fmla="*/ 2521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55085" y="0"/>
                  </a:moveTo>
                  <a:lnTo>
                    <a:pt x="937727" y="0"/>
                  </a:lnTo>
                  <a:lnTo>
                    <a:pt x="963738" y="24346"/>
                  </a:lnTo>
                  <a:cubicBezTo>
                    <a:pt x="1818009" y="885455"/>
                    <a:pt x="2251801" y="2269402"/>
                    <a:pt x="2184004" y="3809420"/>
                  </a:cubicBezTo>
                  <a:cubicBezTo>
                    <a:pt x="2120250" y="5257592"/>
                    <a:pt x="1181008" y="5895709"/>
                    <a:pt x="218679" y="6681644"/>
                  </a:cubicBezTo>
                  <a:lnTo>
                    <a:pt x="0" y="6858000"/>
                  </a:lnTo>
                  <a:lnTo>
                    <a:pt x="19349" y="6858000"/>
                  </a:lnTo>
                  <a:lnTo>
                    <a:pt x="236958" y="6682507"/>
                  </a:lnTo>
                  <a:cubicBezTo>
                    <a:pt x="1199288" y="5896573"/>
                    <a:pt x="2138530" y="5258455"/>
                    <a:pt x="2202283" y="3810283"/>
                  </a:cubicBezTo>
                  <a:cubicBezTo>
                    <a:pt x="2270080" y="2270266"/>
                    <a:pt x="1836289" y="886318"/>
                    <a:pt x="982018" y="2521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1" name="Freeform: Shape 16">
              <a:extLst>
                <a:ext uri="{FF2B5EF4-FFF2-40B4-BE49-F238E27FC236}">
                  <a16:creationId xmlns:a16="http://schemas.microsoft.com/office/drawing/2014/main" id="{074FC277-4245-45E3-A41E-BE1CFF33C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36349" y="0"/>
              <a:ext cx="2209181" cy="6858000"/>
            </a:xfrm>
            <a:custGeom>
              <a:avLst/>
              <a:gdLst>
                <a:gd name="connsiteX0" fmla="*/ 937727 w 2209181"/>
                <a:gd name="connsiteY0" fmla="*/ 0 h 6858000"/>
                <a:gd name="connsiteX1" fmla="*/ 955085 w 2209181"/>
                <a:gd name="connsiteY1" fmla="*/ 0 h 6858000"/>
                <a:gd name="connsiteX2" fmla="*/ 982018 w 2209181"/>
                <a:gd name="connsiteY2" fmla="*/ 25210 h 6858000"/>
                <a:gd name="connsiteX3" fmla="*/ 2202283 w 2209181"/>
                <a:gd name="connsiteY3" fmla="*/ 3810283 h 6858000"/>
                <a:gd name="connsiteX4" fmla="*/ 236958 w 2209181"/>
                <a:gd name="connsiteY4" fmla="*/ 6682507 h 6858000"/>
                <a:gd name="connsiteX5" fmla="*/ 19349 w 2209181"/>
                <a:gd name="connsiteY5" fmla="*/ 6858000 h 6858000"/>
                <a:gd name="connsiteX6" fmla="*/ 0 w 2209181"/>
                <a:gd name="connsiteY6" fmla="*/ 6858000 h 6858000"/>
                <a:gd name="connsiteX7" fmla="*/ 218679 w 2209181"/>
                <a:gd name="connsiteY7" fmla="*/ 6681644 h 6858000"/>
                <a:gd name="connsiteX8" fmla="*/ 2184004 w 2209181"/>
                <a:gd name="connsiteY8" fmla="*/ 3809420 h 6858000"/>
                <a:gd name="connsiteX9" fmla="*/ 963738 w 2209181"/>
                <a:gd name="connsiteY9" fmla="*/ 2434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09181" h="6858000">
                  <a:moveTo>
                    <a:pt x="937727" y="0"/>
                  </a:moveTo>
                  <a:lnTo>
                    <a:pt x="955085" y="0"/>
                  </a:lnTo>
                  <a:lnTo>
                    <a:pt x="982018" y="25210"/>
                  </a:lnTo>
                  <a:cubicBezTo>
                    <a:pt x="1836289" y="886318"/>
                    <a:pt x="2270080" y="2270266"/>
                    <a:pt x="2202283" y="3810283"/>
                  </a:cubicBezTo>
                  <a:cubicBezTo>
                    <a:pt x="2138530" y="5258455"/>
                    <a:pt x="1199288" y="5896573"/>
                    <a:pt x="236958" y="6682507"/>
                  </a:cubicBezTo>
                  <a:lnTo>
                    <a:pt x="19349" y="6858000"/>
                  </a:lnTo>
                  <a:lnTo>
                    <a:pt x="0" y="6858000"/>
                  </a:lnTo>
                  <a:lnTo>
                    <a:pt x="218679" y="6681644"/>
                  </a:lnTo>
                  <a:cubicBezTo>
                    <a:pt x="1181008" y="5895709"/>
                    <a:pt x="2120250" y="5257592"/>
                    <a:pt x="2184004" y="3809420"/>
                  </a:cubicBezTo>
                  <a:cubicBezTo>
                    <a:pt x="2251801" y="2269402"/>
                    <a:pt x="1818009" y="885455"/>
                    <a:pt x="963738" y="24346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9680C057-E640-74C6-39CD-D07ECAF32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1834" y="136525"/>
            <a:ext cx="7974053" cy="1631074"/>
          </a:xfrm>
        </p:spPr>
        <p:txBody>
          <a:bodyPr anchor="b">
            <a:normAutofit/>
          </a:bodyPr>
          <a:lstStyle/>
          <a:p>
            <a:br>
              <a:rPr lang="fr-BE" sz="2500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BE" sz="2500" b="1" u="sng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Contrôle médical pour la sécurité sociale*:</a:t>
            </a:r>
            <a:br>
              <a:rPr lang="fr-BE" sz="2500"/>
            </a:br>
            <a:br>
              <a:rPr lang="fr-BE" sz="2500"/>
            </a:br>
            <a:endParaRPr lang="fr-BE" sz="25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A11A07-2DA1-F072-D781-B4FEBB537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3994" y="1296594"/>
            <a:ext cx="9112153" cy="44215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>
                <a:solidFill>
                  <a:schemeClr val="accent1"/>
                </a:solidFill>
                <a:latin typeface="Lato" panose="020F0502020204030203" pitchFamily="34" charset="0"/>
              </a:rPr>
              <a:t>En début d’incapacité et au moins une fois dans les 6 premiers mois de votre incapacité de travail.</a:t>
            </a:r>
            <a:endParaRPr lang="fr-FR" sz="2000" b="1" i="0">
              <a:solidFill>
                <a:schemeClr val="accent1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 b="1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 b="1" i="0">
                <a:effectLst/>
                <a:latin typeface="Lato" panose="020F0502020204030203" pitchFamily="34" charset="0"/>
              </a:rPr>
              <a:t>Le médecin-conseil </a:t>
            </a:r>
            <a:r>
              <a:rPr lang="fr-FR" sz="2000">
                <a:latin typeface="Lato" panose="020F0502020204030203" pitchFamily="34" charset="0"/>
              </a:rPr>
              <a:t>évalue</a:t>
            </a:r>
            <a:r>
              <a:rPr lang="fr-FR" sz="2000" b="0" i="0">
                <a:effectLst/>
                <a:latin typeface="Lato" panose="020F0502020204030203" pitchFamily="34" charset="0"/>
              </a:rPr>
              <a:t> la réalité de l'incapacité de travail</a:t>
            </a:r>
            <a:r>
              <a:rPr lang="fr-FR" sz="2000">
                <a:latin typeface="Lato" panose="020F0502020204030203" pitchFamily="34" charset="0"/>
              </a:rPr>
              <a:t> et</a:t>
            </a:r>
            <a:r>
              <a:rPr lang="fr-FR" sz="2000" b="0" i="0">
                <a:effectLst/>
                <a:latin typeface="Lato" panose="020F0502020204030203" pitchFamily="34" charset="0"/>
              </a:rPr>
              <a:t> en vérifie la durée. </a:t>
            </a:r>
          </a:p>
          <a:p>
            <a:pPr marL="0" indent="0">
              <a:buNone/>
            </a:pPr>
            <a:endParaRPr lang="fr-FR" sz="2000" u="sng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 u="sng">
                <a:latin typeface="Lato" panose="020F0502020204030203" pitchFamily="34" charset="0"/>
              </a:rPr>
              <a:t>Sortie interdite ou autorisée?</a:t>
            </a:r>
            <a:r>
              <a:rPr lang="fr-FR" sz="2000">
                <a:latin typeface="Lato" panose="020F0502020204030203" pitchFamily="34" charset="0"/>
              </a:rPr>
              <a:t> : Peu importe, le médecin-conseil vous convoquera au centre mutualiste de votre région, il ne se déplace pas à votre domicile. Vous serez prévenu par votre mutualité de la date, heure et lieu de la convocation.</a:t>
            </a: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>
                <a:solidFill>
                  <a:srgbClr val="FF0000"/>
                </a:solidFill>
                <a:latin typeface="Lato" panose="020F0502020204030203" pitchFamily="34" charset="0"/>
              </a:rPr>
              <a:t>Si vous ne pouvez pas vous présenter au rendez-vous fixé, prévenez immédiatement votre mutualité pour que les dispositions nécessaires soient effectuées sous peine de sanctions financières.</a:t>
            </a: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 b="1">
                <a:solidFill>
                  <a:schemeClr val="accent1"/>
                </a:solidFill>
                <a:latin typeface="Lato" panose="020F0502020204030203" pitchFamily="34" charset="0"/>
              </a:rPr>
              <a:t>Avant un éventuel passage en invalidité ( un an d’incapacité de travail) et chaque fois qu’il le juge nécessaire.</a:t>
            </a: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r-FR" sz="2000">
                <a:latin typeface="Lato" panose="020F0502020204030203" pitchFamily="34" charset="0"/>
              </a:rPr>
              <a:t>Le médecin-conseil vous convoquera pour une évaluation de votre état de santé.</a:t>
            </a: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en-US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en-US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FR" sz="2000"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r-BE" sz="20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19FCAC-7443-762B-B836-8F623B17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79575" y="6356350"/>
            <a:ext cx="566928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chemeClr val="tx1">
                    <a:lumMod val="75000"/>
                    <a:lumOff val="25000"/>
                  </a:schemeClr>
                </a:solidFill>
              </a:rPr>
              <a:t>© SOS BURNOUT BELGIQUE                 </a:t>
            </a:r>
            <a:endParaRPr lang="fr-BE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943FFB-2AEB-9FB5-9C6A-238F3DC33E42}"/>
              </a:ext>
            </a:extLst>
          </p:cNvPr>
          <p:cNvSpPr txBox="1"/>
          <p:nvPr/>
        </p:nvSpPr>
        <p:spPr>
          <a:xfrm>
            <a:off x="6313968" y="5896659"/>
            <a:ext cx="5766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*</a:t>
            </a:r>
            <a:r>
              <a:rPr lang="fr-BE" b="1">
                <a:solidFill>
                  <a:schemeClr val="accent2">
                    <a:lumMod val="75000"/>
                  </a:schemeClr>
                </a:solidFill>
              </a:rPr>
              <a:t> I</a:t>
            </a:r>
            <a:r>
              <a:rPr lang="fr-BE"/>
              <a:t>nstitut </a:t>
            </a:r>
            <a:r>
              <a:rPr lang="fr-BE" b="1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fr-BE"/>
              <a:t>ational de l’</a:t>
            </a:r>
            <a:r>
              <a:rPr lang="fr-BE" b="1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fr-BE"/>
              <a:t>ssurance </a:t>
            </a:r>
            <a:r>
              <a:rPr lang="fr-BE" b="1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fr-BE"/>
              <a:t>aladie </a:t>
            </a:r>
            <a:r>
              <a:rPr lang="fr-BE" b="1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fr-BE"/>
              <a:t>nvalidité</a:t>
            </a:r>
          </a:p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69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050" name="Picture 2" descr="Gratuit Les Cocotiers Verts Et Bruns Sous Un Ciel Bleu Clair Photos">
            <a:extLst>
              <a:ext uri="{FF2B5EF4-FFF2-40B4-BE49-F238E27FC236}">
                <a16:creationId xmlns:a16="http://schemas.microsoft.com/office/drawing/2014/main" id="{27086B77-2519-F5FC-8D01-AF9BCAC07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18" r="-1" b="2919"/>
          <a:stretch/>
        </p:blipFill>
        <p:spPr bwMode="auto">
          <a:xfrm>
            <a:off x="4658284" y="10"/>
            <a:ext cx="7533716" cy="6857990"/>
          </a:xfrm>
          <a:custGeom>
            <a:avLst/>
            <a:gdLst/>
            <a:ahLst/>
            <a:cxnLst/>
            <a:rect l="l" t="t" r="r" b="b"/>
            <a:pathLst>
              <a:path w="7533716" h="6858000">
                <a:moveTo>
                  <a:pt x="879873" y="0"/>
                </a:moveTo>
                <a:lnTo>
                  <a:pt x="7533716" y="0"/>
                </a:lnTo>
                <a:lnTo>
                  <a:pt x="7533716" y="6858000"/>
                </a:lnTo>
                <a:lnTo>
                  <a:pt x="0" y="6858000"/>
                </a:lnTo>
                <a:lnTo>
                  <a:pt x="105162" y="6785068"/>
                </a:lnTo>
                <a:cubicBezTo>
                  <a:pt x="278980" y="6657407"/>
                  <a:pt x="449607" y="6519512"/>
                  <a:pt x="621811" y="6378742"/>
                </a:cubicBezTo>
                <a:cubicBezTo>
                  <a:pt x="1567435" y="5605738"/>
                  <a:pt x="2496160" y="4971185"/>
                  <a:pt x="2496160" y="3621913"/>
                </a:cubicBezTo>
                <a:cubicBezTo>
                  <a:pt x="2496160" y="2091411"/>
                  <a:pt x="1922424" y="751075"/>
                  <a:pt x="895262" y="1044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F5A32A34-BDE9-4041-9CA3-2BC707CE7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49DA1874-724A-41CC-8CC9-F9EAD4A86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89611" cy="6858000"/>
          </a:xfrm>
          <a:custGeom>
            <a:avLst/>
            <a:gdLst>
              <a:gd name="connsiteX0" fmla="*/ 0 w 7289611"/>
              <a:gd name="connsiteY0" fmla="*/ 0 h 6858000"/>
              <a:gd name="connsiteX1" fmla="*/ 71559 w 7289611"/>
              <a:gd name="connsiteY1" fmla="*/ 0 h 6858000"/>
              <a:gd name="connsiteX2" fmla="*/ 135167 w 7289611"/>
              <a:gd name="connsiteY2" fmla="*/ 0 h 6858000"/>
              <a:gd name="connsiteX3" fmla="*/ 866689 w 7289611"/>
              <a:gd name="connsiteY3" fmla="*/ 0 h 6858000"/>
              <a:gd name="connsiteX4" fmla="*/ 1592911 w 7289611"/>
              <a:gd name="connsiteY4" fmla="*/ 0 h 6858000"/>
              <a:gd name="connsiteX5" fmla="*/ 5673324 w 7289611"/>
              <a:gd name="connsiteY5" fmla="*/ 0 h 6858000"/>
              <a:gd name="connsiteX6" fmla="*/ 5688713 w 7289611"/>
              <a:gd name="connsiteY6" fmla="*/ 10445 h 6858000"/>
              <a:gd name="connsiteX7" fmla="*/ 7289611 w 7289611"/>
              <a:gd name="connsiteY7" fmla="*/ 3621913 h 6858000"/>
              <a:gd name="connsiteX8" fmla="*/ 5415262 w 7289611"/>
              <a:gd name="connsiteY8" fmla="*/ 6378742 h 6858000"/>
              <a:gd name="connsiteX9" fmla="*/ 4898613 w 7289611"/>
              <a:gd name="connsiteY9" fmla="*/ 6785068 h 6858000"/>
              <a:gd name="connsiteX10" fmla="*/ 4793450 w 7289611"/>
              <a:gd name="connsiteY10" fmla="*/ 6858000 h 6858000"/>
              <a:gd name="connsiteX11" fmla="*/ 1592911 w 7289611"/>
              <a:gd name="connsiteY11" fmla="*/ 6858000 h 6858000"/>
              <a:gd name="connsiteX12" fmla="*/ 866689 w 7289611"/>
              <a:gd name="connsiteY12" fmla="*/ 6858000 h 6858000"/>
              <a:gd name="connsiteX13" fmla="*/ 135167 w 7289611"/>
              <a:gd name="connsiteY13" fmla="*/ 6858000 h 6858000"/>
              <a:gd name="connsiteX14" fmla="*/ 71559 w 7289611"/>
              <a:gd name="connsiteY14" fmla="*/ 6858000 h 6858000"/>
              <a:gd name="connsiteX15" fmla="*/ 0 w 7289611"/>
              <a:gd name="connsiteY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89611" h="6858000">
                <a:moveTo>
                  <a:pt x="0" y="0"/>
                </a:moveTo>
                <a:lnTo>
                  <a:pt x="71559" y="0"/>
                </a:lnTo>
                <a:lnTo>
                  <a:pt x="135167" y="0"/>
                </a:lnTo>
                <a:lnTo>
                  <a:pt x="866689" y="0"/>
                </a:lnTo>
                <a:lnTo>
                  <a:pt x="1592911" y="0"/>
                </a:lnTo>
                <a:lnTo>
                  <a:pt x="5673324" y="0"/>
                </a:lnTo>
                <a:lnTo>
                  <a:pt x="5688713" y="10445"/>
                </a:lnTo>
                <a:cubicBezTo>
                  <a:pt x="6715875" y="751075"/>
                  <a:pt x="7289611" y="2091411"/>
                  <a:pt x="7289611" y="3621913"/>
                </a:cubicBezTo>
                <a:cubicBezTo>
                  <a:pt x="7289611" y="4971185"/>
                  <a:pt x="6360886" y="5605738"/>
                  <a:pt x="5415262" y="6378742"/>
                </a:cubicBezTo>
                <a:cubicBezTo>
                  <a:pt x="5243058" y="6519512"/>
                  <a:pt x="5072431" y="6657407"/>
                  <a:pt x="4898613" y="6785068"/>
                </a:cubicBezTo>
                <a:lnTo>
                  <a:pt x="4793450" y="6858000"/>
                </a:lnTo>
                <a:lnTo>
                  <a:pt x="1592911" y="6858000"/>
                </a:lnTo>
                <a:lnTo>
                  <a:pt x="866689" y="6858000"/>
                </a:lnTo>
                <a:lnTo>
                  <a:pt x="135167" y="6858000"/>
                </a:lnTo>
                <a:lnTo>
                  <a:pt x="7155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9E30D3F-8E2A-655E-87F3-0E4A7597A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2" y="1744825"/>
            <a:ext cx="5274860" cy="2126974"/>
          </a:xfrm>
        </p:spPr>
        <p:txBody>
          <a:bodyPr anchor="b">
            <a:normAutofit/>
          </a:bodyPr>
          <a:lstStyle/>
          <a:p>
            <a:pPr algn="l"/>
            <a:r>
              <a:rPr lang="fr-FR" sz="2400" b="0" i="0">
                <a:effectLst/>
                <a:latin typeface="PT Sans" panose="020B0503020203020204" pitchFamily="34" charset="0"/>
              </a:rPr>
              <a:t>Si vous souhaitez </a:t>
            </a:r>
            <a:r>
              <a:rPr lang="fr-FR" sz="2400" b="1" i="0">
                <a:effectLst/>
                <a:latin typeface="PT Sans" panose="020B0503020203020204" pitchFamily="34" charset="0"/>
              </a:rPr>
              <a:t>partir à l'étranger durant  votre incapacité de travail</a:t>
            </a:r>
            <a:r>
              <a:rPr lang="fr-FR" sz="2400" b="0" i="0">
                <a:effectLst/>
                <a:latin typeface="PT Sans" panose="020B0503020203020204" pitchFamily="34" charset="0"/>
              </a:rPr>
              <a:t>, vous devez en informer votre mutualité pour respecter </a:t>
            </a:r>
            <a:r>
              <a:rPr lang="fr-FR" sz="2400">
                <a:latin typeface="PT Sans" panose="020B0503020203020204" pitchFamily="34" charset="0"/>
              </a:rPr>
              <a:t>l’</a:t>
            </a:r>
            <a:r>
              <a:rPr lang="fr-FR" sz="2400" b="0" i="0">
                <a:effectLst/>
                <a:latin typeface="PT Sans" panose="020B0503020203020204" pitchFamily="34" charset="0"/>
              </a:rPr>
              <a:t>obligation</a:t>
            </a:r>
            <a:r>
              <a:rPr lang="fr-FR" sz="2400">
                <a:latin typeface="PT Sans" panose="020B0503020203020204" pitchFamily="34" charset="0"/>
              </a:rPr>
              <a:t> du médecin-conseil</a:t>
            </a:r>
            <a:r>
              <a:rPr lang="fr-FR" sz="2400" b="0" i="0">
                <a:effectLst/>
                <a:latin typeface="PT Sans" panose="020B0503020203020204" pitchFamily="34" charset="0"/>
              </a:rPr>
              <a:t> de vous soumettre à un contrôle médical. </a:t>
            </a:r>
            <a:endParaRPr lang="fr-BE" sz="24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69DD2C-A9E6-6C4A-EF86-4AA515830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0532" y="6355080"/>
            <a:ext cx="4183038" cy="365760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>
                <a:solidFill>
                  <a:schemeClr val="tx1">
                    <a:lumMod val="75000"/>
                    <a:lumOff val="25000"/>
                  </a:schemeClr>
                </a:solidFill>
              </a:rPr>
              <a:t>© SOS BURNOUT BELGIQUE                 </a:t>
            </a:r>
            <a:endParaRPr lang="fr-BE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780A54-4233-FE33-0424-05A0283473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4696" y="6355080"/>
            <a:ext cx="2843784" cy="365760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F4BE794B-2E0D-43BF-970B-AFF8CD69C517}" type="datetime6">
              <a:rPr lang="fr-BE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novembre 23</a:t>
            </a:fld>
            <a:endParaRPr lang="fr-B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62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13048" y="136525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26" y="681136"/>
            <a:ext cx="7520474" cy="406814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br>
              <a:rPr lang="en-US" sz="3600" b="1"/>
            </a:br>
            <a:br>
              <a:rPr lang="en-US" sz="3600" b="1"/>
            </a:br>
            <a:br>
              <a:rPr lang="en-US" sz="3600" b="1"/>
            </a:br>
            <a:br>
              <a:rPr lang="en-US" sz="3600" b="1"/>
            </a:br>
            <a:br>
              <a:rPr lang="en-US" sz="3600" b="1"/>
            </a:br>
            <a:br>
              <a:rPr lang="en-US" sz="3600" b="1"/>
            </a:br>
            <a:r>
              <a:rPr lang="en-US" sz="3600" b="1"/>
              <a:t>Pour </a:t>
            </a:r>
            <a:r>
              <a:rPr lang="en-US" sz="3600" b="1" err="1"/>
              <a:t>aller</a:t>
            </a:r>
            <a:r>
              <a:rPr lang="en-US" sz="3600" b="1"/>
              <a:t> plus loin, consultez le site de </a:t>
            </a:r>
            <a:r>
              <a:rPr lang="en-US" sz="3600" b="1" err="1"/>
              <a:t>l’INAMI</a:t>
            </a:r>
            <a:r>
              <a:rPr lang="en-US" sz="3600" b="1"/>
              <a:t>  </a:t>
            </a:r>
            <a:r>
              <a:rPr lang="fr-FR">
                <a:hlinkClick r:id="rId3"/>
              </a:rPr>
              <a:t>ICI</a:t>
            </a:r>
            <a:r>
              <a:rPr lang="fr-FR" sz="1400"/>
              <a:t>, </a:t>
            </a:r>
            <a:r>
              <a:rPr lang="fr-FR" sz="3600" b="1"/>
              <a:t>et le service Ressources Humaines de votre entreprise</a:t>
            </a:r>
            <a:br>
              <a:rPr lang="fr-FR" sz="3600" b="1"/>
            </a:br>
            <a:br>
              <a:rPr lang="fr-FR" sz="3600" b="1"/>
            </a:br>
            <a:br>
              <a:rPr lang="fr-FR" sz="1400" b="0" i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en-US" sz="3600" b="1"/>
            </a:br>
            <a:endParaRPr lang="en-US" sz="3600" b="1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265C3F-EC16-415D-823A-85B5A9AEC708}">
  <ds:schemaRefs>
    <ds:schemaRef ds:uri="40177311-e82e-4a0f-a828-cc2fbd17eef5"/>
    <ds:schemaRef ds:uri="6ba573bc-4394-4cd9-a0ca-9a66d476603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EDB7EC8-8F97-407E-B089-8158D1363F34}">
  <ds:schemaRefs>
    <ds:schemaRef ds:uri="40177311-e82e-4a0f-a828-cc2fbd17eef5"/>
    <ds:schemaRef ds:uri="6ba573bc-4394-4cd9-a0ca-9a66d476603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Thème Office</vt:lpstr>
      <vt:lpstr>Le contrôle médical de votre incapacité de travail.</vt:lpstr>
      <vt:lpstr>PowerPoint Presentation</vt:lpstr>
      <vt:lpstr> Le médecin-contrôle est désigné par votre employeur  Le médecin-conseil est le médecin désigné par la sécurité sociale.  Les 2 termes sont parfois confondus. </vt:lpstr>
      <vt:lpstr> Contrôle médical pour l’employeur :  </vt:lpstr>
      <vt:lpstr>Si vous souhaitez partir à l'étranger durant  votre incapacité de travail, vous devez en informer votre employeur pour respecter son droit à vous soumettre à un contrôle médical. </vt:lpstr>
      <vt:lpstr> Contrôle médical pour la sécurité sociale*:  </vt:lpstr>
      <vt:lpstr>Si vous souhaitez partir à l'étranger durant  votre incapacité de travail, vous devez en informer votre mutualité pour respecter l’obligation du médecin-conseil de vous soumettre à un contrôle médical. </vt:lpstr>
      <vt:lpstr>      Pour aller plus loin, consultez le site de l’INAMI  ICI, et le service Ressources Humaines de votre entreprise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revision>1</cp:revision>
  <dcterms:created xsi:type="dcterms:W3CDTF">2023-10-06T11:08:33Z</dcterms:created>
  <dcterms:modified xsi:type="dcterms:W3CDTF">2023-11-24T08:59:13Z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