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56" r:id="rId5"/>
    <p:sldId id="257" r:id="rId6"/>
    <p:sldId id="267" r:id="rId7"/>
    <p:sldId id="274" r:id="rId8"/>
    <p:sldId id="270" r:id="rId9"/>
    <p:sldId id="268" r:id="rId10"/>
    <p:sldId id="290" r:id="rId11"/>
    <p:sldId id="269" r:id="rId12"/>
    <p:sldId id="265" r:id="rId13"/>
    <p:sldId id="261" r:id="rId14"/>
    <p:sldId id="272" r:id="rId15"/>
    <p:sldId id="275" r:id="rId16"/>
    <p:sldId id="278" r:id="rId17"/>
    <p:sldId id="277" r:id="rId18"/>
    <p:sldId id="273" r:id="rId19"/>
    <p:sldId id="260" r:id="rId20"/>
    <p:sldId id="276" r:id="rId21"/>
    <p:sldId id="291" r:id="rId22"/>
    <p:sldId id="280" r:id="rId23"/>
    <p:sldId id="282" r:id="rId24"/>
    <p:sldId id="287" r:id="rId25"/>
    <p:sldId id="285" r:id="rId26"/>
    <p:sldId id="284" r:id="rId27"/>
    <p:sldId id="288" r:id="rId28"/>
    <p:sldId id="289"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ine Wartel" userId="2dd2450b-6e02-49c2-b4ba-bea7730193db" providerId="ADAL" clId="{8C7A588C-7C2C-411E-821B-4957BA1815A3}"/>
    <pc:docChg chg="undo custSel modSld">
      <pc:chgData name="Charline Wartel" userId="2dd2450b-6e02-49c2-b4ba-bea7730193db" providerId="ADAL" clId="{8C7A588C-7C2C-411E-821B-4957BA1815A3}" dt="2023-11-23T14:24:44.376" v="1" actId="20577"/>
      <pc:docMkLst>
        <pc:docMk/>
      </pc:docMkLst>
      <pc:sldChg chg="modSp mod">
        <pc:chgData name="Charline Wartel" userId="2dd2450b-6e02-49c2-b4ba-bea7730193db" providerId="ADAL" clId="{8C7A588C-7C2C-411E-821B-4957BA1815A3}" dt="2023-11-23T14:24:44.376" v="1" actId="20577"/>
        <pc:sldMkLst>
          <pc:docMk/>
          <pc:sldMk cId="274696885" sldId="265"/>
        </pc:sldMkLst>
        <pc:spChg chg="mod">
          <ac:chgData name="Charline Wartel" userId="2dd2450b-6e02-49c2-b4ba-bea7730193db" providerId="ADAL" clId="{8C7A588C-7C2C-411E-821B-4957BA1815A3}" dt="2023-11-23T14:24:44.376" v="1" actId="20577"/>
          <ac:spMkLst>
            <pc:docMk/>
            <pc:sldMk cId="274696885" sldId="265"/>
            <ac:spMk id="2098" creationId="{E33F6EF0-D542-4DFF-6F0B-E91741F29618}"/>
          </ac:spMkLst>
        </pc:spChg>
      </pc:sldChg>
    </pc:docChg>
  </pc:docChgLst>
  <pc:docChgLst>
    <pc:chgData name="Sylvie LEJEUNE" userId="8823c1f8-2503-4ab2-8aed-e0bf3dc10a1a" providerId="ADAL" clId="{82E55F88-E47F-4EC8-A299-00CAF27D8CFD}"/>
    <pc:docChg chg="undo custSel addSld delSld modSld sldOrd">
      <pc:chgData name="Sylvie LEJEUNE" userId="8823c1f8-2503-4ab2-8aed-e0bf3dc10a1a" providerId="ADAL" clId="{82E55F88-E47F-4EC8-A299-00CAF27D8CFD}" dt="2023-11-10T10:32:16.516" v="5268" actId="20577"/>
      <pc:docMkLst>
        <pc:docMk/>
      </pc:docMkLst>
      <pc:sldChg chg="addSp delSp modSp mod">
        <pc:chgData name="Sylvie LEJEUNE" userId="8823c1f8-2503-4ab2-8aed-e0bf3dc10a1a" providerId="ADAL" clId="{82E55F88-E47F-4EC8-A299-00CAF27D8CFD}" dt="2023-10-24T12:50:46.358" v="72" actId="14100"/>
        <pc:sldMkLst>
          <pc:docMk/>
          <pc:sldMk cId="2713398209" sldId="256"/>
        </pc:sldMkLst>
        <pc:spChg chg="mod">
          <ac:chgData name="Sylvie LEJEUNE" userId="8823c1f8-2503-4ab2-8aed-e0bf3dc10a1a" providerId="ADAL" clId="{82E55F88-E47F-4EC8-A299-00CAF27D8CFD}" dt="2023-10-24T12:50:46.358" v="72" actId="14100"/>
          <ac:spMkLst>
            <pc:docMk/>
            <pc:sldMk cId="2713398209" sldId="256"/>
            <ac:spMk id="2" creationId="{94D948BA-5269-1DAC-1264-5A94BFC6D362}"/>
          </ac:spMkLst>
        </pc:spChg>
        <pc:spChg chg="del">
          <ac:chgData name="Sylvie LEJEUNE" userId="8823c1f8-2503-4ab2-8aed-e0bf3dc10a1a" providerId="ADAL" clId="{82E55F88-E47F-4EC8-A299-00CAF27D8CFD}" dt="2023-10-24T12:50:08.659" v="57" actId="26606"/>
          <ac:spMkLst>
            <pc:docMk/>
            <pc:sldMk cId="2713398209" sldId="256"/>
            <ac:spMk id="1031" creationId="{9B7AD9F6-8CE7-4299-8FC6-328F4DCD3FF9}"/>
          </ac:spMkLst>
        </pc:spChg>
        <pc:spChg chg="del">
          <ac:chgData name="Sylvie LEJEUNE" userId="8823c1f8-2503-4ab2-8aed-e0bf3dc10a1a" providerId="ADAL" clId="{82E55F88-E47F-4EC8-A299-00CAF27D8CFD}" dt="2023-10-24T12:50:08.659" v="57" actId="26606"/>
          <ac:spMkLst>
            <pc:docMk/>
            <pc:sldMk cId="2713398209" sldId="256"/>
            <ac:spMk id="1033" creationId="{F49775AF-8896-43EE-92C6-83497D6DC56F}"/>
          </ac:spMkLst>
        </pc:spChg>
        <pc:spChg chg="add">
          <ac:chgData name="Sylvie LEJEUNE" userId="8823c1f8-2503-4ab2-8aed-e0bf3dc10a1a" providerId="ADAL" clId="{82E55F88-E47F-4EC8-A299-00CAF27D8CFD}" dt="2023-10-24T12:50:08.659" v="57" actId="26606"/>
          <ac:spMkLst>
            <pc:docMk/>
            <pc:sldMk cId="2713398209" sldId="256"/>
            <ac:spMk id="1038" creationId="{9B7AD9F6-8CE7-4299-8FC6-328F4DCD3FF9}"/>
          </ac:spMkLst>
        </pc:spChg>
        <pc:spChg chg="add">
          <ac:chgData name="Sylvie LEJEUNE" userId="8823c1f8-2503-4ab2-8aed-e0bf3dc10a1a" providerId="ADAL" clId="{82E55F88-E47F-4EC8-A299-00CAF27D8CFD}" dt="2023-10-24T12:50:08.659" v="57" actId="26606"/>
          <ac:spMkLst>
            <pc:docMk/>
            <pc:sldMk cId="2713398209" sldId="256"/>
            <ac:spMk id="1040" creationId="{F49775AF-8896-43EE-92C6-83497D6DC56F}"/>
          </ac:spMkLst>
        </pc:spChg>
        <pc:picChg chg="add mod ord">
          <ac:chgData name="Sylvie LEJEUNE" userId="8823c1f8-2503-4ab2-8aed-e0bf3dc10a1a" providerId="ADAL" clId="{82E55F88-E47F-4EC8-A299-00CAF27D8CFD}" dt="2023-10-24T12:50:16.949" v="58"/>
          <ac:picMkLst>
            <pc:docMk/>
            <pc:sldMk cId="2713398209" sldId="256"/>
            <ac:picMk id="5" creationId="{88D743C7-4AFE-01F7-AC90-17674E15ABC8}"/>
          </ac:picMkLst>
        </pc:picChg>
        <pc:picChg chg="add del">
          <ac:chgData name="Sylvie LEJEUNE" userId="8823c1f8-2503-4ab2-8aed-e0bf3dc10a1a" providerId="ADAL" clId="{82E55F88-E47F-4EC8-A299-00CAF27D8CFD}" dt="2023-10-24T12:49:58.866" v="55" actId="478"/>
          <ac:picMkLst>
            <pc:docMk/>
            <pc:sldMk cId="2713398209" sldId="256"/>
            <ac:picMk id="1026" creationId="{11F297B4-27C5-C774-B067-0D157CA8B529}"/>
          </ac:picMkLst>
        </pc:picChg>
      </pc:sldChg>
      <pc:sldChg chg="modSp mod">
        <pc:chgData name="Sylvie LEJEUNE" userId="8823c1f8-2503-4ab2-8aed-e0bf3dc10a1a" providerId="ADAL" clId="{82E55F88-E47F-4EC8-A299-00CAF27D8CFD}" dt="2023-11-06T08:55:51.796" v="2964" actId="113"/>
        <pc:sldMkLst>
          <pc:docMk/>
          <pc:sldMk cId="181722906" sldId="257"/>
        </pc:sldMkLst>
        <pc:spChg chg="mod">
          <ac:chgData name="Sylvie LEJEUNE" userId="8823c1f8-2503-4ab2-8aed-e0bf3dc10a1a" providerId="ADAL" clId="{82E55F88-E47F-4EC8-A299-00CAF27D8CFD}" dt="2023-11-06T08:55:51.796" v="2964" actId="113"/>
          <ac:spMkLst>
            <pc:docMk/>
            <pc:sldMk cId="181722906" sldId="257"/>
            <ac:spMk id="2" creationId="{03798673-E0FC-6E85-DCE6-B1AB558044DE}"/>
          </ac:spMkLst>
        </pc:spChg>
      </pc:sldChg>
      <pc:sldChg chg="del">
        <pc:chgData name="Sylvie LEJEUNE" userId="8823c1f8-2503-4ab2-8aed-e0bf3dc10a1a" providerId="ADAL" clId="{82E55F88-E47F-4EC8-A299-00CAF27D8CFD}" dt="2023-10-24T13:10:08.836" v="437" actId="2696"/>
        <pc:sldMkLst>
          <pc:docMk/>
          <pc:sldMk cId="2615064854" sldId="258"/>
        </pc:sldMkLst>
      </pc:sldChg>
      <pc:sldChg chg="del">
        <pc:chgData name="Sylvie LEJEUNE" userId="8823c1f8-2503-4ab2-8aed-e0bf3dc10a1a" providerId="ADAL" clId="{82E55F88-E47F-4EC8-A299-00CAF27D8CFD}" dt="2023-10-24T13:10:08.836" v="437" actId="2696"/>
        <pc:sldMkLst>
          <pc:docMk/>
          <pc:sldMk cId="3371126535" sldId="259"/>
        </pc:sldMkLst>
      </pc:sldChg>
      <pc:sldChg chg="addSp delSp modSp mod ord">
        <pc:chgData name="Sylvie LEJEUNE" userId="8823c1f8-2503-4ab2-8aed-e0bf3dc10a1a" providerId="ADAL" clId="{82E55F88-E47F-4EC8-A299-00CAF27D8CFD}" dt="2023-11-07T14:49:26.441" v="4521" actId="113"/>
        <pc:sldMkLst>
          <pc:docMk/>
          <pc:sldMk cId="3728572776" sldId="260"/>
        </pc:sldMkLst>
        <pc:spChg chg="del">
          <ac:chgData name="Sylvie LEJEUNE" userId="8823c1f8-2503-4ab2-8aed-e0bf3dc10a1a" providerId="ADAL" clId="{82E55F88-E47F-4EC8-A299-00CAF27D8CFD}" dt="2023-11-06T09:15:26.714" v="3300" actId="478"/>
          <ac:spMkLst>
            <pc:docMk/>
            <pc:sldMk cId="3728572776" sldId="260"/>
            <ac:spMk id="2" creationId="{92739F39-41AA-92B4-B50D-222A64B20F21}"/>
          </ac:spMkLst>
        </pc:spChg>
        <pc:spChg chg="add del mod">
          <ac:chgData name="Sylvie LEJEUNE" userId="8823c1f8-2503-4ab2-8aed-e0bf3dc10a1a" providerId="ADAL" clId="{82E55F88-E47F-4EC8-A299-00CAF27D8CFD}" dt="2023-11-06T09:14:04.641" v="3142" actId="478"/>
          <ac:spMkLst>
            <pc:docMk/>
            <pc:sldMk cId="3728572776" sldId="260"/>
            <ac:spMk id="3" creationId="{7BE0F557-36C9-350F-431D-50ACC5812E67}"/>
          </ac:spMkLst>
        </pc:spChg>
        <pc:spChg chg="mod">
          <ac:chgData name="Sylvie LEJEUNE" userId="8823c1f8-2503-4ab2-8aed-e0bf3dc10a1a" providerId="ADAL" clId="{82E55F88-E47F-4EC8-A299-00CAF27D8CFD}" dt="2023-11-07T14:49:26.441" v="4521" actId="113"/>
          <ac:spMkLst>
            <pc:docMk/>
            <pc:sldMk cId="3728572776" sldId="260"/>
            <ac:spMk id="2098" creationId="{E33F6EF0-D542-4DFF-6F0B-E91741F29618}"/>
          </ac:spMkLst>
        </pc:spChg>
      </pc:sldChg>
      <pc:sldChg chg="addSp delSp modSp mod ord">
        <pc:chgData name="Sylvie LEJEUNE" userId="8823c1f8-2503-4ab2-8aed-e0bf3dc10a1a" providerId="ADAL" clId="{82E55F88-E47F-4EC8-A299-00CAF27D8CFD}" dt="2023-10-26T11:09:52.521" v="2818"/>
        <pc:sldMkLst>
          <pc:docMk/>
          <pc:sldMk cId="992452175" sldId="261"/>
        </pc:sldMkLst>
        <pc:spChg chg="mod">
          <ac:chgData name="Sylvie LEJEUNE" userId="8823c1f8-2503-4ab2-8aed-e0bf3dc10a1a" providerId="ADAL" clId="{82E55F88-E47F-4EC8-A299-00CAF27D8CFD}" dt="2023-10-25T07:50:08.679" v="690" actId="113"/>
          <ac:spMkLst>
            <pc:docMk/>
            <pc:sldMk cId="992452175" sldId="261"/>
            <ac:spMk id="2" creationId="{74E8FFF1-3B9B-1B67-DFE4-7C59E4593D08}"/>
          </ac:spMkLst>
        </pc:spChg>
        <pc:spChg chg="mod">
          <ac:chgData name="Sylvie LEJEUNE" userId="8823c1f8-2503-4ab2-8aed-e0bf3dc10a1a" providerId="ADAL" clId="{82E55F88-E47F-4EC8-A299-00CAF27D8CFD}" dt="2023-10-25T07:48:34.646" v="672" actId="26606"/>
          <ac:spMkLst>
            <pc:docMk/>
            <pc:sldMk cId="992452175" sldId="261"/>
            <ac:spMk id="3" creationId="{755EFE1D-1688-6785-C3F0-F1FCAD2ADBA2}"/>
          </ac:spMkLst>
        </pc:spChg>
        <pc:spChg chg="mod">
          <ac:chgData name="Sylvie LEJEUNE" userId="8823c1f8-2503-4ab2-8aed-e0bf3dc10a1a" providerId="ADAL" clId="{82E55F88-E47F-4EC8-A299-00CAF27D8CFD}" dt="2023-10-25T07:48:34.646" v="672" actId="26606"/>
          <ac:spMkLst>
            <pc:docMk/>
            <pc:sldMk cId="992452175" sldId="261"/>
            <ac:spMk id="4" creationId="{23E32A6B-BDD8-2490-EA1B-D2983575A79E}"/>
          </ac:spMkLst>
        </pc:spChg>
        <pc:spChg chg="del">
          <ac:chgData name="Sylvie LEJEUNE" userId="8823c1f8-2503-4ab2-8aed-e0bf3dc10a1a" providerId="ADAL" clId="{82E55F88-E47F-4EC8-A299-00CAF27D8CFD}" dt="2023-10-25T07:48:34.646" v="672" actId="26606"/>
          <ac:spMkLst>
            <pc:docMk/>
            <pc:sldMk cId="992452175" sldId="261"/>
            <ac:spMk id="36" creationId="{32D45EE4-C4F0-4F72-B1C6-39F596D138A9}"/>
          </ac:spMkLst>
        </pc:spChg>
        <pc:spChg chg="del">
          <ac:chgData name="Sylvie LEJEUNE" userId="8823c1f8-2503-4ab2-8aed-e0bf3dc10a1a" providerId="ADAL" clId="{82E55F88-E47F-4EC8-A299-00CAF27D8CFD}" dt="2023-10-25T07:48:34.646" v="672" actId="26606"/>
          <ac:spMkLst>
            <pc:docMk/>
            <pc:sldMk cId="992452175" sldId="261"/>
            <ac:spMk id="38" creationId="{8C459BAD-4279-4A9D-B0C5-662C5F5ED21F}"/>
          </ac:spMkLst>
        </pc:spChg>
        <pc:spChg chg="del">
          <ac:chgData name="Sylvie LEJEUNE" userId="8823c1f8-2503-4ab2-8aed-e0bf3dc10a1a" providerId="ADAL" clId="{82E55F88-E47F-4EC8-A299-00CAF27D8CFD}" dt="2023-10-25T07:48:34.646" v="672" actId="26606"/>
          <ac:spMkLst>
            <pc:docMk/>
            <pc:sldMk cId="992452175" sldId="261"/>
            <ac:spMk id="40" creationId="{0953BC39-9D68-40BE-BF3C-5C4EB782AF94}"/>
          </ac:spMkLst>
        </pc:spChg>
        <pc:spChg chg="add">
          <ac:chgData name="Sylvie LEJEUNE" userId="8823c1f8-2503-4ab2-8aed-e0bf3dc10a1a" providerId="ADAL" clId="{82E55F88-E47F-4EC8-A299-00CAF27D8CFD}" dt="2023-10-25T07:48:34.646" v="672" actId="26606"/>
          <ac:spMkLst>
            <pc:docMk/>
            <pc:sldMk cId="992452175" sldId="261"/>
            <ac:spMk id="46" creationId="{4D60F200-5EB0-B223-2439-C96C67F0FEE1}"/>
          </ac:spMkLst>
        </pc:spChg>
        <pc:spChg chg="add">
          <ac:chgData name="Sylvie LEJEUNE" userId="8823c1f8-2503-4ab2-8aed-e0bf3dc10a1a" providerId="ADAL" clId="{82E55F88-E47F-4EC8-A299-00CAF27D8CFD}" dt="2023-10-25T07:48:34.646" v="672" actId="26606"/>
          <ac:spMkLst>
            <pc:docMk/>
            <pc:sldMk cId="992452175" sldId="261"/>
            <ac:spMk id="48" creationId="{F92CB243-67C5-E304-31A0-4D7D607BAFBA}"/>
          </ac:spMkLst>
        </pc:spChg>
        <pc:spChg chg="add">
          <ac:chgData name="Sylvie LEJEUNE" userId="8823c1f8-2503-4ab2-8aed-e0bf3dc10a1a" providerId="ADAL" clId="{82E55F88-E47F-4EC8-A299-00CAF27D8CFD}" dt="2023-10-25T07:48:34.646" v="672" actId="26606"/>
          <ac:spMkLst>
            <pc:docMk/>
            <pc:sldMk cId="992452175" sldId="261"/>
            <ac:spMk id="50" creationId="{11A95761-C93E-94BF-087D-D2A823789EAB}"/>
          </ac:spMkLst>
        </pc:spChg>
        <pc:spChg chg="add">
          <ac:chgData name="Sylvie LEJEUNE" userId="8823c1f8-2503-4ab2-8aed-e0bf3dc10a1a" providerId="ADAL" clId="{82E55F88-E47F-4EC8-A299-00CAF27D8CFD}" dt="2023-10-25T07:48:34.646" v="672" actId="26606"/>
          <ac:spMkLst>
            <pc:docMk/>
            <pc:sldMk cId="992452175" sldId="261"/>
            <ac:spMk id="52" creationId="{6E63D1A5-FD49-4756-F62E-786C34E631EF}"/>
          </ac:spMkLst>
        </pc:spChg>
        <pc:picChg chg="add mod">
          <ac:chgData name="Sylvie LEJEUNE" userId="8823c1f8-2503-4ab2-8aed-e0bf3dc10a1a" providerId="ADAL" clId="{82E55F88-E47F-4EC8-A299-00CAF27D8CFD}" dt="2023-10-25T07:48:45.538" v="673" actId="1076"/>
          <ac:picMkLst>
            <pc:docMk/>
            <pc:sldMk cId="992452175" sldId="261"/>
            <ac:picMk id="42" creationId="{55AEAB5A-0D69-4642-C0E4-8683FAF7DA5F}"/>
          </ac:picMkLst>
        </pc:picChg>
      </pc:sldChg>
      <pc:sldChg chg="addSp delSp modSp new del mod setBg">
        <pc:chgData name="Sylvie LEJEUNE" userId="8823c1f8-2503-4ab2-8aed-e0bf3dc10a1a" providerId="ADAL" clId="{82E55F88-E47F-4EC8-A299-00CAF27D8CFD}" dt="2023-10-25T12:03:37.292" v="2077" actId="2696"/>
        <pc:sldMkLst>
          <pc:docMk/>
          <pc:sldMk cId="1183664052" sldId="262"/>
        </pc:sldMkLst>
        <pc:spChg chg="mod">
          <ac:chgData name="Sylvie LEJEUNE" userId="8823c1f8-2503-4ab2-8aed-e0bf3dc10a1a" providerId="ADAL" clId="{82E55F88-E47F-4EC8-A299-00CAF27D8CFD}" dt="2023-10-25T07:39:19.762" v="558" actId="26606"/>
          <ac:spMkLst>
            <pc:docMk/>
            <pc:sldMk cId="1183664052" sldId="262"/>
            <ac:spMk id="2" creationId="{1E2549AA-3B74-F533-5231-F020C1112124}"/>
          </ac:spMkLst>
        </pc:spChg>
        <pc:spChg chg="mod">
          <ac:chgData name="Sylvie LEJEUNE" userId="8823c1f8-2503-4ab2-8aed-e0bf3dc10a1a" providerId="ADAL" clId="{82E55F88-E47F-4EC8-A299-00CAF27D8CFD}" dt="2023-10-25T07:39:19.762" v="558" actId="26606"/>
          <ac:spMkLst>
            <pc:docMk/>
            <pc:sldMk cId="1183664052" sldId="262"/>
            <ac:spMk id="3" creationId="{035A0E6A-D016-E117-EE89-786AA015FC4F}"/>
          </ac:spMkLst>
        </pc:spChg>
        <pc:spChg chg="add mod ord">
          <ac:chgData name="Sylvie LEJEUNE" userId="8823c1f8-2503-4ab2-8aed-e0bf3dc10a1a" providerId="ADAL" clId="{82E55F88-E47F-4EC8-A299-00CAF27D8CFD}" dt="2023-10-25T09:52:12.394" v="1027" actId="20577"/>
          <ac:spMkLst>
            <pc:docMk/>
            <pc:sldMk cId="1183664052" sldId="262"/>
            <ac:spMk id="4" creationId="{DA74FC03-555E-3107-9436-1DDAE1BFCE81}"/>
          </ac:spMkLst>
        </pc:spChg>
        <pc:spChg chg="add del">
          <ac:chgData name="Sylvie LEJEUNE" userId="8823c1f8-2503-4ab2-8aed-e0bf3dc10a1a" providerId="ADAL" clId="{82E55F88-E47F-4EC8-A299-00CAF27D8CFD}" dt="2023-10-25T07:39:06.119" v="555" actId="26606"/>
          <ac:spMkLst>
            <pc:docMk/>
            <pc:sldMk cId="1183664052" sldId="262"/>
            <ac:spMk id="1031" creationId="{04812C46-200A-4DEB-A05E-3ED6C68C2387}"/>
          </ac:spMkLst>
        </pc:spChg>
        <pc:spChg chg="add del">
          <ac:chgData name="Sylvie LEJEUNE" userId="8823c1f8-2503-4ab2-8aed-e0bf3dc10a1a" providerId="ADAL" clId="{82E55F88-E47F-4EC8-A299-00CAF27D8CFD}" dt="2023-10-25T07:39:06.119" v="555" actId="26606"/>
          <ac:spMkLst>
            <pc:docMk/>
            <pc:sldMk cId="1183664052" sldId="262"/>
            <ac:spMk id="1033" creationId="{D1EA859B-E555-4109-94F3-6700E046E008}"/>
          </ac:spMkLst>
        </pc:spChg>
        <pc:spChg chg="add del">
          <ac:chgData name="Sylvie LEJEUNE" userId="8823c1f8-2503-4ab2-8aed-e0bf3dc10a1a" providerId="ADAL" clId="{82E55F88-E47F-4EC8-A299-00CAF27D8CFD}" dt="2023-10-25T07:39:19.746" v="557" actId="26606"/>
          <ac:spMkLst>
            <pc:docMk/>
            <pc:sldMk cId="1183664052" sldId="262"/>
            <ac:spMk id="1035" creationId="{F5112072-0E82-3313-9492-F7C04F2C5449}"/>
          </ac:spMkLst>
        </pc:spChg>
        <pc:spChg chg="add del">
          <ac:chgData name="Sylvie LEJEUNE" userId="8823c1f8-2503-4ab2-8aed-e0bf3dc10a1a" providerId="ADAL" clId="{82E55F88-E47F-4EC8-A299-00CAF27D8CFD}" dt="2023-10-25T07:39:19.746" v="557" actId="26606"/>
          <ac:spMkLst>
            <pc:docMk/>
            <pc:sldMk cId="1183664052" sldId="262"/>
            <ac:spMk id="1036" creationId="{CE2956EB-1856-7F77-0DEB-AAD664CD74AD}"/>
          </ac:spMkLst>
        </pc:spChg>
        <pc:spChg chg="add del">
          <ac:chgData name="Sylvie LEJEUNE" userId="8823c1f8-2503-4ab2-8aed-e0bf3dc10a1a" providerId="ADAL" clId="{82E55F88-E47F-4EC8-A299-00CAF27D8CFD}" dt="2023-10-25T07:39:19.746" v="557" actId="26606"/>
          <ac:spMkLst>
            <pc:docMk/>
            <pc:sldMk cId="1183664052" sldId="262"/>
            <ac:spMk id="1037" creationId="{FFDECAB2-1CBC-FBCA-D8C5-CDBEFB26CBB3}"/>
          </ac:spMkLst>
        </pc:spChg>
        <pc:spChg chg="add del">
          <ac:chgData name="Sylvie LEJEUNE" userId="8823c1f8-2503-4ab2-8aed-e0bf3dc10a1a" providerId="ADAL" clId="{82E55F88-E47F-4EC8-A299-00CAF27D8CFD}" dt="2023-10-25T07:39:19.746" v="557" actId="26606"/>
          <ac:spMkLst>
            <pc:docMk/>
            <pc:sldMk cId="1183664052" sldId="262"/>
            <ac:spMk id="1038" creationId="{D7FC4EA4-7C4C-68F8-10F0-5D08208ADD85}"/>
          </ac:spMkLst>
        </pc:spChg>
        <pc:spChg chg="add">
          <ac:chgData name="Sylvie LEJEUNE" userId="8823c1f8-2503-4ab2-8aed-e0bf3dc10a1a" providerId="ADAL" clId="{82E55F88-E47F-4EC8-A299-00CAF27D8CFD}" dt="2023-10-25T07:39:19.762" v="558" actId="26606"/>
          <ac:spMkLst>
            <pc:docMk/>
            <pc:sldMk cId="1183664052" sldId="262"/>
            <ac:spMk id="1040" creationId="{1A9F7B4E-B03D-4F64-BE33-00D074458D45}"/>
          </ac:spMkLst>
        </pc:spChg>
        <pc:spChg chg="add">
          <ac:chgData name="Sylvie LEJEUNE" userId="8823c1f8-2503-4ab2-8aed-e0bf3dc10a1a" providerId="ADAL" clId="{82E55F88-E47F-4EC8-A299-00CAF27D8CFD}" dt="2023-10-25T07:39:19.762" v="558" actId="26606"/>
          <ac:spMkLst>
            <pc:docMk/>
            <pc:sldMk cId="1183664052" sldId="262"/>
            <ac:spMk id="1041" creationId="{7E2BE7F7-CA89-4002-ACCE-A478AEA24F5E}"/>
          </ac:spMkLst>
        </pc:spChg>
        <pc:picChg chg="add mod ord">
          <ac:chgData name="Sylvie LEJEUNE" userId="8823c1f8-2503-4ab2-8aed-e0bf3dc10a1a" providerId="ADAL" clId="{82E55F88-E47F-4EC8-A299-00CAF27D8CFD}" dt="2023-10-25T07:44:08.363" v="590" actId="14100"/>
          <ac:picMkLst>
            <pc:docMk/>
            <pc:sldMk cId="1183664052" sldId="262"/>
            <ac:picMk id="1026" creationId="{D5302D47-E94F-3DC6-85FF-17DF1D1B0F41}"/>
          </ac:picMkLst>
        </pc:picChg>
      </pc:sldChg>
      <pc:sldChg chg="addSp delSp modSp add del mod">
        <pc:chgData name="Sylvie LEJEUNE" userId="8823c1f8-2503-4ab2-8aed-e0bf3dc10a1a" providerId="ADAL" clId="{82E55F88-E47F-4EC8-A299-00CAF27D8CFD}" dt="2023-10-25T12:05:36.233" v="2111" actId="2696"/>
        <pc:sldMkLst>
          <pc:docMk/>
          <pc:sldMk cId="1283453976" sldId="263"/>
        </pc:sldMkLst>
        <pc:spChg chg="mod">
          <ac:chgData name="Sylvie LEJEUNE" userId="8823c1f8-2503-4ab2-8aed-e0bf3dc10a1a" providerId="ADAL" clId="{82E55F88-E47F-4EC8-A299-00CAF27D8CFD}" dt="2023-10-25T07:47:54.112" v="669" actId="5793"/>
          <ac:spMkLst>
            <pc:docMk/>
            <pc:sldMk cId="1283453976" sldId="263"/>
            <ac:spMk id="4" creationId="{DA74FC03-555E-3107-9436-1DDAE1BFCE81}"/>
          </ac:spMkLst>
        </pc:spChg>
        <pc:spChg chg="del">
          <ac:chgData name="Sylvie LEJEUNE" userId="8823c1f8-2503-4ab2-8aed-e0bf3dc10a1a" providerId="ADAL" clId="{82E55F88-E47F-4EC8-A299-00CAF27D8CFD}" dt="2023-10-25T07:45:02.584" v="595" actId="26606"/>
          <ac:spMkLst>
            <pc:docMk/>
            <pc:sldMk cId="1283453976" sldId="263"/>
            <ac:spMk id="1040" creationId="{1A9F7B4E-B03D-4F64-BE33-00D074458D45}"/>
          </ac:spMkLst>
        </pc:spChg>
        <pc:spChg chg="del">
          <ac:chgData name="Sylvie LEJEUNE" userId="8823c1f8-2503-4ab2-8aed-e0bf3dc10a1a" providerId="ADAL" clId="{82E55F88-E47F-4EC8-A299-00CAF27D8CFD}" dt="2023-10-25T07:45:02.584" v="595" actId="26606"/>
          <ac:spMkLst>
            <pc:docMk/>
            <pc:sldMk cId="1283453976" sldId="263"/>
            <ac:spMk id="1041" creationId="{7E2BE7F7-CA89-4002-ACCE-A478AEA24F5E}"/>
          </ac:spMkLst>
        </pc:spChg>
        <pc:spChg chg="add">
          <ac:chgData name="Sylvie LEJEUNE" userId="8823c1f8-2503-4ab2-8aed-e0bf3dc10a1a" providerId="ADAL" clId="{82E55F88-E47F-4EC8-A299-00CAF27D8CFD}" dt="2023-10-25T07:45:02.584" v="595" actId="26606"/>
          <ac:spMkLst>
            <pc:docMk/>
            <pc:sldMk cId="1283453976" sldId="263"/>
            <ac:spMk id="3079" creationId="{1A9F7B4E-B03D-4F64-BE33-00D074458D45}"/>
          </ac:spMkLst>
        </pc:spChg>
        <pc:spChg chg="add">
          <ac:chgData name="Sylvie LEJEUNE" userId="8823c1f8-2503-4ab2-8aed-e0bf3dc10a1a" providerId="ADAL" clId="{82E55F88-E47F-4EC8-A299-00CAF27D8CFD}" dt="2023-10-25T07:45:02.584" v="595" actId="26606"/>
          <ac:spMkLst>
            <pc:docMk/>
            <pc:sldMk cId="1283453976" sldId="263"/>
            <ac:spMk id="3081" creationId="{7E2BE7F7-CA89-4002-ACCE-A478AEA24F5E}"/>
          </ac:spMkLst>
        </pc:spChg>
        <pc:picChg chg="del mod">
          <ac:chgData name="Sylvie LEJEUNE" userId="8823c1f8-2503-4ab2-8aed-e0bf3dc10a1a" providerId="ADAL" clId="{82E55F88-E47F-4EC8-A299-00CAF27D8CFD}" dt="2023-10-25T07:44:31.089" v="593" actId="478"/>
          <ac:picMkLst>
            <pc:docMk/>
            <pc:sldMk cId="1283453976" sldId="263"/>
            <ac:picMk id="1026" creationId="{D5302D47-E94F-3DC6-85FF-17DF1D1B0F41}"/>
          </ac:picMkLst>
        </pc:picChg>
        <pc:picChg chg="add mod ord">
          <ac:chgData name="Sylvie LEJEUNE" userId="8823c1f8-2503-4ab2-8aed-e0bf3dc10a1a" providerId="ADAL" clId="{82E55F88-E47F-4EC8-A299-00CAF27D8CFD}" dt="2023-10-25T07:46:04.313" v="619" actId="14100"/>
          <ac:picMkLst>
            <pc:docMk/>
            <pc:sldMk cId="1283453976" sldId="263"/>
            <ac:picMk id="3074" creationId="{15D18A4C-4EA1-EDFA-29BF-05268F3931DB}"/>
          </ac:picMkLst>
        </pc:picChg>
      </pc:sldChg>
      <pc:sldChg chg="addSp delSp modSp new del mod setBg">
        <pc:chgData name="Sylvie LEJEUNE" userId="8823c1f8-2503-4ab2-8aed-e0bf3dc10a1a" providerId="ADAL" clId="{82E55F88-E47F-4EC8-A299-00CAF27D8CFD}" dt="2023-10-25T07:43:58.117" v="589" actId="2696"/>
        <pc:sldMkLst>
          <pc:docMk/>
          <pc:sldMk cId="1854438722" sldId="263"/>
        </pc:sldMkLst>
        <pc:spChg chg="mod">
          <ac:chgData name="Sylvie LEJEUNE" userId="8823c1f8-2503-4ab2-8aed-e0bf3dc10a1a" providerId="ADAL" clId="{82E55F88-E47F-4EC8-A299-00CAF27D8CFD}" dt="2023-10-25T07:41:51.540" v="580" actId="26606"/>
          <ac:spMkLst>
            <pc:docMk/>
            <pc:sldMk cId="1854438722" sldId="263"/>
            <ac:spMk id="2" creationId="{09D6BFDC-BAF6-0AA1-106F-9F473C98D099}"/>
          </ac:spMkLst>
        </pc:spChg>
        <pc:spChg chg="mod">
          <ac:chgData name="Sylvie LEJEUNE" userId="8823c1f8-2503-4ab2-8aed-e0bf3dc10a1a" providerId="ADAL" clId="{82E55F88-E47F-4EC8-A299-00CAF27D8CFD}" dt="2023-10-25T07:41:51.540" v="580" actId="26606"/>
          <ac:spMkLst>
            <pc:docMk/>
            <pc:sldMk cId="1854438722" sldId="263"/>
            <ac:spMk id="3" creationId="{5C06B7B2-7BAD-1C9C-EC25-9CE729A7002E}"/>
          </ac:spMkLst>
        </pc:spChg>
        <pc:spChg chg="add del">
          <ac:chgData name="Sylvie LEJEUNE" userId="8823c1f8-2503-4ab2-8aed-e0bf3dc10a1a" providerId="ADAL" clId="{82E55F88-E47F-4EC8-A299-00CAF27D8CFD}" dt="2023-10-25T07:41:29.106" v="577" actId="26606"/>
          <ac:spMkLst>
            <pc:docMk/>
            <pc:sldMk cId="1854438722" sldId="263"/>
            <ac:spMk id="2055" creationId="{5D9FC6AC-4A12-4825-8ABE-0732B8EF4D16}"/>
          </ac:spMkLst>
        </pc:spChg>
        <pc:spChg chg="add del">
          <ac:chgData name="Sylvie LEJEUNE" userId="8823c1f8-2503-4ab2-8aed-e0bf3dc10a1a" providerId="ADAL" clId="{82E55F88-E47F-4EC8-A299-00CAF27D8CFD}" dt="2023-10-25T07:41:09.604" v="572" actId="26606"/>
          <ac:spMkLst>
            <pc:docMk/>
            <pc:sldMk cId="1854438722" sldId="263"/>
            <ac:spMk id="2060" creationId="{F3060C83-F051-4F0E-ABAD-AA0DFC48B218}"/>
          </ac:spMkLst>
        </pc:spChg>
        <pc:spChg chg="add del">
          <ac:chgData name="Sylvie LEJEUNE" userId="8823c1f8-2503-4ab2-8aed-e0bf3dc10a1a" providerId="ADAL" clId="{82E55F88-E47F-4EC8-A299-00CAF27D8CFD}" dt="2023-10-25T07:41:09.604" v="572" actId="26606"/>
          <ac:spMkLst>
            <pc:docMk/>
            <pc:sldMk cId="1854438722" sldId="263"/>
            <ac:spMk id="2062" creationId="{83C98ABE-055B-441F-B07E-44F97F083C39}"/>
          </ac:spMkLst>
        </pc:spChg>
        <pc:spChg chg="add del">
          <ac:chgData name="Sylvie LEJEUNE" userId="8823c1f8-2503-4ab2-8aed-e0bf3dc10a1a" providerId="ADAL" clId="{82E55F88-E47F-4EC8-A299-00CAF27D8CFD}" dt="2023-10-25T07:41:09.604" v="572" actId="26606"/>
          <ac:spMkLst>
            <pc:docMk/>
            <pc:sldMk cId="1854438722" sldId="263"/>
            <ac:spMk id="2064" creationId="{29FDB030-9B49-4CED-8CCD-4D99382388AC}"/>
          </ac:spMkLst>
        </pc:spChg>
        <pc:spChg chg="add del">
          <ac:chgData name="Sylvie LEJEUNE" userId="8823c1f8-2503-4ab2-8aed-e0bf3dc10a1a" providerId="ADAL" clId="{82E55F88-E47F-4EC8-A299-00CAF27D8CFD}" dt="2023-10-25T07:41:09.604" v="572" actId="26606"/>
          <ac:spMkLst>
            <pc:docMk/>
            <pc:sldMk cId="1854438722" sldId="263"/>
            <ac:spMk id="2066" creationId="{3783CA14-24A1-485C-8B30-D6A5D87987AD}"/>
          </ac:spMkLst>
        </pc:spChg>
        <pc:spChg chg="add del">
          <ac:chgData name="Sylvie LEJEUNE" userId="8823c1f8-2503-4ab2-8aed-e0bf3dc10a1a" providerId="ADAL" clId="{82E55F88-E47F-4EC8-A299-00CAF27D8CFD}" dt="2023-10-25T07:41:09.604" v="572" actId="26606"/>
          <ac:spMkLst>
            <pc:docMk/>
            <pc:sldMk cId="1854438722" sldId="263"/>
            <ac:spMk id="2068" creationId="{9A97C86A-04D6-40F7-AE84-31AB43E6A846}"/>
          </ac:spMkLst>
        </pc:spChg>
        <pc:spChg chg="add del">
          <ac:chgData name="Sylvie LEJEUNE" userId="8823c1f8-2503-4ab2-8aed-e0bf3dc10a1a" providerId="ADAL" clId="{82E55F88-E47F-4EC8-A299-00CAF27D8CFD}" dt="2023-10-25T07:41:09.604" v="572" actId="26606"/>
          <ac:spMkLst>
            <pc:docMk/>
            <pc:sldMk cId="1854438722" sldId="263"/>
            <ac:spMk id="2070" creationId="{FF9F2414-84E8-453E-B1F3-389FDE8192D9}"/>
          </ac:spMkLst>
        </pc:spChg>
        <pc:spChg chg="add del">
          <ac:chgData name="Sylvie LEJEUNE" userId="8823c1f8-2503-4ab2-8aed-e0bf3dc10a1a" providerId="ADAL" clId="{82E55F88-E47F-4EC8-A299-00CAF27D8CFD}" dt="2023-10-25T07:41:09.604" v="572" actId="26606"/>
          <ac:spMkLst>
            <pc:docMk/>
            <pc:sldMk cId="1854438722" sldId="263"/>
            <ac:spMk id="2072" creationId="{3ECA69A1-7536-43AC-85EF-C7106179F5ED}"/>
          </ac:spMkLst>
        </pc:spChg>
        <pc:spChg chg="add del">
          <ac:chgData name="Sylvie LEJEUNE" userId="8823c1f8-2503-4ab2-8aed-e0bf3dc10a1a" providerId="ADAL" clId="{82E55F88-E47F-4EC8-A299-00CAF27D8CFD}" dt="2023-10-25T07:41:19.022" v="574" actId="26606"/>
          <ac:spMkLst>
            <pc:docMk/>
            <pc:sldMk cId="1854438722" sldId="263"/>
            <ac:spMk id="2074" creationId="{4613B4A9-1C7C-4729-A016-AB42D3979460}"/>
          </ac:spMkLst>
        </pc:spChg>
        <pc:spChg chg="add del">
          <ac:chgData name="Sylvie LEJEUNE" userId="8823c1f8-2503-4ab2-8aed-e0bf3dc10a1a" providerId="ADAL" clId="{82E55F88-E47F-4EC8-A299-00CAF27D8CFD}" dt="2023-10-25T07:41:29.106" v="576" actId="26606"/>
          <ac:spMkLst>
            <pc:docMk/>
            <pc:sldMk cId="1854438722" sldId="263"/>
            <ac:spMk id="2076" creationId="{2D2B266D-3625-4584-A5C3-7D3F672CFF30}"/>
          </ac:spMkLst>
        </pc:spChg>
        <pc:spChg chg="add del">
          <ac:chgData name="Sylvie LEJEUNE" userId="8823c1f8-2503-4ab2-8aed-e0bf3dc10a1a" providerId="ADAL" clId="{82E55F88-E47F-4EC8-A299-00CAF27D8CFD}" dt="2023-10-25T07:41:29.106" v="576" actId="26606"/>
          <ac:spMkLst>
            <pc:docMk/>
            <pc:sldMk cId="1854438722" sldId="263"/>
            <ac:spMk id="2077" creationId="{C463B99A-73EE-4FBB-B7C4-F9F9BCC25C65}"/>
          </ac:spMkLst>
        </pc:spChg>
        <pc:spChg chg="add del">
          <ac:chgData name="Sylvie LEJEUNE" userId="8823c1f8-2503-4ab2-8aed-e0bf3dc10a1a" providerId="ADAL" clId="{82E55F88-E47F-4EC8-A299-00CAF27D8CFD}" dt="2023-10-25T07:41:29.106" v="576" actId="26606"/>
          <ac:spMkLst>
            <pc:docMk/>
            <pc:sldMk cId="1854438722" sldId="263"/>
            <ac:spMk id="2078" creationId="{A5D2A5D1-BA0D-47D3-B051-DA7743C46E28}"/>
          </ac:spMkLst>
        </pc:spChg>
        <pc:spChg chg="add del">
          <ac:chgData name="Sylvie LEJEUNE" userId="8823c1f8-2503-4ab2-8aed-e0bf3dc10a1a" providerId="ADAL" clId="{82E55F88-E47F-4EC8-A299-00CAF27D8CFD}" dt="2023-10-25T07:41:51.540" v="580" actId="26606"/>
          <ac:spMkLst>
            <pc:docMk/>
            <pc:sldMk cId="1854438722" sldId="263"/>
            <ac:spMk id="2080" creationId="{42A4FC2C-047E-45A5-965D-8E1E3BF09BC6}"/>
          </ac:spMkLst>
        </pc:spChg>
        <pc:spChg chg="add">
          <ac:chgData name="Sylvie LEJEUNE" userId="8823c1f8-2503-4ab2-8aed-e0bf3dc10a1a" providerId="ADAL" clId="{82E55F88-E47F-4EC8-A299-00CAF27D8CFD}" dt="2023-10-25T07:41:51.540" v="580" actId="26606"/>
          <ac:spMkLst>
            <pc:docMk/>
            <pc:sldMk cId="1854438722" sldId="263"/>
            <ac:spMk id="2085" creationId="{C7F55EAC-550A-4BDD-9099-3F20B8FA0EBC}"/>
          </ac:spMkLst>
        </pc:spChg>
        <pc:spChg chg="add">
          <ac:chgData name="Sylvie LEJEUNE" userId="8823c1f8-2503-4ab2-8aed-e0bf3dc10a1a" providerId="ADAL" clId="{82E55F88-E47F-4EC8-A299-00CAF27D8CFD}" dt="2023-10-25T07:41:51.540" v="580" actId="26606"/>
          <ac:spMkLst>
            <pc:docMk/>
            <pc:sldMk cId="1854438722" sldId="263"/>
            <ac:spMk id="2087" creationId="{DC4F5A5F-493F-49AE-89B6-D5AF5EBC8B0E}"/>
          </ac:spMkLst>
        </pc:spChg>
        <pc:picChg chg="add del mod ord">
          <ac:chgData name="Sylvie LEJEUNE" userId="8823c1f8-2503-4ab2-8aed-e0bf3dc10a1a" providerId="ADAL" clId="{82E55F88-E47F-4EC8-A299-00CAF27D8CFD}" dt="2023-10-25T07:41:33.055" v="578" actId="478"/>
          <ac:picMkLst>
            <pc:docMk/>
            <pc:sldMk cId="1854438722" sldId="263"/>
            <ac:picMk id="2050" creationId="{558FFDF1-FFD6-B8A4-B4AA-121F1B9EFE7C}"/>
          </ac:picMkLst>
        </pc:picChg>
        <pc:picChg chg="add mod ord">
          <ac:chgData name="Sylvie LEJEUNE" userId="8823c1f8-2503-4ab2-8aed-e0bf3dc10a1a" providerId="ADAL" clId="{82E55F88-E47F-4EC8-A299-00CAF27D8CFD}" dt="2023-10-25T07:42:29.585" v="583"/>
          <ac:picMkLst>
            <pc:docMk/>
            <pc:sldMk cId="1854438722" sldId="263"/>
            <ac:picMk id="2052" creationId="{16249384-5C40-4D4E-D9A7-A6D74745A0B9}"/>
          </ac:picMkLst>
        </pc:picChg>
      </pc:sldChg>
      <pc:sldChg chg="addSp delSp modSp add del mod">
        <pc:chgData name="Sylvie LEJEUNE" userId="8823c1f8-2503-4ab2-8aed-e0bf3dc10a1a" providerId="ADAL" clId="{82E55F88-E47F-4EC8-A299-00CAF27D8CFD}" dt="2023-10-25T12:07:31.047" v="2161" actId="2696"/>
        <pc:sldMkLst>
          <pc:docMk/>
          <pc:sldMk cId="1123658415" sldId="264"/>
        </pc:sldMkLst>
        <pc:spChg chg="mod">
          <ac:chgData name="Sylvie LEJEUNE" userId="8823c1f8-2503-4ab2-8aed-e0bf3dc10a1a" providerId="ADAL" clId="{82E55F88-E47F-4EC8-A299-00CAF27D8CFD}" dt="2023-10-25T07:47:49.644" v="667" actId="207"/>
          <ac:spMkLst>
            <pc:docMk/>
            <pc:sldMk cId="1123658415" sldId="264"/>
            <ac:spMk id="4" creationId="{DA74FC03-555E-3107-9436-1DDAE1BFCE81}"/>
          </ac:spMkLst>
        </pc:spChg>
        <pc:spChg chg="del">
          <ac:chgData name="Sylvie LEJEUNE" userId="8823c1f8-2503-4ab2-8aed-e0bf3dc10a1a" providerId="ADAL" clId="{82E55F88-E47F-4EC8-A299-00CAF27D8CFD}" dt="2023-10-25T07:47:01.621" v="625" actId="26606"/>
          <ac:spMkLst>
            <pc:docMk/>
            <pc:sldMk cId="1123658415" sldId="264"/>
            <ac:spMk id="3079" creationId="{1A9F7B4E-B03D-4F64-BE33-00D074458D45}"/>
          </ac:spMkLst>
        </pc:spChg>
        <pc:spChg chg="del">
          <ac:chgData name="Sylvie LEJEUNE" userId="8823c1f8-2503-4ab2-8aed-e0bf3dc10a1a" providerId="ADAL" clId="{82E55F88-E47F-4EC8-A299-00CAF27D8CFD}" dt="2023-10-25T07:47:01.621" v="625" actId="26606"/>
          <ac:spMkLst>
            <pc:docMk/>
            <pc:sldMk cId="1123658415" sldId="264"/>
            <ac:spMk id="3081" creationId="{7E2BE7F7-CA89-4002-ACCE-A478AEA24F5E}"/>
          </ac:spMkLst>
        </pc:spChg>
        <pc:spChg chg="add">
          <ac:chgData name="Sylvie LEJEUNE" userId="8823c1f8-2503-4ab2-8aed-e0bf3dc10a1a" providerId="ADAL" clId="{82E55F88-E47F-4EC8-A299-00CAF27D8CFD}" dt="2023-10-25T07:47:01.621" v="625" actId="26606"/>
          <ac:spMkLst>
            <pc:docMk/>
            <pc:sldMk cId="1123658415" sldId="264"/>
            <ac:spMk id="4103" creationId="{1A9F7B4E-B03D-4F64-BE33-00D074458D45}"/>
          </ac:spMkLst>
        </pc:spChg>
        <pc:spChg chg="add">
          <ac:chgData name="Sylvie LEJEUNE" userId="8823c1f8-2503-4ab2-8aed-e0bf3dc10a1a" providerId="ADAL" clId="{82E55F88-E47F-4EC8-A299-00CAF27D8CFD}" dt="2023-10-25T07:47:01.621" v="625" actId="26606"/>
          <ac:spMkLst>
            <pc:docMk/>
            <pc:sldMk cId="1123658415" sldId="264"/>
            <ac:spMk id="4105" creationId="{7E2BE7F7-CA89-4002-ACCE-A478AEA24F5E}"/>
          </ac:spMkLst>
        </pc:spChg>
        <pc:picChg chg="del">
          <ac:chgData name="Sylvie LEJEUNE" userId="8823c1f8-2503-4ab2-8aed-e0bf3dc10a1a" providerId="ADAL" clId="{82E55F88-E47F-4EC8-A299-00CAF27D8CFD}" dt="2023-10-25T07:46:31.493" v="623" actId="478"/>
          <ac:picMkLst>
            <pc:docMk/>
            <pc:sldMk cId="1123658415" sldId="264"/>
            <ac:picMk id="3074" creationId="{15D18A4C-4EA1-EDFA-29BF-05268F3931DB}"/>
          </ac:picMkLst>
        </pc:picChg>
        <pc:picChg chg="add mod ord">
          <ac:chgData name="Sylvie LEJEUNE" userId="8823c1f8-2503-4ab2-8aed-e0bf3dc10a1a" providerId="ADAL" clId="{82E55F88-E47F-4EC8-A299-00CAF27D8CFD}" dt="2023-10-25T07:47:26.238" v="628"/>
          <ac:picMkLst>
            <pc:docMk/>
            <pc:sldMk cId="1123658415" sldId="264"/>
            <ac:picMk id="4098" creationId="{4F1229D0-50A6-A2B6-3FB5-CC9286BAE9DC}"/>
          </ac:picMkLst>
        </pc:picChg>
      </pc:sldChg>
      <pc:sldChg chg="addSp delSp modSp add mod ord">
        <pc:chgData name="Sylvie LEJEUNE" userId="8823c1f8-2503-4ab2-8aed-e0bf3dc10a1a" providerId="ADAL" clId="{82E55F88-E47F-4EC8-A299-00CAF27D8CFD}" dt="2023-11-10T10:31:11.625" v="5248" actId="14100"/>
        <pc:sldMkLst>
          <pc:docMk/>
          <pc:sldMk cId="274696885" sldId="265"/>
        </pc:sldMkLst>
        <pc:spChg chg="add mod ord">
          <ac:chgData name="Sylvie LEJEUNE" userId="8823c1f8-2503-4ab2-8aed-e0bf3dc10a1a" providerId="ADAL" clId="{82E55F88-E47F-4EC8-A299-00CAF27D8CFD}" dt="2023-11-10T08:25:12.324" v="4840" actId="13822"/>
          <ac:spMkLst>
            <pc:docMk/>
            <pc:sldMk cId="274696885" sldId="265"/>
            <ac:spMk id="2" creationId="{0BF22095-3CC8-18F4-11DC-F55977DEB3D3}"/>
          </ac:spMkLst>
        </pc:spChg>
        <pc:spChg chg="del mod">
          <ac:chgData name="Sylvie LEJEUNE" userId="8823c1f8-2503-4ab2-8aed-e0bf3dc10a1a" providerId="ADAL" clId="{82E55F88-E47F-4EC8-A299-00CAF27D8CFD}" dt="2023-11-07T09:24:54.314" v="4240" actId="478"/>
          <ac:spMkLst>
            <pc:docMk/>
            <pc:sldMk cId="274696885" sldId="265"/>
            <ac:spMk id="2" creationId="{92739F39-41AA-92B4-B50D-222A64B20F21}"/>
          </ac:spMkLst>
        </pc:spChg>
        <pc:spChg chg="mod">
          <ac:chgData name="Sylvie LEJEUNE" userId="8823c1f8-2503-4ab2-8aed-e0bf3dc10a1a" providerId="ADAL" clId="{82E55F88-E47F-4EC8-A299-00CAF27D8CFD}" dt="2023-11-10T08:26:20.220" v="4852" actId="1076"/>
          <ac:spMkLst>
            <pc:docMk/>
            <pc:sldMk cId="274696885" sldId="265"/>
            <ac:spMk id="3" creationId="{7BE0F557-36C9-350F-431D-50ACC5812E67}"/>
          </ac:spMkLst>
        </pc:spChg>
        <pc:spChg chg="add mod">
          <ac:chgData name="Sylvie LEJEUNE" userId="8823c1f8-2503-4ab2-8aed-e0bf3dc10a1a" providerId="ADAL" clId="{82E55F88-E47F-4EC8-A299-00CAF27D8CFD}" dt="2023-11-10T10:30:15.964" v="5162" actId="20577"/>
          <ac:spMkLst>
            <pc:docMk/>
            <pc:sldMk cId="274696885" sldId="265"/>
            <ac:spMk id="5" creationId="{2E201286-392F-FF2C-40CC-E628EA8C0D0B}"/>
          </ac:spMkLst>
        </pc:spChg>
        <pc:spChg chg="add mod">
          <ac:chgData name="Sylvie LEJEUNE" userId="8823c1f8-2503-4ab2-8aed-e0bf3dc10a1a" providerId="ADAL" clId="{82E55F88-E47F-4EC8-A299-00CAF27D8CFD}" dt="2023-11-10T10:30:59.394" v="5246" actId="20577"/>
          <ac:spMkLst>
            <pc:docMk/>
            <pc:sldMk cId="274696885" sldId="265"/>
            <ac:spMk id="6" creationId="{2DD4E7DA-F9D2-7809-B58F-4D5085D1DC67}"/>
          </ac:spMkLst>
        </pc:spChg>
        <pc:spChg chg="add mod">
          <ac:chgData name="Sylvie LEJEUNE" userId="8823c1f8-2503-4ab2-8aed-e0bf3dc10a1a" providerId="ADAL" clId="{82E55F88-E47F-4EC8-A299-00CAF27D8CFD}" dt="2023-11-10T10:12:10.204" v="4981" actId="20577"/>
          <ac:spMkLst>
            <pc:docMk/>
            <pc:sldMk cId="274696885" sldId="265"/>
            <ac:spMk id="8" creationId="{A99045B1-E9EC-36F0-D904-DF0487D0369F}"/>
          </ac:spMkLst>
        </pc:spChg>
        <pc:spChg chg="add mod">
          <ac:chgData name="Sylvie LEJEUNE" userId="8823c1f8-2503-4ab2-8aed-e0bf3dc10a1a" providerId="ADAL" clId="{82E55F88-E47F-4EC8-A299-00CAF27D8CFD}" dt="2023-11-10T08:27:04.785" v="4859" actId="1076"/>
          <ac:spMkLst>
            <pc:docMk/>
            <pc:sldMk cId="274696885" sldId="265"/>
            <ac:spMk id="9" creationId="{BA367C02-B335-2C3B-7CEB-D06FE8D7E7D2}"/>
          </ac:spMkLst>
        </pc:spChg>
        <pc:spChg chg="add mod ord">
          <ac:chgData name="Sylvie LEJEUNE" userId="8823c1f8-2503-4ab2-8aed-e0bf3dc10a1a" providerId="ADAL" clId="{82E55F88-E47F-4EC8-A299-00CAF27D8CFD}" dt="2023-11-10T08:25:45.751" v="4846" actId="167"/>
          <ac:spMkLst>
            <pc:docMk/>
            <pc:sldMk cId="274696885" sldId="265"/>
            <ac:spMk id="10" creationId="{7B7850EA-22DB-5B72-5857-670D2BF4F70D}"/>
          </ac:spMkLst>
        </pc:spChg>
        <pc:spChg chg="add mod ord">
          <ac:chgData name="Sylvie LEJEUNE" userId="8823c1f8-2503-4ab2-8aed-e0bf3dc10a1a" providerId="ADAL" clId="{82E55F88-E47F-4EC8-A299-00CAF27D8CFD}" dt="2023-11-10T10:31:06.022" v="5247" actId="14100"/>
          <ac:spMkLst>
            <pc:docMk/>
            <pc:sldMk cId="274696885" sldId="265"/>
            <ac:spMk id="11" creationId="{91782029-60E8-6EF8-15A3-EF6E03CA7DC4}"/>
          </ac:spMkLst>
        </pc:spChg>
        <pc:spChg chg="add mod ord">
          <ac:chgData name="Sylvie LEJEUNE" userId="8823c1f8-2503-4ab2-8aed-e0bf3dc10a1a" providerId="ADAL" clId="{82E55F88-E47F-4EC8-A299-00CAF27D8CFD}" dt="2023-11-10T08:26:59.586" v="4858" actId="167"/>
          <ac:spMkLst>
            <pc:docMk/>
            <pc:sldMk cId="274696885" sldId="265"/>
            <ac:spMk id="12" creationId="{3CE94839-104F-7617-95DC-11CC8F794B7D}"/>
          </ac:spMkLst>
        </pc:spChg>
        <pc:spChg chg="add mod ord">
          <ac:chgData name="Sylvie LEJEUNE" userId="8823c1f8-2503-4ab2-8aed-e0bf3dc10a1a" providerId="ADAL" clId="{82E55F88-E47F-4EC8-A299-00CAF27D8CFD}" dt="2023-11-10T10:31:11.625" v="5248" actId="14100"/>
          <ac:spMkLst>
            <pc:docMk/>
            <pc:sldMk cId="274696885" sldId="265"/>
            <ac:spMk id="13" creationId="{474978B4-6D11-B926-6E61-12CE4E3F7CD2}"/>
          </ac:spMkLst>
        </pc:spChg>
        <pc:spChg chg="mod">
          <ac:chgData name="Sylvie LEJEUNE" userId="8823c1f8-2503-4ab2-8aed-e0bf3dc10a1a" providerId="ADAL" clId="{82E55F88-E47F-4EC8-A299-00CAF27D8CFD}" dt="2023-11-10T08:26:16.388" v="4851" actId="1076"/>
          <ac:spMkLst>
            <pc:docMk/>
            <pc:sldMk cId="274696885" sldId="265"/>
            <ac:spMk id="2098" creationId="{E33F6EF0-D542-4DFF-6F0B-E91741F29618}"/>
          </ac:spMkLst>
        </pc:spChg>
        <pc:picChg chg="mod">
          <ac:chgData name="Sylvie LEJEUNE" userId="8823c1f8-2503-4ab2-8aed-e0bf3dc10a1a" providerId="ADAL" clId="{82E55F88-E47F-4EC8-A299-00CAF27D8CFD}" dt="2023-10-25T12:22:06.441" v="2300" actId="1076"/>
          <ac:picMkLst>
            <pc:docMk/>
            <pc:sldMk cId="274696885" sldId="265"/>
            <ac:picMk id="2050" creationId="{7A1EEF28-78C6-2CA7-8098-9B283D9183D6}"/>
          </ac:picMkLst>
        </pc:picChg>
      </pc:sldChg>
      <pc:sldChg chg="addSp delSp modSp new del mod">
        <pc:chgData name="Sylvie LEJEUNE" userId="8823c1f8-2503-4ab2-8aed-e0bf3dc10a1a" providerId="ADAL" clId="{82E55F88-E47F-4EC8-A299-00CAF27D8CFD}" dt="2023-10-25T12:21:42.114" v="2298" actId="2696"/>
        <pc:sldMkLst>
          <pc:docMk/>
          <pc:sldMk cId="1740694431" sldId="266"/>
        </pc:sldMkLst>
        <pc:spChg chg="del mod">
          <ac:chgData name="Sylvie LEJEUNE" userId="8823c1f8-2503-4ab2-8aed-e0bf3dc10a1a" providerId="ADAL" clId="{82E55F88-E47F-4EC8-A299-00CAF27D8CFD}" dt="2023-10-25T11:29:53.365" v="1599" actId="478"/>
          <ac:spMkLst>
            <pc:docMk/>
            <pc:sldMk cId="1740694431" sldId="266"/>
            <ac:spMk id="2" creationId="{03527540-0AB2-4969-AFF4-72303F60324A}"/>
          </ac:spMkLst>
        </pc:spChg>
        <pc:spChg chg="mod">
          <ac:chgData name="Sylvie LEJEUNE" userId="8823c1f8-2503-4ab2-8aed-e0bf3dc10a1a" providerId="ADAL" clId="{82E55F88-E47F-4EC8-A299-00CAF27D8CFD}" dt="2023-10-25T11:33:35.718" v="1607" actId="27636"/>
          <ac:spMkLst>
            <pc:docMk/>
            <pc:sldMk cId="1740694431" sldId="266"/>
            <ac:spMk id="3" creationId="{EDFCD265-CC1B-9C7B-5B83-3A536218AC4E}"/>
          </ac:spMkLst>
        </pc:spChg>
        <pc:spChg chg="add del mod">
          <ac:chgData name="Sylvie LEJEUNE" userId="8823c1f8-2503-4ab2-8aed-e0bf3dc10a1a" providerId="ADAL" clId="{82E55F88-E47F-4EC8-A299-00CAF27D8CFD}" dt="2023-10-25T11:29:55.694" v="1600" actId="478"/>
          <ac:spMkLst>
            <pc:docMk/>
            <pc:sldMk cId="1740694431" sldId="266"/>
            <ac:spMk id="7" creationId="{AA006051-6D26-B26B-F26F-5EE33C6BF5ED}"/>
          </ac:spMkLst>
        </pc:spChg>
      </pc:sldChg>
      <pc:sldChg chg="addSp delSp modSp new mod setBg addAnim">
        <pc:chgData name="Sylvie LEJEUNE" userId="8823c1f8-2503-4ab2-8aed-e0bf3dc10a1a" providerId="ADAL" clId="{82E55F88-E47F-4EC8-A299-00CAF27D8CFD}" dt="2023-11-07T08:31:29.933" v="4181" actId="1076"/>
        <pc:sldMkLst>
          <pc:docMk/>
          <pc:sldMk cId="966114353" sldId="267"/>
        </pc:sldMkLst>
        <pc:spChg chg="mod">
          <ac:chgData name="Sylvie LEJEUNE" userId="8823c1f8-2503-4ab2-8aed-e0bf3dc10a1a" providerId="ADAL" clId="{82E55F88-E47F-4EC8-A299-00CAF27D8CFD}" dt="2023-11-07T08:31:29.933" v="4181" actId="1076"/>
          <ac:spMkLst>
            <pc:docMk/>
            <pc:sldMk cId="966114353" sldId="267"/>
            <ac:spMk id="2" creationId="{D9397D76-FF27-A8E9-FCEE-1E68A5AFD172}"/>
          </ac:spMkLst>
        </pc:spChg>
        <pc:spChg chg="del">
          <ac:chgData name="Sylvie LEJEUNE" userId="8823c1f8-2503-4ab2-8aed-e0bf3dc10a1a" providerId="ADAL" clId="{82E55F88-E47F-4EC8-A299-00CAF27D8CFD}" dt="2023-10-25T09:47:26.840" v="971" actId="478"/>
          <ac:spMkLst>
            <pc:docMk/>
            <pc:sldMk cId="966114353" sldId="267"/>
            <ac:spMk id="3" creationId="{F687767E-80A3-7A0A-D2F5-B78DE3CABF85}"/>
          </ac:spMkLst>
        </pc:spChg>
        <pc:spChg chg="mod">
          <ac:chgData name="Sylvie LEJEUNE" userId="8823c1f8-2503-4ab2-8aed-e0bf3dc10a1a" providerId="ADAL" clId="{82E55F88-E47F-4EC8-A299-00CAF27D8CFD}" dt="2023-10-25T09:51:51.217" v="1025" actId="26606"/>
          <ac:spMkLst>
            <pc:docMk/>
            <pc:sldMk cId="966114353" sldId="267"/>
            <ac:spMk id="4" creationId="{9CFE875F-EE6B-919E-4B12-D423CA86732A}"/>
          </ac:spMkLst>
        </pc:spChg>
        <pc:spChg chg="mod ord">
          <ac:chgData name="Sylvie LEJEUNE" userId="8823c1f8-2503-4ab2-8aed-e0bf3dc10a1a" providerId="ADAL" clId="{82E55F88-E47F-4EC8-A299-00CAF27D8CFD}" dt="2023-10-25T09:51:51.217" v="1025" actId="26606"/>
          <ac:spMkLst>
            <pc:docMk/>
            <pc:sldMk cId="966114353" sldId="267"/>
            <ac:spMk id="5" creationId="{1C306AA2-861F-57FB-FF38-EB24932F5FE4}"/>
          </ac:spMkLst>
        </pc:spChg>
        <pc:spChg chg="add del">
          <ac:chgData name="Sylvie LEJEUNE" userId="8823c1f8-2503-4ab2-8aed-e0bf3dc10a1a" providerId="ADAL" clId="{82E55F88-E47F-4EC8-A299-00CAF27D8CFD}" dt="2023-10-25T09:49:33.434" v="1004" actId="26606"/>
          <ac:spMkLst>
            <pc:docMk/>
            <pc:sldMk cId="966114353" sldId="267"/>
            <ac:spMk id="5127" creationId="{9B7AD9F6-8CE7-4299-8FC6-328F4DCD3FF9}"/>
          </ac:spMkLst>
        </pc:spChg>
        <pc:spChg chg="add del">
          <ac:chgData name="Sylvie LEJEUNE" userId="8823c1f8-2503-4ab2-8aed-e0bf3dc10a1a" providerId="ADAL" clId="{82E55F88-E47F-4EC8-A299-00CAF27D8CFD}" dt="2023-10-25T09:49:33.434" v="1004" actId="26606"/>
          <ac:spMkLst>
            <pc:docMk/>
            <pc:sldMk cId="966114353" sldId="267"/>
            <ac:spMk id="5129" creationId="{F49775AF-8896-43EE-92C6-83497D6DC56F}"/>
          </ac:spMkLst>
        </pc:spChg>
        <pc:spChg chg="add del">
          <ac:chgData name="Sylvie LEJEUNE" userId="8823c1f8-2503-4ab2-8aed-e0bf3dc10a1a" providerId="ADAL" clId="{82E55F88-E47F-4EC8-A299-00CAF27D8CFD}" dt="2023-10-25T09:49:33.434" v="1003" actId="26606"/>
          <ac:spMkLst>
            <pc:docMk/>
            <pc:sldMk cId="966114353" sldId="267"/>
            <ac:spMk id="5134" creationId="{06DA9DF9-31F7-4056-B42E-878CC92417B8}"/>
          </ac:spMkLst>
        </pc:spChg>
        <pc:spChg chg="add del">
          <ac:chgData name="Sylvie LEJEUNE" userId="8823c1f8-2503-4ab2-8aed-e0bf3dc10a1a" providerId="ADAL" clId="{82E55F88-E47F-4EC8-A299-00CAF27D8CFD}" dt="2023-10-25T09:51:51.217" v="1025" actId="26606"/>
          <ac:spMkLst>
            <pc:docMk/>
            <pc:sldMk cId="966114353" sldId="267"/>
            <ac:spMk id="5136" creationId="{F49775AF-8896-43EE-92C6-83497D6DC56F}"/>
          </ac:spMkLst>
        </pc:spChg>
        <pc:spChg chg="add del">
          <ac:chgData name="Sylvie LEJEUNE" userId="8823c1f8-2503-4ab2-8aed-e0bf3dc10a1a" providerId="ADAL" clId="{82E55F88-E47F-4EC8-A299-00CAF27D8CFD}" dt="2023-10-25T09:51:51.217" v="1025" actId="26606"/>
          <ac:spMkLst>
            <pc:docMk/>
            <pc:sldMk cId="966114353" sldId="267"/>
            <ac:spMk id="5137" creationId="{9B7AD9F6-8CE7-4299-8FC6-328F4DCD3FF9}"/>
          </ac:spMkLst>
        </pc:spChg>
        <pc:spChg chg="add del">
          <ac:chgData name="Sylvie LEJEUNE" userId="8823c1f8-2503-4ab2-8aed-e0bf3dc10a1a" providerId="ADAL" clId="{82E55F88-E47F-4EC8-A299-00CAF27D8CFD}" dt="2023-10-25T09:51:51.217" v="1025" actId="26606"/>
          <ac:spMkLst>
            <pc:docMk/>
            <pc:sldMk cId="966114353" sldId="267"/>
            <ac:spMk id="5142" creationId="{FEFBFA78-9360-1E01-5448-6D5AE0A32601}"/>
          </ac:spMkLst>
        </pc:spChg>
        <pc:spChg chg="add del">
          <ac:chgData name="Sylvie LEJEUNE" userId="8823c1f8-2503-4ab2-8aed-e0bf3dc10a1a" providerId="ADAL" clId="{82E55F88-E47F-4EC8-A299-00CAF27D8CFD}" dt="2023-10-25T09:51:51.217" v="1025" actId="26606"/>
          <ac:spMkLst>
            <pc:docMk/>
            <pc:sldMk cId="966114353" sldId="267"/>
            <ac:spMk id="5144" creationId="{01EB5855-8EB7-1AE5-9030-5D0AA3C1AF4B}"/>
          </ac:spMkLst>
        </pc:spChg>
        <pc:spChg chg="add del">
          <ac:chgData name="Sylvie LEJEUNE" userId="8823c1f8-2503-4ab2-8aed-e0bf3dc10a1a" providerId="ADAL" clId="{82E55F88-E47F-4EC8-A299-00CAF27D8CFD}" dt="2023-10-25T09:51:51.217" v="1025" actId="26606"/>
          <ac:spMkLst>
            <pc:docMk/>
            <pc:sldMk cId="966114353" sldId="267"/>
            <ac:spMk id="5146" creationId="{928BBEFD-91E8-853B-DA66-7F3664F401E5}"/>
          </ac:spMkLst>
        </pc:spChg>
        <pc:spChg chg="add del">
          <ac:chgData name="Sylvie LEJEUNE" userId="8823c1f8-2503-4ab2-8aed-e0bf3dc10a1a" providerId="ADAL" clId="{82E55F88-E47F-4EC8-A299-00CAF27D8CFD}" dt="2023-10-25T09:51:51.217" v="1025" actId="26606"/>
          <ac:spMkLst>
            <pc:docMk/>
            <pc:sldMk cId="966114353" sldId="267"/>
            <ac:spMk id="5148" creationId="{B6924B03-77BD-EAE3-2854-43363FF8E6BB}"/>
          </ac:spMkLst>
        </pc:spChg>
        <pc:spChg chg="add del">
          <ac:chgData name="Sylvie LEJEUNE" userId="8823c1f8-2503-4ab2-8aed-e0bf3dc10a1a" providerId="ADAL" clId="{82E55F88-E47F-4EC8-A299-00CAF27D8CFD}" dt="2023-10-25T09:51:51.217" v="1025" actId="26606"/>
          <ac:spMkLst>
            <pc:docMk/>
            <pc:sldMk cId="966114353" sldId="267"/>
            <ac:spMk id="5150" creationId="{1740453C-744F-DB3A-47EC-15EACE1DC117}"/>
          </ac:spMkLst>
        </pc:spChg>
        <pc:picChg chg="add mod ord">
          <ac:chgData name="Sylvie LEJEUNE" userId="8823c1f8-2503-4ab2-8aed-e0bf3dc10a1a" providerId="ADAL" clId="{82E55F88-E47F-4EC8-A299-00CAF27D8CFD}" dt="2023-10-25T09:51:51.217" v="1025" actId="26606"/>
          <ac:picMkLst>
            <pc:docMk/>
            <pc:sldMk cId="966114353" sldId="267"/>
            <ac:picMk id="5122" creationId="{E6A73C1F-181E-B205-FD70-93BCE2AF8546}"/>
          </ac:picMkLst>
        </pc:picChg>
      </pc:sldChg>
      <pc:sldChg chg="addSp delSp modSp new mod ord setBg">
        <pc:chgData name="Sylvie LEJEUNE" userId="8823c1f8-2503-4ab2-8aed-e0bf3dc10a1a" providerId="ADAL" clId="{82E55F88-E47F-4EC8-A299-00CAF27D8CFD}" dt="2023-11-10T07:49:53.479" v="4547" actId="20577"/>
        <pc:sldMkLst>
          <pc:docMk/>
          <pc:sldMk cId="2565960989" sldId="268"/>
        </pc:sldMkLst>
        <pc:spChg chg="mod">
          <ac:chgData name="Sylvie LEJEUNE" userId="8823c1f8-2503-4ab2-8aed-e0bf3dc10a1a" providerId="ADAL" clId="{82E55F88-E47F-4EC8-A299-00CAF27D8CFD}" dt="2023-11-10T07:49:53.479" v="4547" actId="20577"/>
          <ac:spMkLst>
            <pc:docMk/>
            <pc:sldMk cId="2565960989" sldId="268"/>
            <ac:spMk id="2" creationId="{ABEEF220-99A5-D47F-2FD9-171D3FA97CA3}"/>
          </ac:spMkLst>
        </pc:spChg>
        <pc:spChg chg="del">
          <ac:chgData name="Sylvie LEJEUNE" userId="8823c1f8-2503-4ab2-8aed-e0bf3dc10a1a" providerId="ADAL" clId="{82E55F88-E47F-4EC8-A299-00CAF27D8CFD}" dt="2023-10-25T09:55:45.090" v="1047" actId="478"/>
          <ac:spMkLst>
            <pc:docMk/>
            <pc:sldMk cId="2565960989" sldId="268"/>
            <ac:spMk id="3" creationId="{FE669899-F4EB-5914-30FB-DEBE2D976721}"/>
          </ac:spMkLst>
        </pc:spChg>
        <pc:spChg chg="mod">
          <ac:chgData name="Sylvie LEJEUNE" userId="8823c1f8-2503-4ab2-8aed-e0bf3dc10a1a" providerId="ADAL" clId="{82E55F88-E47F-4EC8-A299-00CAF27D8CFD}" dt="2023-10-25T12:17:14.671" v="2183" actId="26606"/>
          <ac:spMkLst>
            <pc:docMk/>
            <pc:sldMk cId="2565960989" sldId="268"/>
            <ac:spMk id="4" creationId="{023ACF96-5131-84E8-5721-AC0BD9D68A4E}"/>
          </ac:spMkLst>
        </pc:spChg>
        <pc:spChg chg="mod">
          <ac:chgData name="Sylvie LEJEUNE" userId="8823c1f8-2503-4ab2-8aed-e0bf3dc10a1a" providerId="ADAL" clId="{82E55F88-E47F-4EC8-A299-00CAF27D8CFD}" dt="2023-10-25T12:17:14.671" v="2183" actId="26606"/>
          <ac:spMkLst>
            <pc:docMk/>
            <pc:sldMk cId="2565960989" sldId="268"/>
            <ac:spMk id="5" creationId="{CA512BB3-AFEF-6250-DA8B-08F094D21F05}"/>
          </ac:spMkLst>
        </pc:spChg>
        <pc:spChg chg="add mod ord">
          <ac:chgData name="Sylvie LEJEUNE" userId="8823c1f8-2503-4ab2-8aed-e0bf3dc10a1a" providerId="ADAL" clId="{82E55F88-E47F-4EC8-A299-00CAF27D8CFD}" dt="2023-11-07T08:50:31.905" v="4212" actId="1076"/>
          <ac:spMkLst>
            <pc:docMk/>
            <pc:sldMk cId="2565960989" sldId="268"/>
            <ac:spMk id="6" creationId="{4E82411F-FFA5-82A3-90AE-DED9E62A8F54}"/>
          </ac:spMkLst>
        </pc:spChg>
        <pc:spChg chg="add del">
          <ac:chgData name="Sylvie LEJEUNE" userId="8823c1f8-2503-4ab2-8aed-e0bf3dc10a1a" providerId="ADAL" clId="{82E55F88-E47F-4EC8-A299-00CAF27D8CFD}" dt="2023-10-25T10:03:53.460" v="1427" actId="26606"/>
          <ac:spMkLst>
            <pc:docMk/>
            <pc:sldMk cId="2565960989" sldId="268"/>
            <ac:spMk id="6151" creationId="{8FC9BE17-9A7B-462D-AE50-3D8777387304}"/>
          </ac:spMkLst>
        </pc:spChg>
        <pc:spChg chg="add del">
          <ac:chgData name="Sylvie LEJEUNE" userId="8823c1f8-2503-4ab2-8aed-e0bf3dc10a1a" providerId="ADAL" clId="{82E55F88-E47F-4EC8-A299-00CAF27D8CFD}" dt="2023-10-25T10:03:53.460" v="1427" actId="26606"/>
          <ac:spMkLst>
            <pc:docMk/>
            <pc:sldMk cId="2565960989" sldId="268"/>
            <ac:spMk id="6153" creationId="{3EBE8569-6AEC-4B8C-8D53-2DE337CDBA65}"/>
          </ac:spMkLst>
        </pc:spChg>
        <pc:spChg chg="add del">
          <ac:chgData name="Sylvie LEJEUNE" userId="8823c1f8-2503-4ab2-8aed-e0bf3dc10a1a" providerId="ADAL" clId="{82E55F88-E47F-4EC8-A299-00CAF27D8CFD}" dt="2023-10-25T10:03:53.460" v="1427" actId="26606"/>
          <ac:spMkLst>
            <pc:docMk/>
            <pc:sldMk cId="2565960989" sldId="268"/>
            <ac:spMk id="6155" creationId="{55D4142C-5077-457F-A6AD-3FECFDB39685}"/>
          </ac:spMkLst>
        </pc:spChg>
        <pc:spChg chg="add del">
          <ac:chgData name="Sylvie LEJEUNE" userId="8823c1f8-2503-4ab2-8aed-e0bf3dc10a1a" providerId="ADAL" clId="{82E55F88-E47F-4EC8-A299-00CAF27D8CFD}" dt="2023-10-25T10:03:53.460" v="1427" actId="26606"/>
          <ac:spMkLst>
            <pc:docMk/>
            <pc:sldMk cId="2565960989" sldId="268"/>
            <ac:spMk id="6157" creationId="{7A5F0580-5EE9-419F-96EE-B6529EF6E7D0}"/>
          </ac:spMkLst>
        </pc:spChg>
        <pc:spChg chg="add del">
          <ac:chgData name="Sylvie LEJEUNE" userId="8823c1f8-2503-4ab2-8aed-e0bf3dc10a1a" providerId="ADAL" clId="{82E55F88-E47F-4EC8-A299-00CAF27D8CFD}" dt="2023-10-25T10:03:53.442" v="1426" actId="26606"/>
          <ac:spMkLst>
            <pc:docMk/>
            <pc:sldMk cId="2565960989" sldId="268"/>
            <ac:spMk id="6162" creationId="{8FC9BE17-9A7B-462D-AE50-3D8777387304}"/>
          </ac:spMkLst>
        </pc:spChg>
        <pc:spChg chg="add del">
          <ac:chgData name="Sylvie LEJEUNE" userId="8823c1f8-2503-4ab2-8aed-e0bf3dc10a1a" providerId="ADAL" clId="{82E55F88-E47F-4EC8-A299-00CAF27D8CFD}" dt="2023-10-25T10:03:53.442" v="1426" actId="26606"/>
          <ac:spMkLst>
            <pc:docMk/>
            <pc:sldMk cId="2565960989" sldId="268"/>
            <ac:spMk id="6164" creationId="{3EBE8569-6AEC-4B8C-8D53-2DE337CDBA65}"/>
          </ac:spMkLst>
        </pc:spChg>
        <pc:spChg chg="add del">
          <ac:chgData name="Sylvie LEJEUNE" userId="8823c1f8-2503-4ab2-8aed-e0bf3dc10a1a" providerId="ADAL" clId="{82E55F88-E47F-4EC8-A299-00CAF27D8CFD}" dt="2023-10-25T10:03:53.442" v="1426" actId="26606"/>
          <ac:spMkLst>
            <pc:docMk/>
            <pc:sldMk cId="2565960989" sldId="268"/>
            <ac:spMk id="6166" creationId="{55D4142C-5077-457F-A6AD-3FECFDB39685}"/>
          </ac:spMkLst>
        </pc:spChg>
        <pc:spChg chg="add del">
          <ac:chgData name="Sylvie LEJEUNE" userId="8823c1f8-2503-4ab2-8aed-e0bf3dc10a1a" providerId="ADAL" clId="{82E55F88-E47F-4EC8-A299-00CAF27D8CFD}" dt="2023-10-25T10:03:53.442" v="1426" actId="26606"/>
          <ac:spMkLst>
            <pc:docMk/>
            <pc:sldMk cId="2565960989" sldId="268"/>
            <ac:spMk id="6168" creationId="{7A5F0580-5EE9-419F-96EE-B6529EF6E7D0}"/>
          </ac:spMkLst>
        </pc:spChg>
        <pc:spChg chg="add del">
          <ac:chgData name="Sylvie LEJEUNE" userId="8823c1f8-2503-4ab2-8aed-e0bf3dc10a1a" providerId="ADAL" clId="{82E55F88-E47F-4EC8-A299-00CAF27D8CFD}" dt="2023-10-25T12:17:14.671" v="2183" actId="26606"/>
          <ac:spMkLst>
            <pc:docMk/>
            <pc:sldMk cId="2565960989" sldId="268"/>
            <ac:spMk id="6170" creationId="{2C61293E-6EBE-43EF-A52C-9BEBFD7679D4}"/>
          </ac:spMkLst>
        </pc:spChg>
        <pc:spChg chg="add del">
          <ac:chgData name="Sylvie LEJEUNE" userId="8823c1f8-2503-4ab2-8aed-e0bf3dc10a1a" providerId="ADAL" clId="{82E55F88-E47F-4EC8-A299-00CAF27D8CFD}" dt="2023-10-25T12:17:14.671" v="2183" actId="26606"/>
          <ac:spMkLst>
            <pc:docMk/>
            <pc:sldMk cId="2565960989" sldId="268"/>
            <ac:spMk id="6171" creationId="{21540236-BFD5-4A9D-8840-4703E7F76825}"/>
          </ac:spMkLst>
        </pc:spChg>
        <pc:spChg chg="add">
          <ac:chgData name="Sylvie LEJEUNE" userId="8823c1f8-2503-4ab2-8aed-e0bf3dc10a1a" providerId="ADAL" clId="{82E55F88-E47F-4EC8-A299-00CAF27D8CFD}" dt="2023-10-25T12:17:14.671" v="2183" actId="26606"/>
          <ac:spMkLst>
            <pc:docMk/>
            <pc:sldMk cId="2565960989" sldId="268"/>
            <ac:spMk id="6176" creationId="{3ECBE1F1-D69B-4AFA-ABD5-8E41720EF6DE}"/>
          </ac:spMkLst>
        </pc:spChg>
        <pc:spChg chg="add">
          <ac:chgData name="Sylvie LEJEUNE" userId="8823c1f8-2503-4ab2-8aed-e0bf3dc10a1a" providerId="ADAL" clId="{82E55F88-E47F-4EC8-A299-00CAF27D8CFD}" dt="2023-10-25T12:17:14.671" v="2183" actId="26606"/>
          <ac:spMkLst>
            <pc:docMk/>
            <pc:sldMk cId="2565960989" sldId="268"/>
            <ac:spMk id="6178" creationId="{603A6265-E10C-4B85-9C20-E75FCAF9CC63}"/>
          </ac:spMkLst>
        </pc:spChg>
        <pc:picChg chg="add del mod ord">
          <ac:chgData name="Sylvie LEJEUNE" userId="8823c1f8-2503-4ab2-8aed-e0bf3dc10a1a" providerId="ADAL" clId="{82E55F88-E47F-4EC8-A299-00CAF27D8CFD}" dt="2023-10-25T12:05:46.673" v="2112" actId="478"/>
          <ac:picMkLst>
            <pc:docMk/>
            <pc:sldMk cId="2565960989" sldId="268"/>
            <ac:picMk id="6146" creationId="{42D1F1F9-D5D6-29EE-9BC6-A6E977DAF140}"/>
          </ac:picMkLst>
        </pc:picChg>
        <pc:picChg chg="add del mod">
          <ac:chgData name="Sylvie LEJEUNE" userId="8823c1f8-2503-4ab2-8aed-e0bf3dc10a1a" providerId="ADAL" clId="{82E55F88-E47F-4EC8-A299-00CAF27D8CFD}" dt="2023-10-25T12:15:19.816" v="2180" actId="478"/>
          <ac:picMkLst>
            <pc:docMk/>
            <pc:sldMk cId="2565960989" sldId="268"/>
            <ac:picMk id="6148" creationId="{CE545F25-1BA0-9FDB-459E-93D1F51EEDF5}"/>
          </ac:picMkLst>
        </pc:picChg>
        <pc:picChg chg="add mod ord">
          <ac:chgData name="Sylvie LEJEUNE" userId="8823c1f8-2503-4ab2-8aed-e0bf3dc10a1a" providerId="ADAL" clId="{82E55F88-E47F-4EC8-A299-00CAF27D8CFD}" dt="2023-10-25T12:17:14.765" v="2184" actId="27636"/>
          <ac:picMkLst>
            <pc:docMk/>
            <pc:sldMk cId="2565960989" sldId="268"/>
            <ac:picMk id="6150" creationId="{06C57F2C-1BD9-E81B-050B-E99F2C304612}"/>
          </ac:picMkLst>
        </pc:picChg>
      </pc:sldChg>
      <pc:sldChg chg="addSp delSp modSp new mod setBg">
        <pc:chgData name="Sylvie LEJEUNE" userId="8823c1f8-2503-4ab2-8aed-e0bf3dc10a1a" providerId="ADAL" clId="{82E55F88-E47F-4EC8-A299-00CAF27D8CFD}" dt="2023-11-10T10:09:40.045" v="4916" actId="20577"/>
        <pc:sldMkLst>
          <pc:docMk/>
          <pc:sldMk cId="745313023" sldId="269"/>
        </pc:sldMkLst>
        <pc:spChg chg="mod">
          <ac:chgData name="Sylvie LEJEUNE" userId="8823c1f8-2503-4ab2-8aed-e0bf3dc10a1a" providerId="ADAL" clId="{82E55F88-E47F-4EC8-A299-00CAF27D8CFD}" dt="2023-11-10T10:09:40.045" v="4916" actId="20577"/>
          <ac:spMkLst>
            <pc:docMk/>
            <pc:sldMk cId="745313023" sldId="269"/>
            <ac:spMk id="2" creationId="{1572128F-E81B-D9B9-242A-3EAC186047DD}"/>
          </ac:spMkLst>
        </pc:spChg>
        <pc:spChg chg="del mod">
          <ac:chgData name="Sylvie LEJEUNE" userId="8823c1f8-2503-4ab2-8aed-e0bf3dc10a1a" providerId="ADAL" clId="{82E55F88-E47F-4EC8-A299-00CAF27D8CFD}" dt="2023-10-25T12:24:00.949" v="2419" actId="21"/>
          <ac:spMkLst>
            <pc:docMk/>
            <pc:sldMk cId="745313023" sldId="269"/>
            <ac:spMk id="3" creationId="{FE369030-05EF-8518-FDE0-9C34F0271D6B}"/>
          </ac:spMkLst>
        </pc:spChg>
        <pc:spChg chg="mod">
          <ac:chgData name="Sylvie LEJEUNE" userId="8823c1f8-2503-4ab2-8aed-e0bf3dc10a1a" providerId="ADAL" clId="{82E55F88-E47F-4EC8-A299-00CAF27D8CFD}" dt="2023-10-25T11:40:06.892" v="2008" actId="26606"/>
          <ac:spMkLst>
            <pc:docMk/>
            <pc:sldMk cId="745313023" sldId="269"/>
            <ac:spMk id="4" creationId="{17F198D7-56A8-F9FD-2A47-87664C3061D4}"/>
          </ac:spMkLst>
        </pc:spChg>
        <pc:spChg chg="mod ord">
          <ac:chgData name="Sylvie LEJEUNE" userId="8823c1f8-2503-4ab2-8aed-e0bf3dc10a1a" providerId="ADAL" clId="{82E55F88-E47F-4EC8-A299-00CAF27D8CFD}" dt="2023-10-25T11:40:06.892" v="2008" actId="26606"/>
          <ac:spMkLst>
            <pc:docMk/>
            <pc:sldMk cId="745313023" sldId="269"/>
            <ac:spMk id="5" creationId="{21BC9600-2489-3A12-7005-DDD296509CCD}"/>
          </ac:spMkLst>
        </pc:spChg>
        <pc:spChg chg="add del mod">
          <ac:chgData name="Sylvie LEJEUNE" userId="8823c1f8-2503-4ab2-8aed-e0bf3dc10a1a" providerId="ADAL" clId="{82E55F88-E47F-4EC8-A299-00CAF27D8CFD}" dt="2023-11-07T08:52:19.811" v="4221" actId="478"/>
          <ac:spMkLst>
            <pc:docMk/>
            <pc:sldMk cId="745313023" sldId="269"/>
            <ac:spMk id="6" creationId="{D142BB3A-9F57-C21D-5FEB-984DEC84BBB8}"/>
          </ac:spMkLst>
        </pc:spChg>
        <pc:spChg chg="add mod">
          <ac:chgData name="Sylvie LEJEUNE" userId="8823c1f8-2503-4ab2-8aed-e0bf3dc10a1a" providerId="ADAL" clId="{82E55F88-E47F-4EC8-A299-00CAF27D8CFD}" dt="2023-11-07T09:14:47.770" v="4229" actId="1076"/>
          <ac:spMkLst>
            <pc:docMk/>
            <pc:sldMk cId="745313023" sldId="269"/>
            <ac:spMk id="7" creationId="{91FFDCED-F8E9-1E26-8035-AEE0371A7B5A}"/>
          </ac:spMkLst>
        </pc:spChg>
        <pc:spChg chg="add del">
          <ac:chgData name="Sylvie LEJEUNE" userId="8823c1f8-2503-4ab2-8aed-e0bf3dc10a1a" providerId="ADAL" clId="{82E55F88-E47F-4EC8-A299-00CAF27D8CFD}" dt="2023-10-25T11:39:48.382" v="2005" actId="26606"/>
          <ac:spMkLst>
            <pc:docMk/>
            <pc:sldMk cId="745313023" sldId="269"/>
            <ac:spMk id="7175" creationId="{E91DC736-0EF8-4F87-9146-EBF1D2EE4D3D}"/>
          </ac:spMkLst>
        </pc:spChg>
        <pc:spChg chg="add del">
          <ac:chgData name="Sylvie LEJEUNE" userId="8823c1f8-2503-4ab2-8aed-e0bf3dc10a1a" providerId="ADAL" clId="{82E55F88-E47F-4EC8-A299-00CAF27D8CFD}" dt="2023-10-25T11:39:48.382" v="2005" actId="26606"/>
          <ac:spMkLst>
            <pc:docMk/>
            <pc:sldMk cId="745313023" sldId="269"/>
            <ac:spMk id="7177" creationId="{097CD68E-23E3-4007-8847-CD0944C4F7BE}"/>
          </ac:spMkLst>
        </pc:spChg>
        <pc:spChg chg="add del">
          <ac:chgData name="Sylvie LEJEUNE" userId="8823c1f8-2503-4ab2-8aed-e0bf3dc10a1a" providerId="ADAL" clId="{82E55F88-E47F-4EC8-A299-00CAF27D8CFD}" dt="2023-10-25T11:39:48.382" v="2005" actId="26606"/>
          <ac:spMkLst>
            <pc:docMk/>
            <pc:sldMk cId="745313023" sldId="269"/>
            <ac:spMk id="7179" creationId="{AF2F604E-43BE-4DC3-B983-E071523364F8}"/>
          </ac:spMkLst>
        </pc:spChg>
        <pc:spChg chg="add del">
          <ac:chgData name="Sylvie LEJEUNE" userId="8823c1f8-2503-4ab2-8aed-e0bf3dc10a1a" providerId="ADAL" clId="{82E55F88-E47F-4EC8-A299-00CAF27D8CFD}" dt="2023-10-25T11:39:48.382" v="2005" actId="26606"/>
          <ac:spMkLst>
            <pc:docMk/>
            <pc:sldMk cId="745313023" sldId="269"/>
            <ac:spMk id="7181" creationId="{08C9B587-E65E-4B52-B37C-ABEBB6E87928}"/>
          </ac:spMkLst>
        </pc:spChg>
        <pc:spChg chg="add del">
          <ac:chgData name="Sylvie LEJEUNE" userId="8823c1f8-2503-4ab2-8aed-e0bf3dc10a1a" providerId="ADAL" clId="{82E55F88-E47F-4EC8-A299-00CAF27D8CFD}" dt="2023-10-25T11:40:06.876" v="2007" actId="26606"/>
          <ac:spMkLst>
            <pc:docMk/>
            <pc:sldMk cId="745313023" sldId="269"/>
            <ac:spMk id="7183" creationId="{0DBF1ABE-8590-450D-BB49-BDDCCF3EEA9E}"/>
          </ac:spMkLst>
        </pc:spChg>
        <pc:spChg chg="add del">
          <ac:chgData name="Sylvie LEJEUNE" userId="8823c1f8-2503-4ab2-8aed-e0bf3dc10a1a" providerId="ADAL" clId="{82E55F88-E47F-4EC8-A299-00CAF27D8CFD}" dt="2023-10-25T11:40:06.876" v="2007" actId="26606"/>
          <ac:spMkLst>
            <pc:docMk/>
            <pc:sldMk cId="745313023" sldId="269"/>
            <ac:spMk id="7184" creationId="{18D32C3D-8F76-4E99-BE56-0836CC38CC84}"/>
          </ac:spMkLst>
        </pc:spChg>
        <pc:spChg chg="add del">
          <ac:chgData name="Sylvie LEJEUNE" userId="8823c1f8-2503-4ab2-8aed-e0bf3dc10a1a" providerId="ADAL" clId="{82E55F88-E47F-4EC8-A299-00CAF27D8CFD}" dt="2023-10-25T11:40:06.876" v="2007" actId="26606"/>
          <ac:spMkLst>
            <pc:docMk/>
            <pc:sldMk cId="745313023" sldId="269"/>
            <ac:spMk id="7185" creationId="{70766076-46F5-42D5-A773-2B3BEF2B8B74}"/>
          </ac:spMkLst>
        </pc:spChg>
        <pc:spChg chg="add del">
          <ac:chgData name="Sylvie LEJEUNE" userId="8823c1f8-2503-4ab2-8aed-e0bf3dc10a1a" providerId="ADAL" clId="{82E55F88-E47F-4EC8-A299-00CAF27D8CFD}" dt="2023-10-25T11:40:06.876" v="2007" actId="26606"/>
          <ac:spMkLst>
            <pc:docMk/>
            <pc:sldMk cId="745313023" sldId="269"/>
            <ac:spMk id="7186" creationId="{CB7B90D9-1EC2-4A12-B24A-342C1BCA2FA1}"/>
          </ac:spMkLst>
        </pc:spChg>
        <pc:spChg chg="add">
          <ac:chgData name="Sylvie LEJEUNE" userId="8823c1f8-2503-4ab2-8aed-e0bf3dc10a1a" providerId="ADAL" clId="{82E55F88-E47F-4EC8-A299-00CAF27D8CFD}" dt="2023-10-25T11:40:06.892" v="2008" actId="26606"/>
          <ac:spMkLst>
            <pc:docMk/>
            <pc:sldMk cId="745313023" sldId="269"/>
            <ac:spMk id="7188" creationId="{EC3FE92E-FF21-46DB-BE36-B3A5D4149B10}"/>
          </ac:spMkLst>
        </pc:spChg>
        <pc:spChg chg="add">
          <ac:chgData name="Sylvie LEJEUNE" userId="8823c1f8-2503-4ab2-8aed-e0bf3dc10a1a" providerId="ADAL" clId="{82E55F88-E47F-4EC8-A299-00CAF27D8CFD}" dt="2023-10-25T11:40:06.892" v="2008" actId="26606"/>
          <ac:spMkLst>
            <pc:docMk/>
            <pc:sldMk cId="745313023" sldId="269"/>
            <ac:spMk id="7189" creationId="{7E9DFFEE-526A-4D56-A70C-EADE7289BEE5}"/>
          </ac:spMkLst>
        </pc:spChg>
        <pc:picChg chg="add mod ord">
          <ac:chgData name="Sylvie LEJEUNE" userId="8823c1f8-2503-4ab2-8aed-e0bf3dc10a1a" providerId="ADAL" clId="{82E55F88-E47F-4EC8-A299-00CAF27D8CFD}" dt="2023-10-25T11:41:28.314" v="2025"/>
          <ac:picMkLst>
            <pc:docMk/>
            <pc:sldMk cId="745313023" sldId="269"/>
            <ac:picMk id="7170" creationId="{D7908784-B271-AF57-E409-FA7564074D09}"/>
          </ac:picMkLst>
        </pc:picChg>
      </pc:sldChg>
      <pc:sldChg chg="addSp delSp modSp new mod setBg">
        <pc:chgData name="Sylvie LEJEUNE" userId="8823c1f8-2503-4ab2-8aed-e0bf3dc10a1a" providerId="ADAL" clId="{82E55F88-E47F-4EC8-A299-00CAF27D8CFD}" dt="2023-11-06T09:26:14.530" v="3397" actId="1076"/>
        <pc:sldMkLst>
          <pc:docMk/>
          <pc:sldMk cId="2071053455" sldId="270"/>
        </pc:sldMkLst>
        <pc:spChg chg="del">
          <ac:chgData name="Sylvie LEJEUNE" userId="8823c1f8-2503-4ab2-8aed-e0bf3dc10a1a" providerId="ADAL" clId="{82E55F88-E47F-4EC8-A299-00CAF27D8CFD}" dt="2023-10-25T12:02:20.891" v="2070"/>
          <ac:spMkLst>
            <pc:docMk/>
            <pc:sldMk cId="2071053455" sldId="270"/>
            <ac:spMk id="2" creationId="{7BA16C69-909E-1485-1D19-80090485664B}"/>
          </ac:spMkLst>
        </pc:spChg>
        <pc:spChg chg="del">
          <ac:chgData name="Sylvie LEJEUNE" userId="8823c1f8-2503-4ab2-8aed-e0bf3dc10a1a" providerId="ADAL" clId="{82E55F88-E47F-4EC8-A299-00CAF27D8CFD}" dt="2023-10-25T12:01:19.789" v="2065" actId="478"/>
          <ac:spMkLst>
            <pc:docMk/>
            <pc:sldMk cId="2071053455" sldId="270"/>
            <ac:spMk id="3" creationId="{F6386786-EA64-FA1D-67BD-9B348B02D699}"/>
          </ac:spMkLst>
        </pc:spChg>
        <pc:spChg chg="mod">
          <ac:chgData name="Sylvie LEJEUNE" userId="8823c1f8-2503-4ab2-8aed-e0bf3dc10a1a" providerId="ADAL" clId="{82E55F88-E47F-4EC8-A299-00CAF27D8CFD}" dt="2023-10-25T12:02:42.755" v="2071" actId="26606"/>
          <ac:spMkLst>
            <pc:docMk/>
            <pc:sldMk cId="2071053455" sldId="270"/>
            <ac:spMk id="4" creationId="{B7850073-587A-71B4-8990-E9A19D169251}"/>
          </ac:spMkLst>
        </pc:spChg>
        <pc:spChg chg="mod">
          <ac:chgData name="Sylvie LEJEUNE" userId="8823c1f8-2503-4ab2-8aed-e0bf3dc10a1a" providerId="ADAL" clId="{82E55F88-E47F-4EC8-A299-00CAF27D8CFD}" dt="2023-10-25T12:02:42.755" v="2071" actId="26606"/>
          <ac:spMkLst>
            <pc:docMk/>
            <pc:sldMk cId="2071053455" sldId="270"/>
            <ac:spMk id="5" creationId="{95EC230D-12ED-3D31-2E07-48F241108A11}"/>
          </ac:spMkLst>
        </pc:spChg>
        <pc:spChg chg="add mod ord">
          <ac:chgData name="Sylvie LEJEUNE" userId="8823c1f8-2503-4ab2-8aed-e0bf3dc10a1a" providerId="ADAL" clId="{82E55F88-E47F-4EC8-A299-00CAF27D8CFD}" dt="2023-11-06T09:26:14.530" v="3397" actId="1076"/>
          <ac:spMkLst>
            <pc:docMk/>
            <pc:sldMk cId="2071053455" sldId="270"/>
            <ac:spMk id="6" creationId="{60FF333F-E12D-2904-6465-EDA2BE76CFD5}"/>
          </ac:spMkLst>
        </pc:spChg>
        <pc:spChg chg="add">
          <ac:chgData name="Sylvie LEJEUNE" userId="8823c1f8-2503-4ab2-8aed-e0bf3dc10a1a" providerId="ADAL" clId="{82E55F88-E47F-4EC8-A299-00CAF27D8CFD}" dt="2023-10-25T12:02:42.755" v="2071" actId="26606"/>
          <ac:spMkLst>
            <pc:docMk/>
            <pc:sldMk cId="2071053455" sldId="270"/>
            <ac:spMk id="8199" creationId="{5AE9FC70-8A26-4CF2-8E04-EBDADB8B81C4}"/>
          </ac:spMkLst>
        </pc:spChg>
        <pc:spChg chg="add">
          <ac:chgData name="Sylvie LEJEUNE" userId="8823c1f8-2503-4ab2-8aed-e0bf3dc10a1a" providerId="ADAL" clId="{82E55F88-E47F-4EC8-A299-00CAF27D8CFD}" dt="2023-10-25T12:02:42.755" v="2071" actId="26606"/>
          <ac:spMkLst>
            <pc:docMk/>
            <pc:sldMk cId="2071053455" sldId="270"/>
            <ac:spMk id="8201" creationId="{609CB703-C563-4F1F-BF28-83C06E978C4F}"/>
          </ac:spMkLst>
        </pc:spChg>
        <pc:spChg chg="add">
          <ac:chgData name="Sylvie LEJEUNE" userId="8823c1f8-2503-4ab2-8aed-e0bf3dc10a1a" providerId="ADAL" clId="{82E55F88-E47F-4EC8-A299-00CAF27D8CFD}" dt="2023-10-25T12:02:42.755" v="2071" actId="26606"/>
          <ac:spMkLst>
            <pc:docMk/>
            <pc:sldMk cId="2071053455" sldId="270"/>
            <ac:spMk id="8203" creationId="{C5CB530E-515E-412C-9DF1-5F8FFBD6F383}"/>
          </ac:spMkLst>
        </pc:spChg>
        <pc:spChg chg="add">
          <ac:chgData name="Sylvie LEJEUNE" userId="8823c1f8-2503-4ab2-8aed-e0bf3dc10a1a" providerId="ADAL" clId="{82E55F88-E47F-4EC8-A299-00CAF27D8CFD}" dt="2023-10-25T12:02:42.755" v="2071" actId="26606"/>
          <ac:spMkLst>
            <pc:docMk/>
            <pc:sldMk cId="2071053455" sldId="270"/>
            <ac:spMk id="8207" creationId="{712D4376-A578-4FF1-94FC-245E7A6A489F}"/>
          </ac:spMkLst>
        </pc:spChg>
        <pc:spChg chg="add">
          <ac:chgData name="Sylvie LEJEUNE" userId="8823c1f8-2503-4ab2-8aed-e0bf3dc10a1a" providerId="ADAL" clId="{82E55F88-E47F-4EC8-A299-00CAF27D8CFD}" dt="2023-10-25T12:02:42.755" v="2071" actId="26606"/>
          <ac:spMkLst>
            <pc:docMk/>
            <pc:sldMk cId="2071053455" sldId="270"/>
            <ac:spMk id="8209" creationId="{AEA7509D-F04F-40CB-A0B3-EEF16499CC9F}"/>
          </ac:spMkLst>
        </pc:spChg>
        <pc:picChg chg="add mod">
          <ac:chgData name="Sylvie LEJEUNE" userId="8823c1f8-2503-4ab2-8aed-e0bf3dc10a1a" providerId="ADAL" clId="{82E55F88-E47F-4EC8-A299-00CAF27D8CFD}" dt="2023-10-25T12:03:26.481" v="2076" actId="1076"/>
          <ac:picMkLst>
            <pc:docMk/>
            <pc:sldMk cId="2071053455" sldId="270"/>
            <ac:picMk id="8194" creationId="{3F14E7BB-8C0A-B3C6-650C-A418D2DCC404}"/>
          </ac:picMkLst>
        </pc:picChg>
        <pc:cxnChg chg="add">
          <ac:chgData name="Sylvie LEJEUNE" userId="8823c1f8-2503-4ab2-8aed-e0bf3dc10a1a" providerId="ADAL" clId="{82E55F88-E47F-4EC8-A299-00CAF27D8CFD}" dt="2023-10-25T12:02:42.755" v="2071" actId="26606"/>
          <ac:cxnSpMkLst>
            <pc:docMk/>
            <pc:sldMk cId="2071053455" sldId="270"/>
            <ac:cxnSpMk id="8205" creationId="{56020367-4FD5-4596-8E10-C5F095CD8DBF}"/>
          </ac:cxnSpMkLst>
        </pc:cxnChg>
      </pc:sldChg>
      <pc:sldChg chg="addSp delSp modSp new del ord">
        <pc:chgData name="Sylvie LEJEUNE" userId="8823c1f8-2503-4ab2-8aed-e0bf3dc10a1a" providerId="ADAL" clId="{82E55F88-E47F-4EC8-A299-00CAF27D8CFD}" dt="2023-10-25T12:24:39.701" v="2426" actId="2696"/>
        <pc:sldMkLst>
          <pc:docMk/>
          <pc:sldMk cId="3318355771" sldId="271"/>
        </pc:sldMkLst>
        <pc:spChg chg="add del mod">
          <ac:chgData name="Sylvie LEJEUNE" userId="8823c1f8-2503-4ab2-8aed-e0bf3dc10a1a" providerId="ADAL" clId="{82E55F88-E47F-4EC8-A299-00CAF27D8CFD}" dt="2023-10-25T12:04:42.912" v="2098"/>
          <ac:spMkLst>
            <pc:docMk/>
            <pc:sldMk cId="3318355771" sldId="271"/>
            <ac:spMk id="4" creationId="{3A41B8AE-CFEA-F2E4-3786-A58B27919AC4}"/>
          </ac:spMkLst>
        </pc:spChg>
        <pc:picChg chg="add del mod">
          <ac:chgData name="Sylvie LEJEUNE" userId="8823c1f8-2503-4ab2-8aed-e0bf3dc10a1a" providerId="ADAL" clId="{82E55F88-E47F-4EC8-A299-00CAF27D8CFD}" dt="2023-10-25T12:04:45.977" v="2099" actId="21"/>
          <ac:picMkLst>
            <pc:docMk/>
            <pc:sldMk cId="3318355771" sldId="271"/>
            <ac:picMk id="9218" creationId="{30F4071E-FA5D-9FEA-B225-CC8A2E70B8E0}"/>
          </ac:picMkLst>
        </pc:picChg>
      </pc:sldChg>
      <pc:sldChg chg="addSp delSp modSp add mod ord">
        <pc:chgData name="Sylvie LEJEUNE" userId="8823c1f8-2503-4ab2-8aed-e0bf3dc10a1a" providerId="ADAL" clId="{82E55F88-E47F-4EC8-A299-00CAF27D8CFD}" dt="2023-11-10T10:32:16.516" v="5268" actId="20577"/>
        <pc:sldMkLst>
          <pc:docMk/>
          <pc:sldMk cId="606902349" sldId="272"/>
        </pc:sldMkLst>
        <pc:spChg chg="mod">
          <ac:chgData name="Sylvie LEJEUNE" userId="8823c1f8-2503-4ab2-8aed-e0bf3dc10a1a" providerId="ADAL" clId="{82E55F88-E47F-4EC8-A299-00CAF27D8CFD}" dt="2023-10-25T12:05:29.375" v="2110" actId="26606"/>
          <ac:spMkLst>
            <pc:docMk/>
            <pc:sldMk cId="606902349" sldId="272"/>
            <ac:spMk id="4" creationId="{B7850073-587A-71B4-8990-E9A19D169251}"/>
          </ac:spMkLst>
        </pc:spChg>
        <pc:spChg chg="mod">
          <ac:chgData name="Sylvie LEJEUNE" userId="8823c1f8-2503-4ab2-8aed-e0bf3dc10a1a" providerId="ADAL" clId="{82E55F88-E47F-4EC8-A299-00CAF27D8CFD}" dt="2023-10-25T12:05:29.375" v="2110" actId="26606"/>
          <ac:spMkLst>
            <pc:docMk/>
            <pc:sldMk cId="606902349" sldId="272"/>
            <ac:spMk id="5" creationId="{95EC230D-12ED-3D31-2E07-48F241108A11}"/>
          </ac:spMkLst>
        </pc:spChg>
        <pc:spChg chg="mod">
          <ac:chgData name="Sylvie LEJEUNE" userId="8823c1f8-2503-4ab2-8aed-e0bf3dc10a1a" providerId="ADAL" clId="{82E55F88-E47F-4EC8-A299-00CAF27D8CFD}" dt="2023-11-10T10:32:16.516" v="5268" actId="20577"/>
          <ac:spMkLst>
            <pc:docMk/>
            <pc:sldMk cId="606902349" sldId="272"/>
            <ac:spMk id="6" creationId="{60FF333F-E12D-2904-6465-EDA2BE76CFD5}"/>
          </ac:spMkLst>
        </pc:spChg>
        <pc:spChg chg="add del">
          <ac:chgData name="Sylvie LEJEUNE" userId="8823c1f8-2503-4ab2-8aed-e0bf3dc10a1a" providerId="ADAL" clId="{82E55F88-E47F-4EC8-A299-00CAF27D8CFD}" dt="2023-10-25T12:05:29.375" v="2110" actId="26606"/>
          <ac:spMkLst>
            <pc:docMk/>
            <pc:sldMk cId="606902349" sldId="272"/>
            <ac:spMk id="8199" creationId="{5AE9FC70-8A26-4CF2-8E04-EBDADB8B81C4}"/>
          </ac:spMkLst>
        </pc:spChg>
        <pc:spChg chg="add del">
          <ac:chgData name="Sylvie LEJEUNE" userId="8823c1f8-2503-4ab2-8aed-e0bf3dc10a1a" providerId="ADAL" clId="{82E55F88-E47F-4EC8-A299-00CAF27D8CFD}" dt="2023-10-25T12:05:29.375" v="2110" actId="26606"/>
          <ac:spMkLst>
            <pc:docMk/>
            <pc:sldMk cId="606902349" sldId="272"/>
            <ac:spMk id="8201" creationId="{609CB703-C563-4F1F-BF28-83C06E978C4F}"/>
          </ac:spMkLst>
        </pc:spChg>
        <pc:spChg chg="add del">
          <ac:chgData name="Sylvie LEJEUNE" userId="8823c1f8-2503-4ab2-8aed-e0bf3dc10a1a" providerId="ADAL" clId="{82E55F88-E47F-4EC8-A299-00CAF27D8CFD}" dt="2023-10-25T12:05:29.375" v="2110" actId="26606"/>
          <ac:spMkLst>
            <pc:docMk/>
            <pc:sldMk cId="606902349" sldId="272"/>
            <ac:spMk id="8203" creationId="{C5CB530E-515E-412C-9DF1-5F8FFBD6F383}"/>
          </ac:spMkLst>
        </pc:spChg>
        <pc:spChg chg="add del">
          <ac:chgData name="Sylvie LEJEUNE" userId="8823c1f8-2503-4ab2-8aed-e0bf3dc10a1a" providerId="ADAL" clId="{82E55F88-E47F-4EC8-A299-00CAF27D8CFD}" dt="2023-10-25T12:05:29.375" v="2110" actId="26606"/>
          <ac:spMkLst>
            <pc:docMk/>
            <pc:sldMk cId="606902349" sldId="272"/>
            <ac:spMk id="8207" creationId="{712D4376-A578-4FF1-94FC-245E7A6A489F}"/>
          </ac:spMkLst>
        </pc:spChg>
        <pc:spChg chg="add del">
          <ac:chgData name="Sylvie LEJEUNE" userId="8823c1f8-2503-4ab2-8aed-e0bf3dc10a1a" providerId="ADAL" clId="{82E55F88-E47F-4EC8-A299-00CAF27D8CFD}" dt="2023-10-25T12:05:29.375" v="2110" actId="26606"/>
          <ac:spMkLst>
            <pc:docMk/>
            <pc:sldMk cId="606902349" sldId="272"/>
            <ac:spMk id="8209" creationId="{AEA7509D-F04F-40CB-A0B3-EEF16499CC9F}"/>
          </ac:spMkLst>
        </pc:spChg>
        <pc:spChg chg="add del">
          <ac:chgData name="Sylvie LEJEUNE" userId="8823c1f8-2503-4ab2-8aed-e0bf3dc10a1a" providerId="ADAL" clId="{82E55F88-E47F-4EC8-A299-00CAF27D8CFD}" dt="2023-10-25T12:05:21.108" v="2106" actId="26606"/>
          <ac:spMkLst>
            <pc:docMk/>
            <pc:sldMk cId="606902349" sldId="272"/>
            <ac:spMk id="8214" creationId="{BA79A7CF-01AF-4178-9369-94E0C90EB046}"/>
          </ac:spMkLst>
        </pc:spChg>
        <pc:spChg chg="add del">
          <ac:chgData name="Sylvie LEJEUNE" userId="8823c1f8-2503-4ab2-8aed-e0bf3dc10a1a" providerId="ADAL" clId="{82E55F88-E47F-4EC8-A299-00CAF27D8CFD}" dt="2023-10-25T12:05:21.108" v="2106" actId="26606"/>
          <ac:spMkLst>
            <pc:docMk/>
            <pc:sldMk cId="606902349" sldId="272"/>
            <ac:spMk id="8216" creationId="{99413ED5-9ED4-4772-BCE4-2BCAE6B12E35}"/>
          </ac:spMkLst>
        </pc:spChg>
        <pc:spChg chg="add del">
          <ac:chgData name="Sylvie LEJEUNE" userId="8823c1f8-2503-4ab2-8aed-e0bf3dc10a1a" providerId="ADAL" clId="{82E55F88-E47F-4EC8-A299-00CAF27D8CFD}" dt="2023-10-25T12:05:21.108" v="2106" actId="26606"/>
          <ac:spMkLst>
            <pc:docMk/>
            <pc:sldMk cId="606902349" sldId="272"/>
            <ac:spMk id="8218" creationId="{04357C93-F0CB-4A1C-8F77-4E9063789819}"/>
          </ac:spMkLst>
        </pc:spChg>
        <pc:spChg chg="add del">
          <ac:chgData name="Sylvie LEJEUNE" userId="8823c1f8-2503-4ab2-8aed-e0bf3dc10a1a" providerId="ADAL" clId="{82E55F88-E47F-4EC8-A299-00CAF27D8CFD}" dt="2023-10-25T12:05:21.108" v="2106" actId="26606"/>
          <ac:spMkLst>
            <pc:docMk/>
            <pc:sldMk cId="606902349" sldId="272"/>
            <ac:spMk id="8220" creationId="{90F533E9-6690-41A8-A372-4C6C622D028D}"/>
          </ac:spMkLst>
        </pc:spChg>
        <pc:spChg chg="add del">
          <ac:chgData name="Sylvie LEJEUNE" userId="8823c1f8-2503-4ab2-8aed-e0bf3dc10a1a" providerId="ADAL" clId="{82E55F88-E47F-4EC8-A299-00CAF27D8CFD}" dt="2023-10-25T12:05:23.590" v="2108" actId="26606"/>
          <ac:spMkLst>
            <pc:docMk/>
            <pc:sldMk cId="606902349" sldId="272"/>
            <ac:spMk id="8222" creationId="{712D4376-A578-4FF1-94FC-245E7A6A489F}"/>
          </ac:spMkLst>
        </pc:spChg>
        <pc:spChg chg="add del">
          <ac:chgData name="Sylvie LEJEUNE" userId="8823c1f8-2503-4ab2-8aed-e0bf3dc10a1a" providerId="ADAL" clId="{82E55F88-E47F-4EC8-A299-00CAF27D8CFD}" dt="2023-10-25T12:05:23.590" v="2108" actId="26606"/>
          <ac:spMkLst>
            <pc:docMk/>
            <pc:sldMk cId="606902349" sldId="272"/>
            <ac:spMk id="8223" creationId="{5AE9FC70-8A26-4CF2-8E04-EBDADB8B81C4}"/>
          </ac:spMkLst>
        </pc:spChg>
        <pc:spChg chg="add del">
          <ac:chgData name="Sylvie LEJEUNE" userId="8823c1f8-2503-4ab2-8aed-e0bf3dc10a1a" providerId="ADAL" clId="{82E55F88-E47F-4EC8-A299-00CAF27D8CFD}" dt="2023-10-25T12:05:23.590" v="2108" actId="26606"/>
          <ac:spMkLst>
            <pc:docMk/>
            <pc:sldMk cId="606902349" sldId="272"/>
            <ac:spMk id="8224" creationId="{AEA7509D-F04F-40CB-A0B3-EEF16499CC9F}"/>
          </ac:spMkLst>
        </pc:spChg>
        <pc:spChg chg="add del">
          <ac:chgData name="Sylvie LEJEUNE" userId="8823c1f8-2503-4ab2-8aed-e0bf3dc10a1a" providerId="ADAL" clId="{82E55F88-E47F-4EC8-A299-00CAF27D8CFD}" dt="2023-10-25T12:05:23.590" v="2108" actId="26606"/>
          <ac:spMkLst>
            <pc:docMk/>
            <pc:sldMk cId="606902349" sldId="272"/>
            <ac:spMk id="8225" creationId="{609CB703-C563-4F1F-BF28-83C06E978C4F}"/>
          </ac:spMkLst>
        </pc:spChg>
        <pc:spChg chg="add del">
          <ac:chgData name="Sylvie LEJEUNE" userId="8823c1f8-2503-4ab2-8aed-e0bf3dc10a1a" providerId="ADAL" clId="{82E55F88-E47F-4EC8-A299-00CAF27D8CFD}" dt="2023-10-25T12:05:23.590" v="2108" actId="26606"/>
          <ac:spMkLst>
            <pc:docMk/>
            <pc:sldMk cId="606902349" sldId="272"/>
            <ac:spMk id="8226" creationId="{C5CB530E-515E-412C-9DF1-5F8FFBD6F383}"/>
          </ac:spMkLst>
        </pc:spChg>
        <pc:spChg chg="add del">
          <ac:chgData name="Sylvie LEJEUNE" userId="8823c1f8-2503-4ab2-8aed-e0bf3dc10a1a" providerId="ADAL" clId="{82E55F88-E47F-4EC8-A299-00CAF27D8CFD}" dt="2023-10-25T12:05:29.375" v="2110" actId="26606"/>
          <ac:spMkLst>
            <pc:docMk/>
            <pc:sldMk cId="606902349" sldId="272"/>
            <ac:spMk id="8229" creationId="{BA79A7CF-01AF-4178-9369-94E0C90EB046}"/>
          </ac:spMkLst>
        </pc:spChg>
        <pc:spChg chg="add del">
          <ac:chgData name="Sylvie LEJEUNE" userId="8823c1f8-2503-4ab2-8aed-e0bf3dc10a1a" providerId="ADAL" clId="{82E55F88-E47F-4EC8-A299-00CAF27D8CFD}" dt="2023-10-25T12:05:29.375" v="2110" actId="26606"/>
          <ac:spMkLst>
            <pc:docMk/>
            <pc:sldMk cId="606902349" sldId="272"/>
            <ac:spMk id="8230" creationId="{99413ED5-9ED4-4772-BCE4-2BCAE6B12E35}"/>
          </ac:spMkLst>
        </pc:spChg>
        <pc:spChg chg="add del">
          <ac:chgData name="Sylvie LEJEUNE" userId="8823c1f8-2503-4ab2-8aed-e0bf3dc10a1a" providerId="ADAL" clId="{82E55F88-E47F-4EC8-A299-00CAF27D8CFD}" dt="2023-10-25T12:05:29.375" v="2110" actId="26606"/>
          <ac:spMkLst>
            <pc:docMk/>
            <pc:sldMk cId="606902349" sldId="272"/>
            <ac:spMk id="8231" creationId="{04357C93-F0CB-4A1C-8F77-4E9063789819}"/>
          </ac:spMkLst>
        </pc:spChg>
        <pc:spChg chg="add del">
          <ac:chgData name="Sylvie LEJEUNE" userId="8823c1f8-2503-4ab2-8aed-e0bf3dc10a1a" providerId="ADAL" clId="{82E55F88-E47F-4EC8-A299-00CAF27D8CFD}" dt="2023-10-25T12:05:29.375" v="2110" actId="26606"/>
          <ac:spMkLst>
            <pc:docMk/>
            <pc:sldMk cId="606902349" sldId="272"/>
            <ac:spMk id="8232" creationId="{90F533E9-6690-41A8-A372-4C6C622D028D}"/>
          </ac:spMkLst>
        </pc:spChg>
        <pc:picChg chg="add mod ord">
          <ac:chgData name="Sylvie LEJEUNE" userId="8823c1f8-2503-4ab2-8aed-e0bf3dc10a1a" providerId="ADAL" clId="{82E55F88-E47F-4EC8-A299-00CAF27D8CFD}" dt="2023-10-25T12:05:29.375" v="2110" actId="26606"/>
          <ac:picMkLst>
            <pc:docMk/>
            <pc:sldMk cId="606902349" sldId="272"/>
            <ac:picMk id="2" creationId="{E9FD3E44-A204-FE74-F748-EAFA1846B1A7}"/>
          </ac:picMkLst>
        </pc:picChg>
        <pc:picChg chg="del">
          <ac:chgData name="Sylvie LEJEUNE" userId="8823c1f8-2503-4ab2-8aed-e0bf3dc10a1a" providerId="ADAL" clId="{82E55F88-E47F-4EC8-A299-00CAF27D8CFD}" dt="2023-10-25T12:05:05.283" v="2103" actId="478"/>
          <ac:picMkLst>
            <pc:docMk/>
            <pc:sldMk cId="606902349" sldId="272"/>
            <ac:picMk id="8194" creationId="{3F14E7BB-8C0A-B3C6-650C-A418D2DCC404}"/>
          </ac:picMkLst>
        </pc:picChg>
        <pc:cxnChg chg="add del">
          <ac:chgData name="Sylvie LEJEUNE" userId="8823c1f8-2503-4ab2-8aed-e0bf3dc10a1a" providerId="ADAL" clId="{82E55F88-E47F-4EC8-A299-00CAF27D8CFD}" dt="2023-10-25T12:05:29.375" v="2110" actId="26606"/>
          <ac:cxnSpMkLst>
            <pc:docMk/>
            <pc:sldMk cId="606902349" sldId="272"/>
            <ac:cxnSpMk id="8205" creationId="{56020367-4FD5-4596-8E10-C5F095CD8DBF}"/>
          </ac:cxnSpMkLst>
        </pc:cxnChg>
        <pc:cxnChg chg="add del">
          <ac:chgData name="Sylvie LEJEUNE" userId="8823c1f8-2503-4ab2-8aed-e0bf3dc10a1a" providerId="ADAL" clId="{82E55F88-E47F-4EC8-A299-00CAF27D8CFD}" dt="2023-10-25T12:05:23.590" v="2108" actId="26606"/>
          <ac:cxnSpMkLst>
            <pc:docMk/>
            <pc:sldMk cId="606902349" sldId="272"/>
            <ac:cxnSpMk id="8227" creationId="{56020367-4FD5-4596-8E10-C5F095CD8DBF}"/>
          </ac:cxnSpMkLst>
        </pc:cxnChg>
      </pc:sldChg>
      <pc:sldChg chg="addSp delSp modSp add mod ord">
        <pc:chgData name="Sylvie LEJEUNE" userId="8823c1f8-2503-4ab2-8aed-e0bf3dc10a1a" providerId="ADAL" clId="{82E55F88-E47F-4EC8-A299-00CAF27D8CFD}" dt="2023-11-06T09:26:43.920" v="3399"/>
        <pc:sldMkLst>
          <pc:docMk/>
          <pc:sldMk cId="1407895835" sldId="273"/>
        </pc:sldMkLst>
        <pc:spChg chg="mod">
          <ac:chgData name="Sylvie LEJEUNE" userId="8823c1f8-2503-4ab2-8aed-e0bf3dc10a1a" providerId="ADAL" clId="{82E55F88-E47F-4EC8-A299-00CAF27D8CFD}" dt="2023-11-06T09:26:43.920" v="3399"/>
          <ac:spMkLst>
            <pc:docMk/>
            <pc:sldMk cId="1407895835" sldId="273"/>
            <ac:spMk id="6" creationId="{60FF333F-E12D-2904-6465-EDA2BE76CFD5}"/>
          </ac:spMkLst>
        </pc:spChg>
        <pc:picChg chg="del">
          <ac:chgData name="Sylvie LEJEUNE" userId="8823c1f8-2503-4ab2-8aed-e0bf3dc10a1a" providerId="ADAL" clId="{82E55F88-E47F-4EC8-A299-00CAF27D8CFD}" dt="2023-10-25T12:07:08.208" v="2157" actId="478"/>
          <ac:picMkLst>
            <pc:docMk/>
            <pc:sldMk cId="1407895835" sldId="273"/>
            <ac:picMk id="2" creationId="{E9FD3E44-A204-FE74-F748-EAFA1846B1A7}"/>
          </ac:picMkLst>
        </pc:picChg>
        <pc:picChg chg="add mod">
          <ac:chgData name="Sylvie LEJEUNE" userId="8823c1f8-2503-4ab2-8aed-e0bf3dc10a1a" providerId="ADAL" clId="{82E55F88-E47F-4EC8-A299-00CAF27D8CFD}" dt="2023-10-25T12:07:25.348" v="2160" actId="1076"/>
          <ac:picMkLst>
            <pc:docMk/>
            <pc:sldMk cId="1407895835" sldId="273"/>
            <ac:picMk id="10242" creationId="{B7685623-93A2-78AE-789F-66FB7EC65A46}"/>
          </ac:picMkLst>
        </pc:picChg>
      </pc:sldChg>
      <pc:sldChg chg="addSp delSp modSp new mod setBg">
        <pc:chgData name="Sylvie LEJEUNE" userId="8823c1f8-2503-4ab2-8aed-e0bf3dc10a1a" providerId="ADAL" clId="{82E55F88-E47F-4EC8-A299-00CAF27D8CFD}" dt="2023-11-06T09:24:25.352" v="3380" actId="1076"/>
        <pc:sldMkLst>
          <pc:docMk/>
          <pc:sldMk cId="2593176091" sldId="274"/>
        </pc:sldMkLst>
        <pc:spChg chg="add del mod">
          <ac:chgData name="Sylvie LEJEUNE" userId="8823c1f8-2503-4ab2-8aed-e0bf3dc10a1a" providerId="ADAL" clId="{82E55F88-E47F-4EC8-A299-00CAF27D8CFD}" dt="2023-11-06T09:24:18.583" v="3379" actId="478"/>
          <ac:spMkLst>
            <pc:docMk/>
            <pc:sldMk cId="2593176091" sldId="274"/>
            <ac:spMk id="2" creationId="{4A7E4AA6-3885-3622-C16E-9E134CAF9792}"/>
          </ac:spMkLst>
        </pc:spChg>
        <pc:spChg chg="del mod">
          <ac:chgData name="Sylvie LEJEUNE" userId="8823c1f8-2503-4ab2-8aed-e0bf3dc10a1a" providerId="ADAL" clId="{82E55F88-E47F-4EC8-A299-00CAF27D8CFD}" dt="2023-10-25T12:08:13.462" v="2165" actId="478"/>
          <ac:spMkLst>
            <pc:docMk/>
            <pc:sldMk cId="2593176091" sldId="274"/>
            <ac:spMk id="2" creationId="{7F5EF192-B022-DE5A-2226-E64C816F45DD}"/>
          </ac:spMkLst>
        </pc:spChg>
        <pc:spChg chg="add mod">
          <ac:chgData name="Sylvie LEJEUNE" userId="8823c1f8-2503-4ab2-8aed-e0bf3dc10a1a" providerId="ADAL" clId="{82E55F88-E47F-4EC8-A299-00CAF27D8CFD}" dt="2023-11-06T09:24:25.352" v="3380" actId="1076"/>
          <ac:spMkLst>
            <pc:docMk/>
            <pc:sldMk cId="2593176091" sldId="274"/>
            <ac:spMk id="3" creationId="{72B28785-C143-544F-91B5-7834808FEE39}"/>
          </ac:spMkLst>
        </pc:spChg>
        <pc:spChg chg="del mod">
          <ac:chgData name="Sylvie LEJEUNE" userId="8823c1f8-2503-4ab2-8aed-e0bf3dc10a1a" providerId="ADAL" clId="{82E55F88-E47F-4EC8-A299-00CAF27D8CFD}" dt="2023-10-25T12:08:16.385" v="2166" actId="478"/>
          <ac:spMkLst>
            <pc:docMk/>
            <pc:sldMk cId="2593176091" sldId="274"/>
            <ac:spMk id="3" creationId="{F70DCE2C-1EBF-4F2E-7BD0-C63B1A95642F}"/>
          </ac:spMkLst>
        </pc:spChg>
        <pc:spChg chg="mod">
          <ac:chgData name="Sylvie LEJEUNE" userId="8823c1f8-2503-4ab2-8aed-e0bf3dc10a1a" providerId="ADAL" clId="{82E55F88-E47F-4EC8-A299-00CAF27D8CFD}" dt="2023-10-25T12:08:08.903" v="2164" actId="26606"/>
          <ac:spMkLst>
            <pc:docMk/>
            <pc:sldMk cId="2593176091" sldId="274"/>
            <ac:spMk id="4" creationId="{EE296149-E4E9-2F42-60FC-06618D89BF07}"/>
          </ac:spMkLst>
        </pc:spChg>
        <pc:spChg chg="mod">
          <ac:chgData name="Sylvie LEJEUNE" userId="8823c1f8-2503-4ab2-8aed-e0bf3dc10a1a" providerId="ADAL" clId="{82E55F88-E47F-4EC8-A299-00CAF27D8CFD}" dt="2023-10-25T12:08:08.903" v="2164" actId="26606"/>
          <ac:spMkLst>
            <pc:docMk/>
            <pc:sldMk cId="2593176091" sldId="274"/>
            <ac:spMk id="5" creationId="{5199291A-758C-A9C3-85FC-EB3992D24271}"/>
          </ac:spMkLst>
        </pc:spChg>
        <pc:spChg chg="add del mod">
          <ac:chgData name="Sylvie LEJEUNE" userId="8823c1f8-2503-4ab2-8aed-e0bf3dc10a1a" providerId="ADAL" clId="{82E55F88-E47F-4EC8-A299-00CAF27D8CFD}" dt="2023-11-06T09:23:00.573" v="3306" actId="478"/>
          <ac:spMkLst>
            <pc:docMk/>
            <pc:sldMk cId="2593176091" sldId="274"/>
            <ac:spMk id="7" creationId="{BBB23CDC-D39A-7B69-AD46-ADDD7568F7E5}"/>
          </ac:spMkLst>
        </pc:spChg>
        <pc:spChg chg="add del mod">
          <ac:chgData name="Sylvie LEJEUNE" userId="8823c1f8-2503-4ab2-8aed-e0bf3dc10a1a" providerId="ADAL" clId="{82E55F88-E47F-4EC8-A299-00CAF27D8CFD}" dt="2023-11-06T09:23:02.743" v="3307" actId="478"/>
          <ac:spMkLst>
            <pc:docMk/>
            <pc:sldMk cId="2593176091" sldId="274"/>
            <ac:spMk id="9" creationId="{8CF5D933-8F4E-0E76-EC6C-7D1FC81CCF06}"/>
          </ac:spMkLst>
        </pc:spChg>
        <pc:spChg chg="add del mod">
          <ac:chgData name="Sylvie LEJEUNE" userId="8823c1f8-2503-4ab2-8aed-e0bf3dc10a1a" providerId="ADAL" clId="{82E55F88-E47F-4EC8-A299-00CAF27D8CFD}" dt="2023-11-06T09:23:04.600" v="3308" actId="478"/>
          <ac:spMkLst>
            <pc:docMk/>
            <pc:sldMk cId="2593176091" sldId="274"/>
            <ac:spMk id="11" creationId="{C528C3BA-F1F5-1EC1-AF50-6019F5F925F6}"/>
          </ac:spMkLst>
        </pc:spChg>
        <pc:spChg chg="add">
          <ac:chgData name="Sylvie LEJEUNE" userId="8823c1f8-2503-4ab2-8aed-e0bf3dc10a1a" providerId="ADAL" clId="{82E55F88-E47F-4EC8-A299-00CAF27D8CFD}" dt="2023-10-25T12:08:08.903" v="2164" actId="26606"/>
          <ac:spMkLst>
            <pc:docMk/>
            <pc:sldMk cId="2593176091" sldId="274"/>
            <ac:spMk id="12295" creationId="{5AE9FC70-8A26-4CF2-8E04-EBDADB8B81C4}"/>
          </ac:spMkLst>
        </pc:spChg>
        <pc:spChg chg="add">
          <ac:chgData name="Sylvie LEJEUNE" userId="8823c1f8-2503-4ab2-8aed-e0bf3dc10a1a" providerId="ADAL" clId="{82E55F88-E47F-4EC8-A299-00CAF27D8CFD}" dt="2023-10-25T12:08:08.903" v="2164" actId="26606"/>
          <ac:spMkLst>
            <pc:docMk/>
            <pc:sldMk cId="2593176091" sldId="274"/>
            <ac:spMk id="12297" creationId="{609CB703-C563-4F1F-BF28-83C06E978C4F}"/>
          </ac:spMkLst>
        </pc:spChg>
        <pc:spChg chg="add">
          <ac:chgData name="Sylvie LEJEUNE" userId="8823c1f8-2503-4ab2-8aed-e0bf3dc10a1a" providerId="ADAL" clId="{82E55F88-E47F-4EC8-A299-00CAF27D8CFD}" dt="2023-10-25T12:08:08.903" v="2164" actId="26606"/>
          <ac:spMkLst>
            <pc:docMk/>
            <pc:sldMk cId="2593176091" sldId="274"/>
            <ac:spMk id="12299" creationId="{C5CB530E-515E-412C-9DF1-5F8FFBD6F383}"/>
          </ac:spMkLst>
        </pc:spChg>
        <pc:spChg chg="add">
          <ac:chgData name="Sylvie LEJEUNE" userId="8823c1f8-2503-4ab2-8aed-e0bf3dc10a1a" providerId="ADAL" clId="{82E55F88-E47F-4EC8-A299-00CAF27D8CFD}" dt="2023-10-25T12:08:08.903" v="2164" actId="26606"/>
          <ac:spMkLst>
            <pc:docMk/>
            <pc:sldMk cId="2593176091" sldId="274"/>
            <ac:spMk id="12303" creationId="{712D4376-A578-4FF1-94FC-245E7A6A489F}"/>
          </ac:spMkLst>
        </pc:spChg>
        <pc:spChg chg="add">
          <ac:chgData name="Sylvie LEJEUNE" userId="8823c1f8-2503-4ab2-8aed-e0bf3dc10a1a" providerId="ADAL" clId="{82E55F88-E47F-4EC8-A299-00CAF27D8CFD}" dt="2023-10-25T12:08:08.903" v="2164" actId="26606"/>
          <ac:spMkLst>
            <pc:docMk/>
            <pc:sldMk cId="2593176091" sldId="274"/>
            <ac:spMk id="12305" creationId="{AEA7509D-F04F-40CB-A0B3-EEF16499CC9F}"/>
          </ac:spMkLst>
        </pc:spChg>
        <pc:picChg chg="add del mod">
          <ac:chgData name="Sylvie LEJEUNE" userId="8823c1f8-2503-4ab2-8aed-e0bf3dc10a1a" providerId="ADAL" clId="{82E55F88-E47F-4EC8-A299-00CAF27D8CFD}" dt="2023-11-06T09:22:55.900" v="3305" actId="478"/>
          <ac:picMkLst>
            <pc:docMk/>
            <pc:sldMk cId="2593176091" sldId="274"/>
            <ac:picMk id="12290" creationId="{04C8B6BD-363E-B48D-15EC-EA16D9C0811E}"/>
          </ac:picMkLst>
        </pc:picChg>
        <pc:cxnChg chg="add">
          <ac:chgData name="Sylvie LEJEUNE" userId="8823c1f8-2503-4ab2-8aed-e0bf3dc10a1a" providerId="ADAL" clId="{82E55F88-E47F-4EC8-A299-00CAF27D8CFD}" dt="2023-10-25T12:08:08.903" v="2164" actId="26606"/>
          <ac:cxnSpMkLst>
            <pc:docMk/>
            <pc:sldMk cId="2593176091" sldId="274"/>
            <ac:cxnSpMk id="12301" creationId="{56020367-4FD5-4596-8E10-C5F095CD8DBF}"/>
          </ac:cxnSpMkLst>
        </pc:cxnChg>
      </pc:sldChg>
      <pc:sldChg chg="modSp add mod ord">
        <pc:chgData name="Sylvie LEJEUNE" userId="8823c1f8-2503-4ab2-8aed-e0bf3dc10a1a" providerId="ADAL" clId="{82E55F88-E47F-4EC8-A299-00CAF27D8CFD}" dt="2023-11-07T09:26:06.591" v="4245" actId="1076"/>
        <pc:sldMkLst>
          <pc:docMk/>
          <pc:sldMk cId="465902414" sldId="275"/>
        </pc:sldMkLst>
        <pc:spChg chg="mod">
          <ac:chgData name="Sylvie LEJEUNE" userId="8823c1f8-2503-4ab2-8aed-e0bf3dc10a1a" providerId="ADAL" clId="{82E55F88-E47F-4EC8-A299-00CAF27D8CFD}" dt="2023-11-07T09:26:06.591" v="4245" actId="1076"/>
          <ac:spMkLst>
            <pc:docMk/>
            <pc:sldMk cId="465902414" sldId="275"/>
            <ac:spMk id="2" creationId="{ABEEF220-99A5-D47F-2FD9-171D3FA97CA3}"/>
          </ac:spMkLst>
        </pc:spChg>
        <pc:spChg chg="mod">
          <ac:chgData name="Sylvie LEJEUNE" userId="8823c1f8-2503-4ab2-8aed-e0bf3dc10a1a" providerId="ADAL" clId="{82E55F88-E47F-4EC8-A299-00CAF27D8CFD}" dt="2023-11-07T09:25:21.369" v="4242" actId="1076"/>
          <ac:spMkLst>
            <pc:docMk/>
            <pc:sldMk cId="465902414" sldId="275"/>
            <ac:spMk id="6" creationId="{4E82411F-FFA5-82A3-90AE-DED9E62A8F54}"/>
          </ac:spMkLst>
        </pc:spChg>
      </pc:sldChg>
      <pc:sldChg chg="modSp add mod ord">
        <pc:chgData name="Sylvie LEJEUNE" userId="8823c1f8-2503-4ab2-8aed-e0bf3dc10a1a" providerId="ADAL" clId="{82E55F88-E47F-4EC8-A299-00CAF27D8CFD}" dt="2023-11-07T14:50:04.884" v="4523" actId="14100"/>
        <pc:sldMkLst>
          <pc:docMk/>
          <pc:sldMk cId="2398318413" sldId="276"/>
        </pc:sldMkLst>
        <pc:spChg chg="mod">
          <ac:chgData name="Sylvie LEJEUNE" userId="8823c1f8-2503-4ab2-8aed-e0bf3dc10a1a" providerId="ADAL" clId="{82E55F88-E47F-4EC8-A299-00CAF27D8CFD}" dt="2023-11-07T11:01:28.982" v="4345" actId="1076"/>
          <ac:spMkLst>
            <pc:docMk/>
            <pc:sldMk cId="2398318413" sldId="276"/>
            <ac:spMk id="2" creationId="{ABEEF220-99A5-D47F-2FD9-171D3FA97CA3}"/>
          </ac:spMkLst>
        </pc:spChg>
        <pc:spChg chg="mod">
          <ac:chgData name="Sylvie LEJEUNE" userId="8823c1f8-2503-4ab2-8aed-e0bf3dc10a1a" providerId="ADAL" clId="{82E55F88-E47F-4EC8-A299-00CAF27D8CFD}" dt="2023-11-07T14:50:04.884" v="4523" actId="14100"/>
          <ac:spMkLst>
            <pc:docMk/>
            <pc:sldMk cId="2398318413" sldId="276"/>
            <ac:spMk id="6" creationId="{4E82411F-FFA5-82A3-90AE-DED9E62A8F54}"/>
          </ac:spMkLst>
        </pc:spChg>
      </pc:sldChg>
      <pc:sldChg chg="addSp modSp add mod ord">
        <pc:chgData name="Sylvie LEJEUNE" userId="8823c1f8-2503-4ab2-8aed-e0bf3dc10a1a" providerId="ADAL" clId="{82E55F88-E47F-4EC8-A299-00CAF27D8CFD}" dt="2023-11-07T09:32:39.839" v="4270" actId="1076"/>
        <pc:sldMkLst>
          <pc:docMk/>
          <pc:sldMk cId="4181190429" sldId="277"/>
        </pc:sldMkLst>
        <pc:spChg chg="mod">
          <ac:chgData name="Sylvie LEJEUNE" userId="8823c1f8-2503-4ab2-8aed-e0bf3dc10a1a" providerId="ADAL" clId="{82E55F88-E47F-4EC8-A299-00CAF27D8CFD}" dt="2023-10-26T11:42:18.980" v="2845" actId="403"/>
          <ac:spMkLst>
            <pc:docMk/>
            <pc:sldMk cId="4181190429" sldId="277"/>
            <ac:spMk id="2" creationId="{74E8FFF1-3B9B-1B67-DFE4-7C59E4593D08}"/>
          </ac:spMkLst>
        </pc:spChg>
        <pc:spChg chg="add mod">
          <ac:chgData name="Sylvie LEJEUNE" userId="8823c1f8-2503-4ab2-8aed-e0bf3dc10a1a" providerId="ADAL" clId="{82E55F88-E47F-4EC8-A299-00CAF27D8CFD}" dt="2023-11-07T09:32:39.839" v="4270" actId="1076"/>
          <ac:spMkLst>
            <pc:docMk/>
            <pc:sldMk cId="4181190429" sldId="277"/>
            <ac:spMk id="6" creationId="{D155CED9-CE93-6212-2591-B6A30CD44774}"/>
          </ac:spMkLst>
        </pc:spChg>
      </pc:sldChg>
      <pc:sldChg chg="addSp delSp modSp add mod ord">
        <pc:chgData name="Sylvie LEJEUNE" userId="8823c1f8-2503-4ab2-8aed-e0bf3dc10a1a" providerId="ADAL" clId="{82E55F88-E47F-4EC8-A299-00CAF27D8CFD}" dt="2023-11-10T10:11:56.682" v="4977" actId="20577"/>
        <pc:sldMkLst>
          <pc:docMk/>
          <pc:sldMk cId="2420556905" sldId="278"/>
        </pc:sldMkLst>
        <pc:spChg chg="mod">
          <ac:chgData name="Sylvie LEJEUNE" userId="8823c1f8-2503-4ab2-8aed-e0bf3dc10a1a" providerId="ADAL" clId="{82E55F88-E47F-4EC8-A299-00CAF27D8CFD}" dt="2023-11-10T10:11:56.682" v="4977" actId="20577"/>
          <ac:spMkLst>
            <pc:docMk/>
            <pc:sldMk cId="2420556905" sldId="278"/>
            <ac:spMk id="2" creationId="{1572128F-E81B-D9B9-242A-3EAC186047DD}"/>
          </ac:spMkLst>
        </pc:spChg>
        <pc:spChg chg="mod">
          <ac:chgData name="Sylvie LEJEUNE" userId="8823c1f8-2503-4ab2-8aed-e0bf3dc10a1a" providerId="ADAL" clId="{82E55F88-E47F-4EC8-A299-00CAF27D8CFD}" dt="2023-11-07T09:31:57.310" v="4268" actId="1076"/>
          <ac:spMkLst>
            <pc:docMk/>
            <pc:sldMk cId="2420556905" sldId="278"/>
            <ac:spMk id="7" creationId="{91FFDCED-F8E9-1E26-8035-AEE0371A7B5A}"/>
          </ac:spMkLst>
        </pc:spChg>
        <pc:spChg chg="add del mod">
          <ac:chgData name="Sylvie LEJEUNE" userId="8823c1f8-2503-4ab2-8aed-e0bf3dc10a1a" providerId="ADAL" clId="{82E55F88-E47F-4EC8-A299-00CAF27D8CFD}" dt="2023-11-07T09:26:16.512" v="4246" actId="478"/>
          <ac:spMkLst>
            <pc:docMk/>
            <pc:sldMk cId="2420556905" sldId="278"/>
            <ac:spMk id="8" creationId="{55615C62-787B-01C0-FDA9-C883C520BBBC}"/>
          </ac:spMkLst>
        </pc:spChg>
        <pc:cxnChg chg="add del mod">
          <ac:chgData name="Sylvie LEJEUNE" userId="8823c1f8-2503-4ab2-8aed-e0bf3dc10a1a" providerId="ADAL" clId="{82E55F88-E47F-4EC8-A299-00CAF27D8CFD}" dt="2023-11-06T09:02:34.388" v="3042" actId="478"/>
          <ac:cxnSpMkLst>
            <pc:docMk/>
            <pc:sldMk cId="2420556905" sldId="278"/>
            <ac:cxnSpMk id="6" creationId="{B738EBDB-CAA7-6639-14FD-CE59E2FFB977}"/>
          </ac:cxnSpMkLst>
        </pc:cxnChg>
      </pc:sldChg>
      <pc:sldChg chg="addSp delSp modSp add del mod setBg delDesignElem">
        <pc:chgData name="Sylvie LEJEUNE" userId="8823c1f8-2503-4ab2-8aed-e0bf3dc10a1a" providerId="ADAL" clId="{82E55F88-E47F-4EC8-A299-00CAF27D8CFD}" dt="2023-11-10T10:11:21.993" v="4939" actId="2696"/>
        <pc:sldMkLst>
          <pc:docMk/>
          <pc:sldMk cId="3607785294" sldId="279"/>
        </pc:sldMkLst>
        <pc:spChg chg="mod">
          <ac:chgData name="Sylvie LEJEUNE" userId="8823c1f8-2503-4ab2-8aed-e0bf3dc10a1a" providerId="ADAL" clId="{82E55F88-E47F-4EC8-A299-00CAF27D8CFD}" dt="2023-11-07T11:02:14.473" v="4422" actId="13926"/>
          <ac:spMkLst>
            <pc:docMk/>
            <pc:sldMk cId="3607785294" sldId="279"/>
            <ac:spMk id="2" creationId="{1572128F-E81B-D9B9-242A-3EAC186047DD}"/>
          </ac:spMkLst>
        </pc:spChg>
        <pc:spChg chg="add del mod">
          <ac:chgData name="Sylvie LEJEUNE" userId="8823c1f8-2503-4ab2-8aed-e0bf3dc10a1a" providerId="ADAL" clId="{82E55F88-E47F-4EC8-A299-00CAF27D8CFD}" dt="2023-11-07T10:51:30.148" v="4280" actId="478"/>
          <ac:spMkLst>
            <pc:docMk/>
            <pc:sldMk cId="3607785294" sldId="279"/>
            <ac:spMk id="6" creationId="{416F9921-81DA-27EB-2D1A-873050F0BE7C}"/>
          </ac:spMkLst>
        </pc:spChg>
        <pc:spChg chg="del">
          <ac:chgData name="Sylvie LEJEUNE" userId="8823c1f8-2503-4ab2-8aed-e0bf3dc10a1a" providerId="ADAL" clId="{82E55F88-E47F-4EC8-A299-00CAF27D8CFD}" dt="2023-11-07T10:51:27.655" v="4279" actId="478"/>
          <ac:spMkLst>
            <pc:docMk/>
            <pc:sldMk cId="3607785294" sldId="279"/>
            <ac:spMk id="7" creationId="{91FFDCED-F8E9-1E26-8035-AEE0371A7B5A}"/>
          </ac:spMkLst>
        </pc:spChg>
        <pc:spChg chg="del">
          <ac:chgData name="Sylvie LEJEUNE" userId="8823c1f8-2503-4ab2-8aed-e0bf3dc10a1a" providerId="ADAL" clId="{82E55F88-E47F-4EC8-A299-00CAF27D8CFD}" dt="2023-11-07T10:51:31.397" v="4281" actId="478"/>
          <ac:spMkLst>
            <pc:docMk/>
            <pc:sldMk cId="3607785294" sldId="279"/>
            <ac:spMk id="8" creationId="{55615C62-787B-01C0-FDA9-C883C520BBBC}"/>
          </ac:spMkLst>
        </pc:spChg>
        <pc:spChg chg="del">
          <ac:chgData name="Sylvie LEJEUNE" userId="8823c1f8-2503-4ab2-8aed-e0bf3dc10a1a" providerId="ADAL" clId="{82E55F88-E47F-4EC8-A299-00CAF27D8CFD}" dt="2023-11-06T09:13:35.775" v="3113"/>
          <ac:spMkLst>
            <pc:docMk/>
            <pc:sldMk cId="3607785294" sldId="279"/>
            <ac:spMk id="7188" creationId="{EC3FE92E-FF21-46DB-BE36-B3A5D4149B10}"/>
          </ac:spMkLst>
        </pc:spChg>
        <pc:spChg chg="del">
          <ac:chgData name="Sylvie LEJEUNE" userId="8823c1f8-2503-4ab2-8aed-e0bf3dc10a1a" providerId="ADAL" clId="{82E55F88-E47F-4EC8-A299-00CAF27D8CFD}" dt="2023-11-06T09:13:35.775" v="3113"/>
          <ac:spMkLst>
            <pc:docMk/>
            <pc:sldMk cId="3607785294" sldId="279"/>
            <ac:spMk id="7189" creationId="{7E9DFFEE-526A-4D56-A70C-EADE7289BEE5}"/>
          </ac:spMkLst>
        </pc:spChg>
      </pc:sldChg>
      <pc:sldChg chg="delSp add setBg delDesignElem">
        <pc:chgData name="Sylvie LEJEUNE" userId="8823c1f8-2503-4ab2-8aed-e0bf3dc10a1a" providerId="ADAL" clId="{82E55F88-E47F-4EC8-A299-00CAF27D8CFD}" dt="2023-11-06T09:15:46.669" v="3304"/>
        <pc:sldMkLst>
          <pc:docMk/>
          <pc:sldMk cId="2825643487" sldId="280"/>
        </pc:sldMkLst>
        <pc:spChg chg="del">
          <ac:chgData name="Sylvie LEJEUNE" userId="8823c1f8-2503-4ab2-8aed-e0bf3dc10a1a" providerId="ADAL" clId="{82E55F88-E47F-4EC8-A299-00CAF27D8CFD}" dt="2023-11-06T09:15:46.669" v="3304"/>
          <ac:spMkLst>
            <pc:docMk/>
            <pc:sldMk cId="2825643487" sldId="280"/>
            <ac:spMk id="46" creationId="{4D60F200-5EB0-B223-2439-C96C67F0FEE1}"/>
          </ac:spMkLst>
        </pc:spChg>
        <pc:spChg chg="del">
          <ac:chgData name="Sylvie LEJEUNE" userId="8823c1f8-2503-4ab2-8aed-e0bf3dc10a1a" providerId="ADAL" clId="{82E55F88-E47F-4EC8-A299-00CAF27D8CFD}" dt="2023-11-06T09:15:46.669" v="3304"/>
          <ac:spMkLst>
            <pc:docMk/>
            <pc:sldMk cId="2825643487" sldId="280"/>
            <ac:spMk id="48" creationId="{F92CB243-67C5-E304-31A0-4D7D607BAFBA}"/>
          </ac:spMkLst>
        </pc:spChg>
        <pc:spChg chg="del">
          <ac:chgData name="Sylvie LEJEUNE" userId="8823c1f8-2503-4ab2-8aed-e0bf3dc10a1a" providerId="ADAL" clId="{82E55F88-E47F-4EC8-A299-00CAF27D8CFD}" dt="2023-11-06T09:15:46.669" v="3304"/>
          <ac:spMkLst>
            <pc:docMk/>
            <pc:sldMk cId="2825643487" sldId="280"/>
            <ac:spMk id="50" creationId="{11A95761-C93E-94BF-087D-D2A823789EAB}"/>
          </ac:spMkLst>
        </pc:spChg>
        <pc:spChg chg="del">
          <ac:chgData name="Sylvie LEJEUNE" userId="8823c1f8-2503-4ab2-8aed-e0bf3dc10a1a" providerId="ADAL" clId="{82E55F88-E47F-4EC8-A299-00CAF27D8CFD}" dt="2023-11-06T09:15:46.669" v="3304"/>
          <ac:spMkLst>
            <pc:docMk/>
            <pc:sldMk cId="2825643487" sldId="280"/>
            <ac:spMk id="52" creationId="{6E63D1A5-FD49-4756-F62E-786C34E631EF}"/>
          </ac:spMkLst>
        </pc:spChg>
      </pc:sldChg>
      <pc:sldChg chg="delSp add del setBg delDesignElem">
        <pc:chgData name="Sylvie LEJEUNE" userId="8823c1f8-2503-4ab2-8aed-e0bf3dc10a1a" providerId="ADAL" clId="{82E55F88-E47F-4EC8-A299-00CAF27D8CFD}" dt="2023-11-06T09:27:42.609" v="3405" actId="2696"/>
        <pc:sldMkLst>
          <pc:docMk/>
          <pc:sldMk cId="3127023329" sldId="281"/>
        </pc:sldMkLst>
        <pc:spChg chg="del">
          <ac:chgData name="Sylvie LEJEUNE" userId="8823c1f8-2503-4ab2-8aed-e0bf3dc10a1a" providerId="ADAL" clId="{82E55F88-E47F-4EC8-A299-00CAF27D8CFD}" dt="2023-11-06T09:27:23.888" v="3401"/>
          <ac:spMkLst>
            <pc:docMk/>
            <pc:sldMk cId="3127023329" sldId="281"/>
            <ac:spMk id="12295" creationId="{5AE9FC70-8A26-4CF2-8E04-EBDADB8B81C4}"/>
          </ac:spMkLst>
        </pc:spChg>
        <pc:spChg chg="del">
          <ac:chgData name="Sylvie LEJEUNE" userId="8823c1f8-2503-4ab2-8aed-e0bf3dc10a1a" providerId="ADAL" clId="{82E55F88-E47F-4EC8-A299-00CAF27D8CFD}" dt="2023-11-06T09:27:23.888" v="3401"/>
          <ac:spMkLst>
            <pc:docMk/>
            <pc:sldMk cId="3127023329" sldId="281"/>
            <ac:spMk id="12297" creationId="{609CB703-C563-4F1F-BF28-83C06E978C4F}"/>
          </ac:spMkLst>
        </pc:spChg>
        <pc:spChg chg="del">
          <ac:chgData name="Sylvie LEJEUNE" userId="8823c1f8-2503-4ab2-8aed-e0bf3dc10a1a" providerId="ADAL" clId="{82E55F88-E47F-4EC8-A299-00CAF27D8CFD}" dt="2023-11-06T09:27:23.888" v="3401"/>
          <ac:spMkLst>
            <pc:docMk/>
            <pc:sldMk cId="3127023329" sldId="281"/>
            <ac:spMk id="12299" creationId="{C5CB530E-515E-412C-9DF1-5F8FFBD6F383}"/>
          </ac:spMkLst>
        </pc:spChg>
        <pc:spChg chg="del">
          <ac:chgData name="Sylvie LEJEUNE" userId="8823c1f8-2503-4ab2-8aed-e0bf3dc10a1a" providerId="ADAL" clId="{82E55F88-E47F-4EC8-A299-00CAF27D8CFD}" dt="2023-11-06T09:27:23.888" v="3401"/>
          <ac:spMkLst>
            <pc:docMk/>
            <pc:sldMk cId="3127023329" sldId="281"/>
            <ac:spMk id="12303" creationId="{712D4376-A578-4FF1-94FC-245E7A6A489F}"/>
          </ac:spMkLst>
        </pc:spChg>
        <pc:spChg chg="del">
          <ac:chgData name="Sylvie LEJEUNE" userId="8823c1f8-2503-4ab2-8aed-e0bf3dc10a1a" providerId="ADAL" clId="{82E55F88-E47F-4EC8-A299-00CAF27D8CFD}" dt="2023-11-06T09:27:23.888" v="3401"/>
          <ac:spMkLst>
            <pc:docMk/>
            <pc:sldMk cId="3127023329" sldId="281"/>
            <ac:spMk id="12305" creationId="{AEA7509D-F04F-40CB-A0B3-EEF16499CC9F}"/>
          </ac:spMkLst>
        </pc:spChg>
        <pc:cxnChg chg="del">
          <ac:chgData name="Sylvie LEJEUNE" userId="8823c1f8-2503-4ab2-8aed-e0bf3dc10a1a" providerId="ADAL" clId="{82E55F88-E47F-4EC8-A299-00CAF27D8CFD}" dt="2023-11-06T09:27:23.888" v="3401"/>
          <ac:cxnSpMkLst>
            <pc:docMk/>
            <pc:sldMk cId="3127023329" sldId="281"/>
            <ac:cxnSpMk id="12301" creationId="{56020367-4FD5-4596-8E10-C5F095CD8DBF}"/>
          </ac:cxnSpMkLst>
        </pc:cxnChg>
      </pc:sldChg>
      <pc:sldChg chg="modSp add mod ord">
        <pc:chgData name="Sylvie LEJEUNE" userId="8823c1f8-2503-4ab2-8aed-e0bf3dc10a1a" providerId="ADAL" clId="{82E55F88-E47F-4EC8-A299-00CAF27D8CFD}" dt="2023-11-06T09:27:47.851" v="3409" actId="20577"/>
        <pc:sldMkLst>
          <pc:docMk/>
          <pc:sldMk cId="4213012897" sldId="282"/>
        </pc:sldMkLst>
        <pc:spChg chg="mod">
          <ac:chgData name="Sylvie LEJEUNE" userId="8823c1f8-2503-4ab2-8aed-e0bf3dc10a1a" providerId="ADAL" clId="{82E55F88-E47F-4EC8-A299-00CAF27D8CFD}" dt="2023-11-06T09:27:47.851" v="3409" actId="20577"/>
          <ac:spMkLst>
            <pc:docMk/>
            <pc:sldMk cId="4213012897" sldId="282"/>
            <ac:spMk id="3" creationId="{72B28785-C143-544F-91B5-7834808FEE39}"/>
          </ac:spMkLst>
        </pc:spChg>
      </pc:sldChg>
      <pc:sldChg chg="modSp add del mod ord">
        <pc:chgData name="Sylvie LEJEUNE" userId="8823c1f8-2503-4ab2-8aed-e0bf3dc10a1a" providerId="ADAL" clId="{82E55F88-E47F-4EC8-A299-00CAF27D8CFD}" dt="2023-11-06T09:34:01.426" v="3576" actId="2696"/>
        <pc:sldMkLst>
          <pc:docMk/>
          <pc:sldMk cId="1316411919" sldId="283"/>
        </pc:sldMkLst>
        <pc:spChg chg="mod">
          <ac:chgData name="Sylvie LEJEUNE" userId="8823c1f8-2503-4ab2-8aed-e0bf3dc10a1a" providerId="ADAL" clId="{82E55F88-E47F-4EC8-A299-00CAF27D8CFD}" dt="2023-11-06T09:29:12.862" v="3532" actId="20577"/>
          <ac:spMkLst>
            <pc:docMk/>
            <pc:sldMk cId="1316411919" sldId="283"/>
            <ac:spMk id="6" creationId="{4E82411F-FFA5-82A3-90AE-DED9E62A8F54}"/>
          </ac:spMkLst>
        </pc:spChg>
      </pc:sldChg>
      <pc:sldChg chg="addSp delSp modSp new mod">
        <pc:chgData name="Sylvie LEJEUNE" userId="8823c1f8-2503-4ab2-8aed-e0bf3dc10a1a" providerId="ADAL" clId="{82E55F88-E47F-4EC8-A299-00CAF27D8CFD}" dt="2023-11-07T14:52:49.355" v="4544" actId="20577"/>
        <pc:sldMkLst>
          <pc:docMk/>
          <pc:sldMk cId="1540312330" sldId="284"/>
        </pc:sldMkLst>
        <pc:spChg chg="mod">
          <ac:chgData name="Sylvie LEJEUNE" userId="8823c1f8-2503-4ab2-8aed-e0bf3dc10a1a" providerId="ADAL" clId="{82E55F88-E47F-4EC8-A299-00CAF27D8CFD}" dt="2023-11-07T14:52:49.355" v="4544" actId="20577"/>
          <ac:spMkLst>
            <pc:docMk/>
            <pc:sldMk cId="1540312330" sldId="284"/>
            <ac:spMk id="2" creationId="{D58B5175-E18E-EFE1-84F8-CEEFDD0AE43B}"/>
          </ac:spMkLst>
        </pc:spChg>
        <pc:spChg chg="del">
          <ac:chgData name="Sylvie LEJEUNE" userId="8823c1f8-2503-4ab2-8aed-e0bf3dc10a1a" providerId="ADAL" clId="{82E55F88-E47F-4EC8-A299-00CAF27D8CFD}" dt="2023-11-06T09:54:20.048" v="3709" actId="478"/>
          <ac:spMkLst>
            <pc:docMk/>
            <pc:sldMk cId="1540312330" sldId="284"/>
            <ac:spMk id="3" creationId="{0F961231-0881-6FF6-A63D-3C4E4C187DAD}"/>
          </ac:spMkLst>
        </pc:spChg>
        <pc:spChg chg="add mod">
          <ac:chgData name="Sylvie LEJEUNE" userId="8823c1f8-2503-4ab2-8aed-e0bf3dc10a1a" providerId="ADAL" clId="{82E55F88-E47F-4EC8-A299-00CAF27D8CFD}" dt="2023-11-07T10:57:44.386" v="4336" actId="1076"/>
          <ac:spMkLst>
            <pc:docMk/>
            <pc:sldMk cId="1540312330" sldId="284"/>
            <ac:spMk id="7" creationId="{3FA14082-D7EE-4072-9543-94EF1B370781}"/>
          </ac:spMkLst>
        </pc:spChg>
        <pc:picChg chg="add mod">
          <ac:chgData name="Sylvie LEJEUNE" userId="8823c1f8-2503-4ab2-8aed-e0bf3dc10a1a" providerId="ADAL" clId="{82E55F88-E47F-4EC8-A299-00CAF27D8CFD}" dt="2023-11-06T09:54:16.226" v="3708" actId="1076"/>
          <ac:picMkLst>
            <pc:docMk/>
            <pc:sldMk cId="1540312330" sldId="284"/>
            <ac:picMk id="6" creationId="{9B8BD6B5-E511-8FDD-CE8B-8E098987B9B7}"/>
          </ac:picMkLst>
        </pc:picChg>
      </pc:sldChg>
      <pc:sldChg chg="addSp delSp modSp add mod setBg delDesignElem">
        <pc:chgData name="Sylvie LEJEUNE" userId="8823c1f8-2503-4ab2-8aed-e0bf3dc10a1a" providerId="ADAL" clId="{82E55F88-E47F-4EC8-A299-00CAF27D8CFD}" dt="2023-11-07T14:52:14.387" v="4542" actId="113"/>
        <pc:sldMkLst>
          <pc:docMk/>
          <pc:sldMk cId="2391601565" sldId="285"/>
        </pc:sldMkLst>
        <pc:spChg chg="mod">
          <ac:chgData name="Sylvie LEJEUNE" userId="8823c1f8-2503-4ab2-8aed-e0bf3dc10a1a" providerId="ADAL" clId="{82E55F88-E47F-4EC8-A299-00CAF27D8CFD}" dt="2023-11-06T10:00:47.508" v="3821" actId="26606"/>
          <ac:spMkLst>
            <pc:docMk/>
            <pc:sldMk cId="2391601565" sldId="285"/>
            <ac:spMk id="4" creationId="{E2052032-BEEC-26F5-FA39-DA549E693B84}"/>
          </ac:spMkLst>
        </pc:spChg>
        <pc:spChg chg="mod">
          <ac:chgData name="Sylvie LEJEUNE" userId="8823c1f8-2503-4ab2-8aed-e0bf3dc10a1a" providerId="ADAL" clId="{82E55F88-E47F-4EC8-A299-00CAF27D8CFD}" dt="2023-11-06T10:00:47.508" v="3821" actId="26606"/>
          <ac:spMkLst>
            <pc:docMk/>
            <pc:sldMk cId="2391601565" sldId="285"/>
            <ac:spMk id="7" creationId="{A7C98023-B9CC-F8A5-6EA1-1BE1FFFC1361}"/>
          </ac:spMkLst>
        </pc:spChg>
        <pc:spChg chg="mod">
          <ac:chgData name="Sylvie LEJEUNE" userId="8823c1f8-2503-4ab2-8aed-e0bf3dc10a1a" providerId="ADAL" clId="{82E55F88-E47F-4EC8-A299-00CAF27D8CFD}" dt="2023-11-07T14:52:14.387" v="4542" actId="113"/>
          <ac:spMkLst>
            <pc:docMk/>
            <pc:sldMk cId="2391601565" sldId="285"/>
            <ac:spMk id="2098" creationId="{E33F6EF0-D542-4DFF-6F0B-E91741F29618}"/>
          </ac:spMkLst>
        </pc:spChg>
        <pc:spChg chg="add del">
          <ac:chgData name="Sylvie LEJEUNE" userId="8823c1f8-2503-4ab2-8aed-e0bf3dc10a1a" providerId="ADAL" clId="{82E55F88-E47F-4EC8-A299-00CAF27D8CFD}" dt="2023-11-06T10:00:47.508" v="3821" actId="26606"/>
          <ac:spMkLst>
            <pc:docMk/>
            <pc:sldMk cId="2391601565" sldId="285"/>
            <ac:spMk id="2104" creationId="{79BB35BC-D5C2-4C8B-A22A-A71E6191913B}"/>
          </ac:spMkLst>
        </pc:spChg>
        <pc:spChg chg="add del">
          <ac:chgData name="Sylvie LEJEUNE" userId="8823c1f8-2503-4ab2-8aed-e0bf3dc10a1a" providerId="ADAL" clId="{82E55F88-E47F-4EC8-A299-00CAF27D8CFD}" dt="2023-11-06T10:00:34.141" v="3818" actId="26606"/>
          <ac:spMkLst>
            <pc:docMk/>
            <pc:sldMk cId="2391601565" sldId="285"/>
            <ac:spMk id="2109" creationId="{F13C74B1-5B17-4795-BED0-7140497B445A}"/>
          </ac:spMkLst>
        </pc:spChg>
        <pc:spChg chg="add del">
          <ac:chgData name="Sylvie LEJEUNE" userId="8823c1f8-2503-4ab2-8aed-e0bf3dc10a1a" providerId="ADAL" clId="{82E55F88-E47F-4EC8-A299-00CAF27D8CFD}" dt="2023-11-06T10:00:34.141" v="3818" actId="26606"/>
          <ac:spMkLst>
            <pc:docMk/>
            <pc:sldMk cId="2391601565" sldId="285"/>
            <ac:spMk id="2111" creationId="{D4974D33-8DC5-464E-8C6D-BE58F0669C17}"/>
          </ac:spMkLst>
        </pc:spChg>
        <pc:spChg chg="add">
          <ac:chgData name="Sylvie LEJEUNE" userId="8823c1f8-2503-4ab2-8aed-e0bf3dc10a1a" providerId="ADAL" clId="{82E55F88-E47F-4EC8-A299-00CAF27D8CFD}" dt="2023-11-06T10:00:47.508" v="3821" actId="26606"/>
          <ac:spMkLst>
            <pc:docMk/>
            <pc:sldMk cId="2391601565" sldId="285"/>
            <ac:spMk id="2116" creationId="{D009D6D5-DAC2-4A8B-A17A-E206B9012D09}"/>
          </ac:spMkLst>
        </pc:spChg>
        <pc:grpChg chg="del">
          <ac:chgData name="Sylvie LEJEUNE" userId="8823c1f8-2503-4ab2-8aed-e0bf3dc10a1a" providerId="ADAL" clId="{82E55F88-E47F-4EC8-A299-00CAF27D8CFD}" dt="2023-11-06T09:34:08.818" v="3578"/>
          <ac:grpSpMkLst>
            <pc:docMk/>
            <pc:sldMk cId="2391601565" sldId="285"/>
            <ac:grpSpMk id="2103" creationId="{A825BD3A-E149-3C61-449F-23D1B09562D9}"/>
          </ac:grpSpMkLst>
        </pc:grpChg>
        <pc:grpChg chg="add del">
          <ac:chgData name="Sylvie LEJEUNE" userId="8823c1f8-2503-4ab2-8aed-e0bf3dc10a1a" providerId="ADAL" clId="{82E55F88-E47F-4EC8-A299-00CAF27D8CFD}" dt="2023-11-06T10:00:47.508" v="3820" actId="26606"/>
          <ac:grpSpMkLst>
            <pc:docMk/>
            <pc:sldMk cId="2391601565" sldId="285"/>
            <ac:grpSpMk id="2113" creationId="{1FD67D68-9B83-C338-8342-3348D8F22347}"/>
          </ac:grpSpMkLst>
        </pc:grpChg>
        <pc:picChg chg="del mod">
          <ac:chgData name="Sylvie LEJEUNE" userId="8823c1f8-2503-4ab2-8aed-e0bf3dc10a1a" providerId="ADAL" clId="{82E55F88-E47F-4EC8-A299-00CAF27D8CFD}" dt="2023-11-06T09:57:14.595" v="3752" actId="478"/>
          <ac:picMkLst>
            <pc:docMk/>
            <pc:sldMk cId="2391601565" sldId="285"/>
            <ac:picMk id="2050" creationId="{7A1EEF28-78C6-2CA7-8098-9B283D9183D6}"/>
          </ac:picMkLst>
        </pc:picChg>
        <pc:picChg chg="add mod ord">
          <ac:chgData name="Sylvie LEJEUNE" userId="8823c1f8-2503-4ab2-8aed-e0bf3dc10a1a" providerId="ADAL" clId="{82E55F88-E47F-4EC8-A299-00CAF27D8CFD}" dt="2023-11-06T10:01:37.883" v="3834" actId="29295"/>
          <ac:picMkLst>
            <pc:docMk/>
            <pc:sldMk cId="2391601565" sldId="285"/>
            <ac:picMk id="2100" creationId="{5E24D592-553F-5674-A7ED-D242F7220385}"/>
          </ac:picMkLst>
        </pc:picChg>
      </pc:sldChg>
      <pc:sldChg chg="addSp delSp modSp new del mod">
        <pc:chgData name="Sylvie LEJEUNE" userId="8823c1f8-2503-4ab2-8aed-e0bf3dc10a1a" providerId="ADAL" clId="{82E55F88-E47F-4EC8-A299-00CAF27D8CFD}" dt="2023-11-06T10:55:24.753" v="3971" actId="2696"/>
        <pc:sldMkLst>
          <pc:docMk/>
          <pc:sldMk cId="1453089885" sldId="286"/>
        </pc:sldMkLst>
        <pc:spChg chg="del mod">
          <ac:chgData name="Sylvie LEJEUNE" userId="8823c1f8-2503-4ab2-8aed-e0bf3dc10a1a" providerId="ADAL" clId="{82E55F88-E47F-4EC8-A299-00CAF27D8CFD}" dt="2023-11-06T10:05:41.456" v="3855" actId="478"/>
          <ac:spMkLst>
            <pc:docMk/>
            <pc:sldMk cId="1453089885" sldId="286"/>
            <ac:spMk id="2" creationId="{967075FE-EE7A-E3E5-1B4B-67B1F0EF3C09}"/>
          </ac:spMkLst>
        </pc:spChg>
        <pc:spChg chg="add mod">
          <ac:chgData name="Sylvie LEJEUNE" userId="8823c1f8-2503-4ab2-8aed-e0bf3dc10a1a" providerId="ADAL" clId="{82E55F88-E47F-4EC8-A299-00CAF27D8CFD}" dt="2023-11-06T10:49:06.134" v="3969" actId="404"/>
          <ac:spMkLst>
            <pc:docMk/>
            <pc:sldMk cId="1453089885" sldId="286"/>
            <ac:spMk id="7" creationId="{AD14318D-5854-52B1-2D3C-614C7B59F175}"/>
          </ac:spMkLst>
        </pc:spChg>
      </pc:sldChg>
      <pc:sldChg chg="modSp add mod ord">
        <pc:chgData name="Sylvie LEJEUNE" userId="8823c1f8-2503-4ab2-8aed-e0bf3dc10a1a" providerId="ADAL" clId="{82E55F88-E47F-4EC8-A299-00CAF27D8CFD}" dt="2023-11-06T10:39:35.856" v="3916" actId="113"/>
        <pc:sldMkLst>
          <pc:docMk/>
          <pc:sldMk cId="256105457" sldId="287"/>
        </pc:sldMkLst>
        <pc:spChg chg="mod">
          <ac:chgData name="Sylvie LEJEUNE" userId="8823c1f8-2503-4ab2-8aed-e0bf3dc10a1a" providerId="ADAL" clId="{82E55F88-E47F-4EC8-A299-00CAF27D8CFD}" dt="2023-11-06T10:39:35.856" v="3916" actId="113"/>
          <ac:spMkLst>
            <pc:docMk/>
            <pc:sldMk cId="256105457" sldId="287"/>
            <ac:spMk id="6" creationId="{60FF333F-E12D-2904-6465-EDA2BE76CFD5}"/>
          </ac:spMkLst>
        </pc:spChg>
      </pc:sldChg>
      <pc:sldChg chg="modSp add del mod ord">
        <pc:chgData name="Sylvie LEJEUNE" userId="8823c1f8-2503-4ab2-8aed-e0bf3dc10a1a" providerId="ADAL" clId="{82E55F88-E47F-4EC8-A299-00CAF27D8CFD}" dt="2023-11-06T10:55:20.881" v="3970" actId="2696"/>
        <pc:sldMkLst>
          <pc:docMk/>
          <pc:sldMk cId="100189873" sldId="288"/>
        </pc:sldMkLst>
        <pc:spChg chg="mod">
          <ac:chgData name="Sylvie LEJEUNE" userId="8823c1f8-2503-4ab2-8aed-e0bf3dc10a1a" providerId="ADAL" clId="{82E55F88-E47F-4EC8-A299-00CAF27D8CFD}" dt="2023-11-06T10:40:40.054" v="3962" actId="20577"/>
          <ac:spMkLst>
            <pc:docMk/>
            <pc:sldMk cId="100189873" sldId="288"/>
            <ac:spMk id="6" creationId="{60FF333F-E12D-2904-6465-EDA2BE76CFD5}"/>
          </ac:spMkLst>
        </pc:spChg>
      </pc:sldChg>
      <pc:sldChg chg="modSp add mod ord">
        <pc:chgData name="Sylvie LEJEUNE" userId="8823c1f8-2503-4ab2-8aed-e0bf3dc10a1a" providerId="ADAL" clId="{82E55F88-E47F-4EC8-A299-00CAF27D8CFD}" dt="2023-11-06T10:57:34.458" v="4038" actId="207"/>
        <pc:sldMkLst>
          <pc:docMk/>
          <pc:sldMk cId="1559828886" sldId="288"/>
        </pc:sldMkLst>
        <pc:spChg chg="mod">
          <ac:chgData name="Sylvie LEJEUNE" userId="8823c1f8-2503-4ab2-8aed-e0bf3dc10a1a" providerId="ADAL" clId="{82E55F88-E47F-4EC8-A299-00CAF27D8CFD}" dt="2023-11-06T10:57:34.458" v="4038" actId="207"/>
          <ac:spMkLst>
            <pc:docMk/>
            <pc:sldMk cId="1559828886" sldId="288"/>
            <ac:spMk id="6" creationId="{60FF333F-E12D-2904-6465-EDA2BE76CFD5}"/>
          </ac:spMkLst>
        </pc:spChg>
      </pc:sldChg>
      <pc:sldChg chg="addSp delSp modSp new mod setBg addAnim delAnim">
        <pc:chgData name="Sylvie LEJEUNE" userId="8823c1f8-2503-4ab2-8aed-e0bf3dc10a1a" providerId="ADAL" clId="{82E55F88-E47F-4EC8-A299-00CAF27D8CFD}" dt="2023-11-07T14:58:03.884" v="4546" actId="20577"/>
        <pc:sldMkLst>
          <pc:docMk/>
          <pc:sldMk cId="3808222209" sldId="289"/>
        </pc:sldMkLst>
        <pc:spChg chg="del">
          <ac:chgData name="Sylvie LEJEUNE" userId="8823c1f8-2503-4ab2-8aed-e0bf3dc10a1a" providerId="ADAL" clId="{82E55F88-E47F-4EC8-A299-00CAF27D8CFD}" dt="2023-11-06T10:58:05.721" v="4043" actId="478"/>
          <ac:spMkLst>
            <pc:docMk/>
            <pc:sldMk cId="3808222209" sldId="289"/>
            <ac:spMk id="2" creationId="{B143EC09-77AF-4126-F530-BD3E3E87AD2C}"/>
          </ac:spMkLst>
        </pc:spChg>
        <pc:spChg chg="mod">
          <ac:chgData name="Sylvie LEJEUNE" userId="8823c1f8-2503-4ab2-8aed-e0bf3dc10a1a" providerId="ADAL" clId="{82E55F88-E47F-4EC8-A299-00CAF27D8CFD}" dt="2023-11-07T14:58:03.884" v="4546" actId="20577"/>
          <ac:spMkLst>
            <pc:docMk/>
            <pc:sldMk cId="3808222209" sldId="289"/>
            <ac:spMk id="3" creationId="{49227202-6639-4F2E-1C67-D9F67D9BC37B}"/>
          </ac:spMkLst>
        </pc:spChg>
        <pc:spChg chg="mod ord">
          <ac:chgData name="Sylvie LEJEUNE" userId="8823c1f8-2503-4ab2-8aed-e0bf3dc10a1a" providerId="ADAL" clId="{82E55F88-E47F-4EC8-A299-00CAF27D8CFD}" dt="2023-11-06T10:58:25.073" v="4049" actId="26606"/>
          <ac:spMkLst>
            <pc:docMk/>
            <pc:sldMk cId="3808222209" sldId="289"/>
            <ac:spMk id="4" creationId="{49BDC807-6CBC-DC21-FD0E-2D10522ED17C}"/>
          </ac:spMkLst>
        </pc:spChg>
        <pc:spChg chg="mod">
          <ac:chgData name="Sylvie LEJEUNE" userId="8823c1f8-2503-4ab2-8aed-e0bf3dc10a1a" providerId="ADAL" clId="{82E55F88-E47F-4EC8-A299-00CAF27D8CFD}" dt="2023-11-06T10:58:25.073" v="4049" actId="26606"/>
          <ac:spMkLst>
            <pc:docMk/>
            <pc:sldMk cId="3808222209" sldId="289"/>
            <ac:spMk id="5" creationId="{ECCBFA55-9425-1835-B073-DB41AE9B7967}"/>
          </ac:spMkLst>
        </pc:spChg>
        <pc:spChg chg="add del">
          <ac:chgData name="Sylvie LEJEUNE" userId="8823c1f8-2503-4ab2-8aed-e0bf3dc10a1a" providerId="ADAL" clId="{82E55F88-E47F-4EC8-A299-00CAF27D8CFD}" dt="2023-11-06T10:58:25.057" v="4048" actId="26606"/>
          <ac:spMkLst>
            <pc:docMk/>
            <pc:sldMk cId="3808222209" sldId="289"/>
            <ac:spMk id="10" creationId="{FFD48BC7-DC40-47DE-87EE-9F4B6ECB9ABB}"/>
          </ac:spMkLst>
        </pc:spChg>
        <pc:spChg chg="add del">
          <ac:chgData name="Sylvie LEJEUNE" userId="8823c1f8-2503-4ab2-8aed-e0bf3dc10a1a" providerId="ADAL" clId="{82E55F88-E47F-4EC8-A299-00CAF27D8CFD}" dt="2023-11-06T10:58:21.360" v="4046" actId="26606"/>
          <ac:spMkLst>
            <pc:docMk/>
            <pc:sldMk cId="3808222209" sldId="289"/>
            <ac:spMk id="11" creationId="{7D9D36D6-2AC5-46A1-A849-4C82D5264A3A}"/>
          </ac:spMkLst>
        </pc:spChg>
        <pc:spChg chg="add del">
          <ac:chgData name="Sylvie LEJEUNE" userId="8823c1f8-2503-4ab2-8aed-e0bf3dc10a1a" providerId="ADAL" clId="{82E55F88-E47F-4EC8-A299-00CAF27D8CFD}" dt="2023-11-06T10:58:25.057" v="4048" actId="26606"/>
          <ac:spMkLst>
            <pc:docMk/>
            <pc:sldMk cId="3808222209" sldId="289"/>
            <ac:spMk id="12" creationId="{E502BBC7-2C76-46F3-BC24-5985BC13DB88}"/>
          </ac:spMkLst>
        </pc:spChg>
        <pc:spChg chg="add del">
          <ac:chgData name="Sylvie LEJEUNE" userId="8823c1f8-2503-4ab2-8aed-e0bf3dc10a1a" providerId="ADAL" clId="{82E55F88-E47F-4EC8-A299-00CAF27D8CFD}" dt="2023-11-06T10:58:25.057" v="4048" actId="26606"/>
          <ac:spMkLst>
            <pc:docMk/>
            <pc:sldMk cId="3808222209" sldId="289"/>
            <ac:spMk id="14" creationId="{C7F28D52-2A5F-4D23-81AE-7CB8B591C7AF}"/>
          </ac:spMkLst>
        </pc:spChg>
        <pc:spChg chg="add del">
          <ac:chgData name="Sylvie LEJEUNE" userId="8823c1f8-2503-4ab2-8aed-e0bf3dc10a1a" providerId="ADAL" clId="{82E55F88-E47F-4EC8-A299-00CAF27D8CFD}" dt="2023-11-06T10:58:25.057" v="4048" actId="26606"/>
          <ac:spMkLst>
            <pc:docMk/>
            <pc:sldMk cId="3808222209" sldId="289"/>
            <ac:spMk id="16" creationId="{3629484E-3792-4B3D-89AD-7C8A1ED0E0D4}"/>
          </ac:spMkLst>
        </pc:spChg>
        <pc:spChg chg="add">
          <ac:chgData name="Sylvie LEJEUNE" userId="8823c1f8-2503-4ab2-8aed-e0bf3dc10a1a" providerId="ADAL" clId="{82E55F88-E47F-4EC8-A299-00CAF27D8CFD}" dt="2023-11-06T10:58:25.073" v="4049" actId="26606"/>
          <ac:spMkLst>
            <pc:docMk/>
            <pc:sldMk cId="3808222209" sldId="289"/>
            <ac:spMk id="18" creationId="{C27D7A02-907B-496F-BA7E-AA3780733CA7}"/>
          </ac:spMkLst>
        </pc:spChg>
        <pc:spChg chg="add">
          <ac:chgData name="Sylvie LEJEUNE" userId="8823c1f8-2503-4ab2-8aed-e0bf3dc10a1a" providerId="ADAL" clId="{82E55F88-E47F-4EC8-A299-00CAF27D8CFD}" dt="2023-11-06T10:58:25.073" v="4049" actId="26606"/>
          <ac:spMkLst>
            <pc:docMk/>
            <pc:sldMk cId="3808222209" sldId="289"/>
            <ac:spMk id="19" creationId="{0FBA5268-0AE7-4CAD-9537-D0EB09E76406}"/>
          </ac:spMkLst>
        </pc:spChg>
        <pc:spChg chg="add">
          <ac:chgData name="Sylvie LEJEUNE" userId="8823c1f8-2503-4ab2-8aed-e0bf3dc10a1a" providerId="ADAL" clId="{82E55F88-E47F-4EC8-A299-00CAF27D8CFD}" dt="2023-11-06T10:58:25.073" v="4049" actId="26606"/>
          <ac:spMkLst>
            <pc:docMk/>
            <pc:sldMk cId="3808222209" sldId="289"/>
            <ac:spMk id="20" creationId="{088D065B-39DA-4077-B9CF-E489CE4C0169}"/>
          </ac:spMkLst>
        </pc:spChg>
        <pc:picChg chg="add del">
          <ac:chgData name="Sylvie LEJEUNE" userId="8823c1f8-2503-4ab2-8aed-e0bf3dc10a1a" providerId="ADAL" clId="{82E55F88-E47F-4EC8-A299-00CAF27D8CFD}" dt="2023-11-06T10:58:21.360" v="4046" actId="26606"/>
          <ac:picMkLst>
            <pc:docMk/>
            <pc:sldMk cId="3808222209" sldId="289"/>
            <ac:picMk id="7" creationId="{2424F102-2E76-CE99-AD50-74A36CAF05AB}"/>
          </ac:picMkLst>
        </pc:picChg>
      </pc:sldChg>
      <pc:sldChg chg="addSp delSp modSp new mod">
        <pc:chgData name="Sylvie LEJEUNE" userId="8823c1f8-2503-4ab2-8aed-e0bf3dc10a1a" providerId="ADAL" clId="{82E55F88-E47F-4EC8-A299-00CAF27D8CFD}" dt="2023-11-10T08:23:41.787" v="4833" actId="1076"/>
        <pc:sldMkLst>
          <pc:docMk/>
          <pc:sldMk cId="1622915348" sldId="290"/>
        </pc:sldMkLst>
        <pc:spChg chg="del">
          <ac:chgData name="Sylvie LEJEUNE" userId="8823c1f8-2503-4ab2-8aed-e0bf3dc10a1a" providerId="ADAL" clId="{82E55F88-E47F-4EC8-A299-00CAF27D8CFD}" dt="2023-11-10T08:21:49.552" v="4596" actId="478"/>
          <ac:spMkLst>
            <pc:docMk/>
            <pc:sldMk cId="1622915348" sldId="290"/>
            <ac:spMk id="2" creationId="{C01C6E17-808D-22AA-B4E3-8BD236A92F7B}"/>
          </ac:spMkLst>
        </pc:spChg>
        <pc:spChg chg="mod">
          <ac:chgData name="Sylvie LEJEUNE" userId="8823c1f8-2503-4ab2-8aed-e0bf3dc10a1a" providerId="ADAL" clId="{82E55F88-E47F-4EC8-A299-00CAF27D8CFD}" dt="2023-11-10T08:23:38.987" v="4832" actId="27636"/>
          <ac:spMkLst>
            <pc:docMk/>
            <pc:sldMk cId="1622915348" sldId="290"/>
            <ac:spMk id="3" creationId="{610EB13A-E97B-87EF-DE3B-D3413008D670}"/>
          </ac:spMkLst>
        </pc:spChg>
        <pc:picChg chg="add mod">
          <ac:chgData name="Sylvie LEJEUNE" userId="8823c1f8-2503-4ab2-8aed-e0bf3dc10a1a" providerId="ADAL" clId="{82E55F88-E47F-4EC8-A299-00CAF27D8CFD}" dt="2023-11-10T08:23:41.787" v="4833" actId="1076"/>
          <ac:picMkLst>
            <pc:docMk/>
            <pc:sldMk cId="1622915348" sldId="290"/>
            <ac:picMk id="6" creationId="{9B0A04C3-A7A4-2B78-06C6-B3BE716BFAE1}"/>
          </ac:picMkLst>
        </pc:picChg>
      </pc:sldChg>
      <pc:sldChg chg="delSp modSp add mod setBg delDesignElem">
        <pc:chgData name="Sylvie LEJEUNE" userId="8823c1f8-2503-4ab2-8aed-e0bf3dc10a1a" providerId="ADAL" clId="{82E55F88-E47F-4EC8-A299-00CAF27D8CFD}" dt="2023-11-10T10:11:35.899" v="4958" actId="20577"/>
        <pc:sldMkLst>
          <pc:docMk/>
          <pc:sldMk cId="2491963338" sldId="291"/>
        </pc:sldMkLst>
        <pc:spChg chg="mod">
          <ac:chgData name="Sylvie LEJEUNE" userId="8823c1f8-2503-4ab2-8aed-e0bf3dc10a1a" providerId="ADAL" clId="{82E55F88-E47F-4EC8-A299-00CAF27D8CFD}" dt="2023-11-10T10:11:35.899" v="4958" actId="20577"/>
          <ac:spMkLst>
            <pc:docMk/>
            <pc:sldMk cId="2491963338" sldId="291"/>
            <ac:spMk id="2" creationId="{1572128F-E81B-D9B9-242A-3EAC186047DD}"/>
          </ac:spMkLst>
        </pc:spChg>
        <pc:spChg chg="del">
          <ac:chgData name="Sylvie LEJEUNE" userId="8823c1f8-2503-4ab2-8aed-e0bf3dc10a1a" providerId="ADAL" clId="{82E55F88-E47F-4EC8-A299-00CAF27D8CFD}" dt="2023-11-10T10:11:17.385" v="4938"/>
          <ac:spMkLst>
            <pc:docMk/>
            <pc:sldMk cId="2491963338" sldId="291"/>
            <ac:spMk id="7188" creationId="{EC3FE92E-FF21-46DB-BE36-B3A5D4149B10}"/>
          </ac:spMkLst>
        </pc:spChg>
        <pc:spChg chg="del">
          <ac:chgData name="Sylvie LEJEUNE" userId="8823c1f8-2503-4ab2-8aed-e0bf3dc10a1a" providerId="ADAL" clId="{82E55F88-E47F-4EC8-A299-00CAF27D8CFD}" dt="2023-11-10T10:11:17.385" v="4938"/>
          <ac:spMkLst>
            <pc:docMk/>
            <pc:sldMk cId="2491963338" sldId="291"/>
            <ac:spMk id="7189" creationId="{7E9DFFEE-526A-4D56-A70C-EADE7289BEE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E1F869-CA9F-443B-8748-59AEC04417A5}" type="datetimeFigureOut">
              <a:rPr lang="fr-BE" smtClean="0"/>
              <a:t>23-11-23</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952AF1-D6E9-497E-A7E9-7A5D9FCE5382}" type="slidenum">
              <a:rPr lang="fr-BE" smtClean="0"/>
              <a:t>‹N°›</a:t>
            </a:fld>
            <a:endParaRPr lang="fr-BE"/>
          </a:p>
        </p:txBody>
      </p:sp>
    </p:spTree>
    <p:extLst>
      <p:ext uri="{BB962C8B-B14F-4D97-AF65-F5344CB8AC3E}">
        <p14:creationId xmlns:p14="http://schemas.microsoft.com/office/powerpoint/2010/main" val="3407269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A3A98B-2925-A483-6B9C-7CAAF51C4F9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103215FD-9F35-7E0A-EC1C-460EBF836D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4D21147F-7A84-51D2-CC37-FA61E6F12C14}"/>
              </a:ext>
            </a:extLst>
          </p:cNvPr>
          <p:cNvSpPr>
            <a:spLocks noGrp="1"/>
          </p:cNvSpPr>
          <p:nvPr>
            <p:ph type="dt" sz="half" idx="10"/>
          </p:nvPr>
        </p:nvSpPr>
        <p:spPr/>
        <p:txBody>
          <a:bodyPr/>
          <a:lstStyle/>
          <a:p>
            <a:fld id="{F4BE794B-2E0D-43BF-970B-AFF8CD69C517}" type="datetime6">
              <a:rPr lang="fr-BE" smtClean="0"/>
              <a:t>novembre 23</a:t>
            </a:fld>
            <a:endParaRPr lang="fr-BE"/>
          </a:p>
        </p:txBody>
      </p:sp>
      <p:sp>
        <p:nvSpPr>
          <p:cNvPr id="5" name="Espace réservé du pied de page 4">
            <a:extLst>
              <a:ext uri="{FF2B5EF4-FFF2-40B4-BE49-F238E27FC236}">
                <a16:creationId xmlns:a16="http://schemas.microsoft.com/office/drawing/2014/main" id="{61A3A839-A1D3-F6EF-44EE-10677229DBA5}"/>
              </a:ext>
            </a:extLst>
          </p:cNvPr>
          <p:cNvSpPr>
            <a:spLocks noGrp="1"/>
          </p:cNvSpPr>
          <p:nvPr>
            <p:ph type="ftr" sz="quarter" idx="11"/>
          </p:nvPr>
        </p:nvSpPr>
        <p:spPr/>
        <p:txBody>
          <a:body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A393F180-7166-A721-CB75-93E2BA29E896}"/>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646983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718251-9398-D16C-03AD-8BA91A2E9138}"/>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1ECA08D5-E729-2D9D-253C-1BD98E37E2E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4BDE3EBE-524C-B6E3-1C94-80276F7AF451}"/>
              </a:ext>
            </a:extLst>
          </p:cNvPr>
          <p:cNvSpPr>
            <a:spLocks noGrp="1"/>
          </p:cNvSpPr>
          <p:nvPr>
            <p:ph type="dt" sz="half" idx="10"/>
          </p:nvPr>
        </p:nvSpPr>
        <p:spPr/>
        <p:txBody>
          <a:bodyPr/>
          <a:lstStyle/>
          <a:p>
            <a:fld id="{20625EED-1D37-4153-9522-150542349B7A}" type="datetime6">
              <a:rPr lang="fr-BE" smtClean="0"/>
              <a:t>novembre 23</a:t>
            </a:fld>
            <a:endParaRPr lang="fr-BE"/>
          </a:p>
        </p:txBody>
      </p:sp>
      <p:sp>
        <p:nvSpPr>
          <p:cNvPr id="5" name="Espace réservé du pied de page 4">
            <a:extLst>
              <a:ext uri="{FF2B5EF4-FFF2-40B4-BE49-F238E27FC236}">
                <a16:creationId xmlns:a16="http://schemas.microsoft.com/office/drawing/2014/main" id="{89EC1698-B21B-51DB-B269-0EC97D9D9538}"/>
              </a:ext>
            </a:extLst>
          </p:cNvPr>
          <p:cNvSpPr>
            <a:spLocks noGrp="1"/>
          </p:cNvSpPr>
          <p:nvPr>
            <p:ph type="ftr" sz="quarter" idx="11"/>
          </p:nvPr>
        </p:nvSpPr>
        <p:spPr/>
        <p:txBody>
          <a:body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1FDE3C64-0B8A-7569-9602-EE78A81122E6}"/>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287152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E64D887-ED9E-A9B1-1685-D40D1CBFAE35}"/>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09A032D1-F36F-8CEB-C329-9DDEC98B9E5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AF1EAFA5-C44A-C4A4-9DDB-09A3E784DDEA}"/>
              </a:ext>
            </a:extLst>
          </p:cNvPr>
          <p:cNvSpPr>
            <a:spLocks noGrp="1"/>
          </p:cNvSpPr>
          <p:nvPr>
            <p:ph type="dt" sz="half" idx="10"/>
          </p:nvPr>
        </p:nvSpPr>
        <p:spPr/>
        <p:txBody>
          <a:bodyPr/>
          <a:lstStyle/>
          <a:p>
            <a:fld id="{4567B262-9870-4532-B1BF-FDE52BF41F48}" type="datetime6">
              <a:rPr lang="fr-BE" smtClean="0"/>
              <a:t>novembre 23</a:t>
            </a:fld>
            <a:endParaRPr lang="fr-BE"/>
          </a:p>
        </p:txBody>
      </p:sp>
      <p:sp>
        <p:nvSpPr>
          <p:cNvPr id="5" name="Espace réservé du pied de page 4">
            <a:extLst>
              <a:ext uri="{FF2B5EF4-FFF2-40B4-BE49-F238E27FC236}">
                <a16:creationId xmlns:a16="http://schemas.microsoft.com/office/drawing/2014/main" id="{363B72C9-0A1E-0E4E-3F9E-700F92F69121}"/>
              </a:ext>
            </a:extLst>
          </p:cNvPr>
          <p:cNvSpPr>
            <a:spLocks noGrp="1"/>
          </p:cNvSpPr>
          <p:nvPr>
            <p:ph type="ftr" sz="quarter" idx="11"/>
          </p:nvPr>
        </p:nvSpPr>
        <p:spPr/>
        <p:txBody>
          <a:body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6087D1DA-F202-BE51-B9FA-7E7CDAB0D86E}"/>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594140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4FAF31-4F71-2CC1-F233-9F561E2F41F4}"/>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034DCBF1-45E0-CA50-53A7-22CEE3AA442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592A9DB6-0D5C-679B-A14E-89D0C8239B06}"/>
              </a:ext>
            </a:extLst>
          </p:cNvPr>
          <p:cNvSpPr>
            <a:spLocks noGrp="1"/>
          </p:cNvSpPr>
          <p:nvPr>
            <p:ph type="dt" sz="half" idx="10"/>
          </p:nvPr>
        </p:nvSpPr>
        <p:spPr/>
        <p:txBody>
          <a:bodyPr/>
          <a:lstStyle/>
          <a:p>
            <a:fld id="{39826CB0-A91C-4D1F-86C0-B41E036D824A}" type="datetime6">
              <a:rPr lang="fr-BE" smtClean="0"/>
              <a:t>novembre 23</a:t>
            </a:fld>
            <a:endParaRPr lang="fr-BE"/>
          </a:p>
        </p:txBody>
      </p:sp>
      <p:sp>
        <p:nvSpPr>
          <p:cNvPr id="5" name="Espace réservé du pied de page 4">
            <a:extLst>
              <a:ext uri="{FF2B5EF4-FFF2-40B4-BE49-F238E27FC236}">
                <a16:creationId xmlns:a16="http://schemas.microsoft.com/office/drawing/2014/main" id="{49390DD1-BF9C-37B2-6068-77EA1CDF22DA}"/>
              </a:ext>
            </a:extLst>
          </p:cNvPr>
          <p:cNvSpPr>
            <a:spLocks noGrp="1"/>
          </p:cNvSpPr>
          <p:nvPr>
            <p:ph type="ftr" sz="quarter" idx="11"/>
          </p:nvPr>
        </p:nvSpPr>
        <p:spPr/>
        <p:txBody>
          <a:body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6EB5ADF3-2D31-DF32-4F55-51EACE3172F4}"/>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73099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CD36C5-B040-42E7-C640-EC1D3788527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F85F267B-85D4-BD6F-6DCB-70901A2D51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5CD25B2-232B-8349-2B1E-4722F552436D}"/>
              </a:ext>
            </a:extLst>
          </p:cNvPr>
          <p:cNvSpPr>
            <a:spLocks noGrp="1"/>
          </p:cNvSpPr>
          <p:nvPr>
            <p:ph type="dt" sz="half" idx="10"/>
          </p:nvPr>
        </p:nvSpPr>
        <p:spPr/>
        <p:txBody>
          <a:bodyPr/>
          <a:lstStyle/>
          <a:p>
            <a:fld id="{64248B69-259A-431E-8FBC-C31D1144683E}" type="datetime6">
              <a:rPr lang="fr-BE" smtClean="0"/>
              <a:t>novembre 23</a:t>
            </a:fld>
            <a:endParaRPr lang="fr-BE"/>
          </a:p>
        </p:txBody>
      </p:sp>
      <p:sp>
        <p:nvSpPr>
          <p:cNvPr id="5" name="Espace réservé du pied de page 4">
            <a:extLst>
              <a:ext uri="{FF2B5EF4-FFF2-40B4-BE49-F238E27FC236}">
                <a16:creationId xmlns:a16="http://schemas.microsoft.com/office/drawing/2014/main" id="{C3E77B45-917F-2082-C232-FAA054F84DCF}"/>
              </a:ext>
            </a:extLst>
          </p:cNvPr>
          <p:cNvSpPr>
            <a:spLocks noGrp="1"/>
          </p:cNvSpPr>
          <p:nvPr>
            <p:ph type="ftr" sz="quarter" idx="11"/>
          </p:nvPr>
        </p:nvSpPr>
        <p:spPr/>
        <p:txBody>
          <a:body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35AFBDD4-DB72-58AF-2C5E-F51BFBD20838}"/>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2004649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3EABDF-8348-12D6-64AE-5EFDB47F6585}"/>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DE656566-EA44-4D69-044B-0D7A4BCC650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41B829EB-00A9-019D-6E48-D0C191673D9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382F6D0E-1D24-8AF4-090E-CEF24BB87B0E}"/>
              </a:ext>
            </a:extLst>
          </p:cNvPr>
          <p:cNvSpPr>
            <a:spLocks noGrp="1"/>
          </p:cNvSpPr>
          <p:nvPr>
            <p:ph type="dt" sz="half" idx="10"/>
          </p:nvPr>
        </p:nvSpPr>
        <p:spPr/>
        <p:txBody>
          <a:bodyPr/>
          <a:lstStyle/>
          <a:p>
            <a:fld id="{B16AA357-8B96-4DC5-80AF-2903946C2E36}" type="datetime6">
              <a:rPr lang="fr-BE" smtClean="0"/>
              <a:t>novembre 23</a:t>
            </a:fld>
            <a:endParaRPr lang="fr-BE"/>
          </a:p>
        </p:txBody>
      </p:sp>
      <p:sp>
        <p:nvSpPr>
          <p:cNvPr id="6" name="Espace réservé du pied de page 5">
            <a:extLst>
              <a:ext uri="{FF2B5EF4-FFF2-40B4-BE49-F238E27FC236}">
                <a16:creationId xmlns:a16="http://schemas.microsoft.com/office/drawing/2014/main" id="{3147AEC4-F422-DCC4-4628-255386084B8C}"/>
              </a:ext>
            </a:extLst>
          </p:cNvPr>
          <p:cNvSpPr>
            <a:spLocks noGrp="1"/>
          </p:cNvSpPr>
          <p:nvPr>
            <p:ph type="ftr" sz="quarter" idx="11"/>
          </p:nvPr>
        </p:nvSpPr>
        <p:spPr/>
        <p:txBody>
          <a:bodyPr/>
          <a:lstStyle/>
          <a:p>
            <a:r>
              <a:rPr lang="fr-FR"/>
              <a:t>© SOS BURNOUT BELGIQUE                 </a:t>
            </a:r>
            <a:endParaRPr lang="fr-BE"/>
          </a:p>
        </p:txBody>
      </p:sp>
      <p:sp>
        <p:nvSpPr>
          <p:cNvPr id="7" name="Espace réservé du numéro de diapositive 6">
            <a:extLst>
              <a:ext uri="{FF2B5EF4-FFF2-40B4-BE49-F238E27FC236}">
                <a16:creationId xmlns:a16="http://schemas.microsoft.com/office/drawing/2014/main" id="{8D594B67-CDB8-F271-4C7B-4751064C0847}"/>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3977955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7DC0C8-B3AD-C20A-71C6-CD55558FCCA1}"/>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C445C132-B0D0-8B1D-C298-896A87B76D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0B163C6-A869-4A6B-01DB-852F6E583DE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C0966EA8-B55A-F110-DC54-10C63088C0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4F41C33-2F32-D3BA-601E-DAC98471A48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9BBE62D9-B6D2-742A-4BD5-C743990955BE}"/>
              </a:ext>
            </a:extLst>
          </p:cNvPr>
          <p:cNvSpPr>
            <a:spLocks noGrp="1"/>
          </p:cNvSpPr>
          <p:nvPr>
            <p:ph type="dt" sz="half" idx="10"/>
          </p:nvPr>
        </p:nvSpPr>
        <p:spPr/>
        <p:txBody>
          <a:bodyPr/>
          <a:lstStyle/>
          <a:p>
            <a:fld id="{ADD14BA4-006A-4185-9EB9-7C66FE3B7AA1}" type="datetime6">
              <a:rPr lang="fr-BE" smtClean="0"/>
              <a:t>novembre 23</a:t>
            </a:fld>
            <a:endParaRPr lang="fr-BE"/>
          </a:p>
        </p:txBody>
      </p:sp>
      <p:sp>
        <p:nvSpPr>
          <p:cNvPr id="8" name="Espace réservé du pied de page 7">
            <a:extLst>
              <a:ext uri="{FF2B5EF4-FFF2-40B4-BE49-F238E27FC236}">
                <a16:creationId xmlns:a16="http://schemas.microsoft.com/office/drawing/2014/main" id="{6EB6C126-3F76-8F58-0F7C-CB4571CF9184}"/>
              </a:ext>
            </a:extLst>
          </p:cNvPr>
          <p:cNvSpPr>
            <a:spLocks noGrp="1"/>
          </p:cNvSpPr>
          <p:nvPr>
            <p:ph type="ftr" sz="quarter" idx="11"/>
          </p:nvPr>
        </p:nvSpPr>
        <p:spPr/>
        <p:txBody>
          <a:bodyPr/>
          <a:lstStyle/>
          <a:p>
            <a:r>
              <a:rPr lang="fr-FR"/>
              <a:t>© SOS BURNOUT BELGIQUE                 </a:t>
            </a:r>
            <a:endParaRPr lang="fr-BE"/>
          </a:p>
        </p:txBody>
      </p:sp>
      <p:sp>
        <p:nvSpPr>
          <p:cNvPr id="9" name="Espace réservé du numéro de diapositive 8">
            <a:extLst>
              <a:ext uri="{FF2B5EF4-FFF2-40B4-BE49-F238E27FC236}">
                <a16:creationId xmlns:a16="http://schemas.microsoft.com/office/drawing/2014/main" id="{60670CA4-50AA-212B-580D-03870D248C3E}"/>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2326372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A219F3-670D-B118-AC28-90E252E6DCB2}"/>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24ED475E-DB98-C640-3767-58AF0DC8AA60}"/>
              </a:ext>
            </a:extLst>
          </p:cNvPr>
          <p:cNvSpPr>
            <a:spLocks noGrp="1"/>
          </p:cNvSpPr>
          <p:nvPr>
            <p:ph type="dt" sz="half" idx="10"/>
          </p:nvPr>
        </p:nvSpPr>
        <p:spPr/>
        <p:txBody>
          <a:bodyPr/>
          <a:lstStyle/>
          <a:p>
            <a:fld id="{EA30F982-6C8C-40FA-B9A4-F474B45EC512}" type="datetime6">
              <a:rPr lang="fr-BE" smtClean="0"/>
              <a:t>novembre 23</a:t>
            </a:fld>
            <a:endParaRPr lang="fr-BE"/>
          </a:p>
        </p:txBody>
      </p:sp>
      <p:sp>
        <p:nvSpPr>
          <p:cNvPr id="4" name="Espace réservé du pied de page 3">
            <a:extLst>
              <a:ext uri="{FF2B5EF4-FFF2-40B4-BE49-F238E27FC236}">
                <a16:creationId xmlns:a16="http://schemas.microsoft.com/office/drawing/2014/main" id="{72F022E6-DDEE-A402-35DE-059FFF413636}"/>
              </a:ext>
            </a:extLst>
          </p:cNvPr>
          <p:cNvSpPr>
            <a:spLocks noGrp="1"/>
          </p:cNvSpPr>
          <p:nvPr>
            <p:ph type="ftr" sz="quarter" idx="11"/>
          </p:nvPr>
        </p:nvSpPr>
        <p:spPr/>
        <p:txBody>
          <a:bodyPr/>
          <a:lstStyle/>
          <a:p>
            <a:r>
              <a:rPr lang="fr-FR"/>
              <a:t>© SOS BURNOUT BELGIQUE                 </a:t>
            </a:r>
            <a:endParaRPr lang="fr-BE"/>
          </a:p>
        </p:txBody>
      </p:sp>
      <p:sp>
        <p:nvSpPr>
          <p:cNvPr id="5" name="Espace réservé du numéro de diapositive 4">
            <a:extLst>
              <a:ext uri="{FF2B5EF4-FFF2-40B4-BE49-F238E27FC236}">
                <a16:creationId xmlns:a16="http://schemas.microsoft.com/office/drawing/2014/main" id="{03769B97-74DE-98B1-1270-30024AC14155}"/>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3493756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29BDEB4-E406-EA47-2BCF-4AFE3D0860C3}"/>
              </a:ext>
            </a:extLst>
          </p:cNvPr>
          <p:cNvSpPr>
            <a:spLocks noGrp="1"/>
          </p:cNvSpPr>
          <p:nvPr>
            <p:ph type="dt" sz="half" idx="10"/>
          </p:nvPr>
        </p:nvSpPr>
        <p:spPr/>
        <p:txBody>
          <a:bodyPr/>
          <a:lstStyle/>
          <a:p>
            <a:fld id="{71F95801-3924-44E0-83B7-B2454E5E22F0}" type="datetime6">
              <a:rPr lang="fr-BE" smtClean="0"/>
              <a:t>novembre 23</a:t>
            </a:fld>
            <a:endParaRPr lang="fr-BE"/>
          </a:p>
        </p:txBody>
      </p:sp>
      <p:sp>
        <p:nvSpPr>
          <p:cNvPr id="3" name="Espace réservé du pied de page 2">
            <a:extLst>
              <a:ext uri="{FF2B5EF4-FFF2-40B4-BE49-F238E27FC236}">
                <a16:creationId xmlns:a16="http://schemas.microsoft.com/office/drawing/2014/main" id="{2E348D63-45D6-30B3-276E-105BCD5C0996}"/>
              </a:ext>
            </a:extLst>
          </p:cNvPr>
          <p:cNvSpPr>
            <a:spLocks noGrp="1"/>
          </p:cNvSpPr>
          <p:nvPr>
            <p:ph type="ftr" sz="quarter" idx="11"/>
          </p:nvPr>
        </p:nvSpPr>
        <p:spPr/>
        <p:txBody>
          <a:bodyPr/>
          <a:lstStyle/>
          <a:p>
            <a:r>
              <a:rPr lang="fr-FR"/>
              <a:t>© SOS BURNOUT BELGIQUE                 </a:t>
            </a:r>
            <a:endParaRPr lang="fr-BE"/>
          </a:p>
        </p:txBody>
      </p:sp>
      <p:sp>
        <p:nvSpPr>
          <p:cNvPr id="4" name="Espace réservé du numéro de diapositive 3">
            <a:extLst>
              <a:ext uri="{FF2B5EF4-FFF2-40B4-BE49-F238E27FC236}">
                <a16:creationId xmlns:a16="http://schemas.microsoft.com/office/drawing/2014/main" id="{12EDF1C7-E91B-D6ED-68B4-B7F7AECEB3DE}"/>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1723901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7D03BC-9D00-1A53-0C39-95F18710832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E11EA984-C144-3AAC-DC40-168525F54D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400CDCE9-1D38-586C-48C7-0862F72D86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A32B16-B9A2-3BF6-BF00-36F285F93593}"/>
              </a:ext>
            </a:extLst>
          </p:cNvPr>
          <p:cNvSpPr>
            <a:spLocks noGrp="1"/>
          </p:cNvSpPr>
          <p:nvPr>
            <p:ph type="dt" sz="half" idx="10"/>
          </p:nvPr>
        </p:nvSpPr>
        <p:spPr/>
        <p:txBody>
          <a:bodyPr/>
          <a:lstStyle/>
          <a:p>
            <a:fld id="{3CDA2CDC-2725-49EE-9F16-E92CC6CCC3D7}" type="datetime6">
              <a:rPr lang="fr-BE" smtClean="0"/>
              <a:t>novembre 23</a:t>
            </a:fld>
            <a:endParaRPr lang="fr-BE"/>
          </a:p>
        </p:txBody>
      </p:sp>
      <p:sp>
        <p:nvSpPr>
          <p:cNvPr id="6" name="Espace réservé du pied de page 5">
            <a:extLst>
              <a:ext uri="{FF2B5EF4-FFF2-40B4-BE49-F238E27FC236}">
                <a16:creationId xmlns:a16="http://schemas.microsoft.com/office/drawing/2014/main" id="{5F3ECB11-9B78-7CAD-3C98-BF18D3E57449}"/>
              </a:ext>
            </a:extLst>
          </p:cNvPr>
          <p:cNvSpPr>
            <a:spLocks noGrp="1"/>
          </p:cNvSpPr>
          <p:nvPr>
            <p:ph type="ftr" sz="quarter" idx="11"/>
          </p:nvPr>
        </p:nvSpPr>
        <p:spPr/>
        <p:txBody>
          <a:bodyPr/>
          <a:lstStyle/>
          <a:p>
            <a:r>
              <a:rPr lang="fr-FR"/>
              <a:t>© SOS BURNOUT BELGIQUE                 </a:t>
            </a:r>
            <a:endParaRPr lang="fr-BE"/>
          </a:p>
        </p:txBody>
      </p:sp>
      <p:sp>
        <p:nvSpPr>
          <p:cNvPr id="7" name="Espace réservé du numéro de diapositive 6">
            <a:extLst>
              <a:ext uri="{FF2B5EF4-FFF2-40B4-BE49-F238E27FC236}">
                <a16:creationId xmlns:a16="http://schemas.microsoft.com/office/drawing/2014/main" id="{30A8983D-54B1-7B4E-634B-A996D25C520E}"/>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925269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7B21BA-EEA2-0FD9-72E6-7644BAB81FC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DF3F39C5-05E4-3539-0040-1F4D9D6539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7CC6CAF8-A957-D9CB-3941-6619737DD0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AD237C4-1EA1-6801-748A-2B8CA197FA87}"/>
              </a:ext>
            </a:extLst>
          </p:cNvPr>
          <p:cNvSpPr>
            <a:spLocks noGrp="1"/>
          </p:cNvSpPr>
          <p:nvPr>
            <p:ph type="dt" sz="half" idx="10"/>
          </p:nvPr>
        </p:nvSpPr>
        <p:spPr/>
        <p:txBody>
          <a:bodyPr/>
          <a:lstStyle/>
          <a:p>
            <a:fld id="{6AB4ECC8-3A44-4BB6-BF0F-1B9405855A3F}" type="datetime6">
              <a:rPr lang="fr-BE" smtClean="0"/>
              <a:t>novembre 23</a:t>
            </a:fld>
            <a:endParaRPr lang="fr-BE"/>
          </a:p>
        </p:txBody>
      </p:sp>
      <p:sp>
        <p:nvSpPr>
          <p:cNvPr id="6" name="Espace réservé du pied de page 5">
            <a:extLst>
              <a:ext uri="{FF2B5EF4-FFF2-40B4-BE49-F238E27FC236}">
                <a16:creationId xmlns:a16="http://schemas.microsoft.com/office/drawing/2014/main" id="{2D8A26AB-C499-2780-01AE-5249FE5CB086}"/>
              </a:ext>
            </a:extLst>
          </p:cNvPr>
          <p:cNvSpPr>
            <a:spLocks noGrp="1"/>
          </p:cNvSpPr>
          <p:nvPr>
            <p:ph type="ftr" sz="quarter" idx="11"/>
          </p:nvPr>
        </p:nvSpPr>
        <p:spPr/>
        <p:txBody>
          <a:bodyPr/>
          <a:lstStyle/>
          <a:p>
            <a:r>
              <a:rPr lang="fr-FR"/>
              <a:t>© SOS BURNOUT BELGIQUE                 </a:t>
            </a:r>
            <a:endParaRPr lang="fr-BE"/>
          </a:p>
        </p:txBody>
      </p:sp>
      <p:sp>
        <p:nvSpPr>
          <p:cNvPr id="7" name="Espace réservé du numéro de diapositive 6">
            <a:extLst>
              <a:ext uri="{FF2B5EF4-FFF2-40B4-BE49-F238E27FC236}">
                <a16:creationId xmlns:a16="http://schemas.microsoft.com/office/drawing/2014/main" id="{FEC2F7A0-472A-B350-293B-19B2194222F2}"/>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3532587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6F2EF06-661C-44BD-B701-6681859A21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159E39FB-BBED-C2BB-9827-674D90D1C7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5FCEBD6D-674F-57D9-60BA-9AA329FAE4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9F9C4F-3462-421A-BC0B-CF0D953E8463}" type="datetime6">
              <a:rPr lang="fr-BE" smtClean="0"/>
              <a:t>novembre 23</a:t>
            </a:fld>
            <a:endParaRPr lang="fr-BE"/>
          </a:p>
        </p:txBody>
      </p:sp>
      <p:sp>
        <p:nvSpPr>
          <p:cNvPr id="5" name="Espace réservé du pied de page 4">
            <a:extLst>
              <a:ext uri="{FF2B5EF4-FFF2-40B4-BE49-F238E27FC236}">
                <a16:creationId xmlns:a16="http://schemas.microsoft.com/office/drawing/2014/main" id="{229D36E6-1A1E-3909-8789-888F4C1814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1250AB04-9E0B-F357-7C5B-2F95B29911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63F82-CBC7-4857-AA84-F0F7BDA99637}" type="slidenum">
              <a:rPr lang="fr-BE" smtClean="0"/>
              <a:t>‹N°›</a:t>
            </a:fld>
            <a:endParaRPr lang="fr-BE"/>
          </a:p>
        </p:txBody>
      </p:sp>
    </p:spTree>
    <p:extLst>
      <p:ext uri="{BB962C8B-B14F-4D97-AF65-F5344CB8AC3E}">
        <p14:creationId xmlns:p14="http://schemas.microsoft.com/office/powerpoint/2010/main" val="1097030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nami.fgov.be/fr/themes/incapacite-travail/salaries-chomeurs/Pages/reprendre-travail-adapte-incapacite-travail.aspx" TargetMode="External"/><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inami.fgov.be/fr/themes/incapacite-travail/independants/Pages/travail-autorise-independant-incapacite-travail.aspx" TargetMode="External"/><Relationship Id="rId2" Type="http://schemas.openxmlformats.org/officeDocument/2006/relationships/image" Target="../media/image7.jpeg"/><Relationship Id="rId1" Type="http://schemas.openxmlformats.org/officeDocument/2006/relationships/slideLayout" Target="../slideLayouts/slideLayout6.xml"/><Relationship Id="rId4" Type="http://schemas.openxmlformats.org/officeDocument/2006/relationships/hyperlink" Target="https://www.ejustice.just.fgov.be/cgi_loi/change_lg.pl?language=fr&amp;la=F&amp;cn=1971072001&amp;table_name=loi"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www.inami.fgov.be/fr/themes/incapacite-travail/independants/Pages/travail-autorise-independant-incapacite-travail.aspx" TargetMode="External"/><Relationship Id="rId2" Type="http://schemas.openxmlformats.org/officeDocument/2006/relationships/image" Target="../media/image7.jpeg"/><Relationship Id="rId1" Type="http://schemas.openxmlformats.org/officeDocument/2006/relationships/slideLayout" Target="../slideLayouts/slideLayout6.xml"/><Relationship Id="rId4" Type="http://schemas.openxmlformats.org/officeDocument/2006/relationships/hyperlink" Target="https://www.ejustice.just.fgov.be/cgi_loi/change_lg.pl?language=fr&amp;la=F&amp;cn=1971072001&amp;table_name=lo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socialsecurity.belgium.be/fr" TargetMode="External"/><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8" name="Rectangle 1037">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4D948BA-5269-1DAC-1264-5A94BFC6D362}"/>
              </a:ext>
            </a:extLst>
          </p:cNvPr>
          <p:cNvSpPr>
            <a:spLocks noGrp="1"/>
          </p:cNvSpPr>
          <p:nvPr>
            <p:ph type="ctrTitle"/>
          </p:nvPr>
        </p:nvSpPr>
        <p:spPr>
          <a:xfrm>
            <a:off x="4842588" y="1903072"/>
            <a:ext cx="6706284" cy="2303168"/>
          </a:xfrm>
        </p:spPr>
        <p:txBody>
          <a:bodyPr anchor="b">
            <a:normAutofit/>
          </a:bodyPr>
          <a:lstStyle/>
          <a:p>
            <a:pPr algn="l"/>
            <a:r>
              <a:rPr lang="fr-BE" sz="5400" dirty="0"/>
              <a:t>La reprise d’activité</a:t>
            </a:r>
            <a:br>
              <a:rPr lang="fr-BE" sz="5400" dirty="0"/>
            </a:br>
            <a:r>
              <a:rPr lang="fr-BE" sz="5400" dirty="0"/>
              <a:t>à temps partiel médical </a:t>
            </a:r>
          </a:p>
        </p:txBody>
      </p:sp>
      <p:pic>
        <p:nvPicPr>
          <p:cNvPr id="5" name="Picture 2" descr="Gratuit Photos gratuites de fermer, nature morte, nous saluons le retour Photos">
            <a:extLst>
              <a:ext uri="{FF2B5EF4-FFF2-40B4-BE49-F238E27FC236}">
                <a16:creationId xmlns:a16="http://schemas.microsoft.com/office/drawing/2014/main" id="{88D743C7-4AFE-01F7-AC90-17674E15ABC8}"/>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710" r="-1" b="-1"/>
          <a:stretch/>
        </p:blipFill>
        <p:spPr bwMode="auto">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1040"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e la date 2">
            <a:extLst>
              <a:ext uri="{FF2B5EF4-FFF2-40B4-BE49-F238E27FC236}">
                <a16:creationId xmlns:a16="http://schemas.microsoft.com/office/drawing/2014/main" id="{19B7F1A1-D22B-15E9-E2FB-DFA7FFDD4B43}"/>
              </a:ext>
            </a:extLst>
          </p:cNvPr>
          <p:cNvSpPr>
            <a:spLocks noGrp="1"/>
          </p:cNvSpPr>
          <p:nvPr>
            <p:ph type="dt" sz="half" idx="10"/>
          </p:nvPr>
        </p:nvSpPr>
        <p:spPr>
          <a:xfrm>
            <a:off x="838200" y="6356350"/>
            <a:ext cx="2743200" cy="365125"/>
          </a:xfrm>
        </p:spPr>
        <p:txBody>
          <a:bodyPr>
            <a:normAutofit/>
          </a:bodyPr>
          <a:lstStyle/>
          <a:p>
            <a:pPr>
              <a:spcAft>
                <a:spcPts val="600"/>
              </a:spcAft>
            </a:pPr>
            <a:fld id="{82146103-E2C9-46F7-ABE2-EC7D84DB2563}" type="datetime6">
              <a:rPr lang="fr-BE" smtClean="0">
                <a:solidFill>
                  <a:srgbClr val="FFFFFF"/>
                </a:solidFill>
              </a:rPr>
              <a:t>novembre 23</a:t>
            </a:fld>
            <a:endParaRPr lang="fr-BE">
              <a:solidFill>
                <a:srgbClr val="FFFFFF"/>
              </a:solidFill>
            </a:endParaRPr>
          </a:p>
        </p:txBody>
      </p:sp>
      <p:sp>
        <p:nvSpPr>
          <p:cNvPr id="4" name="Espace réservé du pied de page 3">
            <a:extLst>
              <a:ext uri="{FF2B5EF4-FFF2-40B4-BE49-F238E27FC236}">
                <a16:creationId xmlns:a16="http://schemas.microsoft.com/office/drawing/2014/main" id="{EE06A43F-1B26-EA1A-F3B6-8CF4CCF4648D}"/>
              </a:ext>
            </a:extLst>
          </p:cNvPr>
          <p:cNvSpPr>
            <a:spLocks noGrp="1"/>
          </p:cNvSpPr>
          <p:nvPr>
            <p:ph type="ftr" sz="quarter" idx="11"/>
          </p:nvPr>
        </p:nvSpPr>
        <p:spPr>
          <a:xfrm>
            <a:off x="4038600" y="6356350"/>
            <a:ext cx="4114800" cy="365125"/>
          </a:xfrm>
        </p:spPr>
        <p:txBody>
          <a:bodyPr>
            <a:normAutofit/>
          </a:bodyPr>
          <a:lstStyle/>
          <a:p>
            <a:pPr>
              <a:spcAft>
                <a:spcPts val="600"/>
              </a:spcAft>
            </a:pPr>
            <a:r>
              <a:rPr lang="fr-FR"/>
              <a:t>© SOS BURNOUT BELGIQUE                 </a:t>
            </a:r>
            <a:endParaRPr lang="fr-BE"/>
          </a:p>
        </p:txBody>
      </p:sp>
    </p:spTree>
    <p:extLst>
      <p:ext uri="{BB962C8B-B14F-4D97-AF65-F5344CB8AC3E}">
        <p14:creationId xmlns:p14="http://schemas.microsoft.com/office/powerpoint/2010/main" val="2713398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10411" y="-87180"/>
            <a:ext cx="12191979" cy="6887364"/>
          </a:xfrm>
          <a:prstGeom prst="rect">
            <a:avLst/>
          </a:prstGeom>
        </p:spPr>
      </p:pic>
      <p:sp>
        <p:nvSpPr>
          <p:cNvPr id="46" name="Rectangle 45">
            <a:extLst>
              <a:ext uri="{FF2B5EF4-FFF2-40B4-BE49-F238E27FC236}">
                <a16:creationId xmlns:a16="http://schemas.microsoft.com/office/drawing/2014/main" id="{4D60F200-5EB0-B223-2439-C96C67F0F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063219" y="-1252908"/>
            <a:ext cx="4065561" cy="12192000"/>
          </a:xfrm>
          <a:prstGeom prst="rect">
            <a:avLst/>
          </a:prstGeom>
          <a:gradFill flip="none" rotWithShape="1">
            <a:gsLst>
              <a:gs pos="17000">
                <a:srgbClr val="000000">
                  <a:alpha val="59000"/>
                </a:srgbClr>
              </a:gs>
              <a:gs pos="100000">
                <a:srgbClr val="000000">
                  <a:alpha val="0"/>
                </a:srgb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F92CB243-67C5-E304-31A0-4D7D607BA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464116" y="322049"/>
            <a:ext cx="3067943" cy="2408606"/>
          </a:xfrm>
          <a:prstGeom prst="rect">
            <a:avLst/>
          </a:prstGeom>
          <a:gradFill flip="none" rotWithShape="1">
            <a:gsLst>
              <a:gs pos="0">
                <a:schemeClr val="accent2"/>
              </a:gs>
              <a:gs pos="51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50" name="Rectangle 49">
            <a:extLst>
              <a:ext uri="{FF2B5EF4-FFF2-40B4-BE49-F238E27FC236}">
                <a16:creationId xmlns:a16="http://schemas.microsoft.com/office/drawing/2014/main" id="{11A95761-C93E-94BF-087D-D2A823789E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0392" y="4172881"/>
            <a:ext cx="7154743" cy="2702991"/>
          </a:xfrm>
          <a:prstGeom prst="rect">
            <a:avLst/>
          </a:prstGeom>
          <a:gradFill flip="none" rotWithShape="1">
            <a:gsLst>
              <a:gs pos="0">
                <a:schemeClr val="accent5"/>
              </a:gs>
              <a:gs pos="52000">
                <a:schemeClr val="accent2">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838200" y="517229"/>
            <a:ext cx="4849044" cy="2839273"/>
          </a:xfrm>
        </p:spPr>
        <p:txBody>
          <a:bodyPr vert="horz" lIns="91440" tIns="45720" rIns="91440" bIns="45720" rtlCol="0" anchor="b">
            <a:normAutofit/>
          </a:bodyPr>
          <a:lstStyle/>
          <a:p>
            <a:r>
              <a:rPr lang="en-US" sz="3600" b="1" dirty="0"/>
              <a:t>Pour </a:t>
            </a:r>
            <a:r>
              <a:rPr lang="en-US" sz="3600" b="1" dirty="0" err="1"/>
              <a:t>aller</a:t>
            </a:r>
            <a:r>
              <a:rPr lang="en-US" sz="3600" b="1" dirty="0"/>
              <a:t> plus loin, </a:t>
            </a:r>
            <a:r>
              <a:rPr lang="en-US" sz="3600" b="1" dirty="0" err="1"/>
              <a:t>consultez</a:t>
            </a:r>
            <a:r>
              <a:rPr lang="en-US" sz="3600" b="1" dirty="0"/>
              <a:t> le site de </a:t>
            </a:r>
            <a:r>
              <a:rPr lang="en-US" sz="3600" b="1" dirty="0" err="1"/>
              <a:t>l’INAMI</a:t>
            </a:r>
            <a:r>
              <a:rPr lang="en-US" sz="3600" b="1" dirty="0"/>
              <a:t>  </a:t>
            </a:r>
            <a:r>
              <a:rPr lang="fr-FR" sz="3200" b="1" dirty="0">
                <a:hlinkClick r:id="rId3"/>
              </a:rPr>
              <a:t>ICI</a:t>
            </a:r>
            <a:br>
              <a:rPr lang="en-US" sz="3600" b="1" dirty="0"/>
            </a:br>
            <a:endParaRPr lang="en-US" sz="3600" b="1" dirty="0"/>
          </a:p>
        </p:txBody>
      </p:sp>
      <p:sp>
        <p:nvSpPr>
          <p:cNvPr id="3" name="Espace réservé de la date 2">
            <a:extLst>
              <a:ext uri="{FF2B5EF4-FFF2-40B4-BE49-F238E27FC236}">
                <a16:creationId xmlns:a16="http://schemas.microsoft.com/office/drawing/2014/main" id="{755EFE1D-1688-6785-C3F0-F1FCAD2ADBA2}"/>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defRPr/>
            </a:pPr>
            <a:fld id="{14E8A921-998B-4D51-B367-A0730ABC85E7}" type="datetime6">
              <a:rPr lang="en-US">
                <a:solidFill>
                  <a:srgbClr val="FFFFFF"/>
                </a:solidFill>
                <a:latin typeface="Calibri" panose="020F0502020204030204"/>
              </a:rPr>
              <a:pPr>
                <a:spcAft>
                  <a:spcPts val="600"/>
                </a:spcAft>
                <a:defRPr/>
              </a:pPr>
              <a:t>November 23</a:t>
            </a:fld>
            <a:endParaRPr lang="en-US">
              <a:solidFill>
                <a:srgbClr val="FFFFFF"/>
              </a:solidFill>
              <a:latin typeface="Calibri" panose="020F0502020204030204"/>
            </a:endParaRPr>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a:solidFill>
                  <a:srgbClr val="FFFFFF"/>
                </a:solidFill>
                <a:latin typeface="Calibri" panose="020F0502020204030204"/>
                <a:ea typeface="+mn-ea"/>
                <a:cs typeface="+mn-cs"/>
              </a:rPr>
              <a:t>© SOS BURNOUT BELGIQUE                 </a:t>
            </a:r>
          </a:p>
        </p:txBody>
      </p:sp>
      <p:sp>
        <p:nvSpPr>
          <p:cNvPr id="52" name="Rectangle 51">
            <a:extLst>
              <a:ext uri="{FF2B5EF4-FFF2-40B4-BE49-F238E27FC236}">
                <a16:creationId xmlns:a16="http://schemas.microsoft.com/office/drawing/2014/main" id="{6E63D1A5-FD49-4756-F62E-786C34E63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06736" y="-7619"/>
            <a:ext cx="995654" cy="6918113"/>
          </a:xfrm>
          <a:prstGeom prst="rect">
            <a:avLst/>
          </a:prstGeom>
          <a:gradFill flip="none" rotWithShape="1">
            <a:gsLst>
              <a:gs pos="0">
                <a:schemeClr val="accent5">
                  <a:alpha val="68000"/>
                </a:schemeClr>
              </a:gs>
              <a:gs pos="37000">
                <a:schemeClr val="accent5">
                  <a:alpha val="0"/>
                </a:schemeClr>
              </a:gs>
            </a:gsLst>
            <a:lin ang="10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2452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199" name="Rectangle 8198">
            <a:extLst>
              <a:ext uri="{FF2B5EF4-FFF2-40B4-BE49-F238E27FC236}">
                <a16:creationId xmlns:a16="http://schemas.microsoft.com/office/drawing/2014/main" id="{5AE9FC70-8A26-4CF2-8E04-EBDADB8B8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1" name="Rectangle 8200">
            <a:extLst>
              <a:ext uri="{FF2B5EF4-FFF2-40B4-BE49-F238E27FC236}">
                <a16:creationId xmlns:a16="http://schemas.microsoft.com/office/drawing/2014/main" id="{609CB703-C563-4F1F-BF28-83C06E978C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Titre 5">
            <a:extLst>
              <a:ext uri="{FF2B5EF4-FFF2-40B4-BE49-F238E27FC236}">
                <a16:creationId xmlns:a16="http://schemas.microsoft.com/office/drawing/2014/main" id="{60FF333F-E12D-2904-6465-EDA2BE76CFD5}"/>
              </a:ext>
            </a:extLst>
          </p:cNvPr>
          <p:cNvSpPr txBox="1">
            <a:spLocks noGrp="1"/>
          </p:cNvSpPr>
          <p:nvPr>
            <p:ph type="ctrTitle"/>
          </p:nvPr>
        </p:nvSpPr>
        <p:spPr>
          <a:xfrm>
            <a:off x="4226768" y="3339120"/>
            <a:ext cx="6829200" cy="1367392"/>
          </a:xfrm>
          <a:prstGeom prst="rect">
            <a:avLst/>
          </a:prstGeom>
        </p:spPr>
        <p:txBody>
          <a:bodyPr vert="horz" lIns="91440" tIns="45720" rIns="91440" bIns="45720" rtlCol="0" anchor="b">
            <a:normAutofit fontScale="90000"/>
          </a:bodyPr>
          <a:lstStyle/>
          <a:p>
            <a:pPr>
              <a:spcAft>
                <a:spcPts val="600"/>
              </a:spcAft>
            </a:pPr>
            <a:r>
              <a:rPr lang="en-US" sz="3500" b="1" dirty="0" err="1">
                <a:solidFill>
                  <a:srgbClr val="FFFFFF"/>
                </a:solidFill>
              </a:rPr>
              <a:t>Vous</a:t>
            </a:r>
            <a:r>
              <a:rPr lang="en-US" sz="3500" b="1" dirty="0">
                <a:solidFill>
                  <a:srgbClr val="FFFFFF"/>
                </a:solidFill>
              </a:rPr>
              <a:t> </a:t>
            </a:r>
            <a:r>
              <a:rPr lang="en-US" sz="3500" b="1" dirty="0" err="1">
                <a:solidFill>
                  <a:srgbClr val="FFFFFF"/>
                </a:solidFill>
              </a:rPr>
              <a:t>êtes</a:t>
            </a:r>
            <a:r>
              <a:rPr lang="en-US" sz="3500" b="1" dirty="0">
                <a:solidFill>
                  <a:srgbClr val="FFFFFF"/>
                </a:solidFill>
              </a:rPr>
              <a:t> </a:t>
            </a:r>
            <a:r>
              <a:rPr lang="en-US" sz="3500" b="1" dirty="0">
                <a:solidFill>
                  <a:srgbClr val="00B0F0"/>
                </a:solidFill>
                <a:effectLst>
                  <a:outerShdw blurRad="38100" dist="38100" dir="2700000" algn="tl">
                    <a:srgbClr val="000000">
                      <a:alpha val="43137"/>
                    </a:srgbClr>
                  </a:outerShdw>
                </a:effectLst>
              </a:rPr>
              <a:t>independent à </a:t>
            </a:r>
            <a:r>
              <a:rPr lang="en-US" sz="3500" b="1" dirty="0" err="1">
                <a:solidFill>
                  <a:srgbClr val="00B0F0"/>
                </a:solidFill>
                <a:effectLst>
                  <a:outerShdw blurRad="38100" dist="38100" dir="2700000" algn="tl">
                    <a:srgbClr val="000000">
                      <a:alpha val="43137"/>
                    </a:srgbClr>
                  </a:outerShdw>
                </a:effectLst>
              </a:rPr>
              <a:t>titre</a:t>
            </a:r>
            <a:r>
              <a:rPr lang="en-US" sz="3500" b="1" dirty="0">
                <a:solidFill>
                  <a:srgbClr val="00B0F0"/>
                </a:solidFill>
                <a:effectLst>
                  <a:outerShdw blurRad="38100" dist="38100" dir="2700000" algn="tl">
                    <a:srgbClr val="000000">
                      <a:alpha val="43137"/>
                    </a:srgbClr>
                  </a:outerShdw>
                </a:effectLst>
              </a:rPr>
              <a:t> principal</a:t>
            </a:r>
          </a:p>
          <a:p>
            <a:pPr>
              <a:spcAft>
                <a:spcPts val="600"/>
              </a:spcAft>
            </a:pPr>
            <a:r>
              <a:rPr lang="en-US" sz="3500" b="1" dirty="0">
                <a:solidFill>
                  <a:srgbClr val="FFFFFF"/>
                </a:solidFill>
              </a:rPr>
              <a:t>et </a:t>
            </a:r>
            <a:r>
              <a:rPr lang="en-US" sz="3500" b="1" dirty="0" err="1">
                <a:solidFill>
                  <a:srgbClr val="FFFFFF"/>
                </a:solidFill>
              </a:rPr>
              <a:t>reconnu</a:t>
            </a:r>
            <a:r>
              <a:rPr lang="en-US" sz="3500" b="1" dirty="0">
                <a:solidFill>
                  <a:srgbClr val="FFFFFF"/>
                </a:solidFill>
              </a:rPr>
              <a:t> </a:t>
            </a:r>
            <a:r>
              <a:rPr lang="en-US" sz="3500" b="1" dirty="0" err="1">
                <a:solidFill>
                  <a:srgbClr val="FFFFFF"/>
                </a:solidFill>
              </a:rPr>
              <a:t>en</a:t>
            </a:r>
            <a:r>
              <a:rPr lang="en-US" sz="3500" b="1" dirty="0">
                <a:solidFill>
                  <a:srgbClr val="FFFFFF"/>
                </a:solidFill>
              </a:rPr>
              <a:t> </a:t>
            </a:r>
            <a:r>
              <a:rPr lang="en-US" sz="3500" b="1" dirty="0" err="1">
                <a:solidFill>
                  <a:srgbClr val="FFFFFF"/>
                </a:solidFill>
              </a:rPr>
              <a:t>incapacité</a:t>
            </a:r>
            <a:r>
              <a:rPr lang="en-US" sz="3500" b="1" dirty="0">
                <a:solidFill>
                  <a:srgbClr val="FFFFFF"/>
                </a:solidFill>
              </a:rPr>
              <a:t> de travail.</a:t>
            </a:r>
          </a:p>
        </p:txBody>
      </p:sp>
      <p:sp>
        <p:nvSpPr>
          <p:cNvPr id="4" name="Espace réservé de la date 3">
            <a:extLst>
              <a:ext uri="{FF2B5EF4-FFF2-40B4-BE49-F238E27FC236}">
                <a16:creationId xmlns:a16="http://schemas.microsoft.com/office/drawing/2014/main" id="{B7850073-587A-71B4-8990-E9A19D169251}"/>
              </a:ext>
            </a:extLst>
          </p:cNvPr>
          <p:cNvSpPr>
            <a:spLocks noGrp="1"/>
          </p:cNvSpPr>
          <p:nvPr>
            <p:ph type="dt" sz="half" idx="10"/>
          </p:nvPr>
        </p:nvSpPr>
        <p:spPr>
          <a:xfrm>
            <a:off x="661988" y="198437"/>
            <a:ext cx="2743200" cy="365125"/>
          </a:xfrm>
        </p:spPr>
        <p:txBody>
          <a:bodyPr>
            <a:normAutofit/>
          </a:bodyPr>
          <a:lstStyle/>
          <a:p>
            <a:pPr>
              <a:spcAft>
                <a:spcPts val="600"/>
              </a:spcAft>
            </a:pPr>
            <a:fld id="{F4BE794B-2E0D-43BF-970B-AFF8CD69C517}" type="datetime6">
              <a:rPr lang="fr-BE" smtClean="0">
                <a:solidFill>
                  <a:srgbClr val="FFFFFF"/>
                </a:solidFill>
              </a:rPr>
              <a:pPr>
                <a:spcAft>
                  <a:spcPts val="600"/>
                </a:spcAft>
              </a:pPr>
              <a:t>novembre 23</a:t>
            </a:fld>
            <a:endParaRPr lang="fr-BE">
              <a:solidFill>
                <a:srgbClr val="FFFFFF"/>
              </a:solidFill>
            </a:endParaRPr>
          </a:p>
        </p:txBody>
      </p:sp>
      <p:sp>
        <p:nvSpPr>
          <p:cNvPr id="5" name="Espace réservé du pied de page 4">
            <a:extLst>
              <a:ext uri="{FF2B5EF4-FFF2-40B4-BE49-F238E27FC236}">
                <a16:creationId xmlns:a16="http://schemas.microsoft.com/office/drawing/2014/main" id="{95EC230D-12ED-3D31-2E07-48F241108A11}"/>
              </a:ext>
            </a:extLst>
          </p:cNvPr>
          <p:cNvSpPr>
            <a:spLocks noGrp="1"/>
          </p:cNvSpPr>
          <p:nvPr>
            <p:ph type="ftr" sz="quarter" idx="11"/>
          </p:nvPr>
        </p:nvSpPr>
        <p:spPr>
          <a:xfrm rot="16200000">
            <a:off x="-550212" y="1934585"/>
            <a:ext cx="2789529" cy="365125"/>
          </a:xfrm>
        </p:spPr>
        <p:txBody>
          <a:bodyPr>
            <a:normAutofit/>
          </a:bodyPr>
          <a:lstStyle/>
          <a:p>
            <a:pPr>
              <a:spcAft>
                <a:spcPts val="600"/>
              </a:spcAft>
            </a:pPr>
            <a:r>
              <a:rPr lang="fr-FR">
                <a:solidFill>
                  <a:srgbClr val="FFFFFF"/>
                </a:solidFill>
              </a:rPr>
              <a:t>© SOS BURNOUT BELGIQUE                 </a:t>
            </a:r>
            <a:endParaRPr lang="fr-BE">
              <a:solidFill>
                <a:srgbClr val="FFFFFF"/>
              </a:solidFill>
            </a:endParaRPr>
          </a:p>
        </p:txBody>
      </p:sp>
      <p:sp>
        <p:nvSpPr>
          <p:cNvPr id="8203"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041" y="259737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cxnSp>
        <p:nvCxnSpPr>
          <p:cNvPr id="8205" name="Straight Connector 820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8207"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7821" y="282667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8209"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9869" y="610939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pic>
        <p:nvPicPr>
          <p:cNvPr id="2" name="Picture 2" descr="Gratuit Surface à Rayures Bleues, Rouges Et Jaunes Photos">
            <a:extLst>
              <a:ext uri="{FF2B5EF4-FFF2-40B4-BE49-F238E27FC236}">
                <a16:creationId xmlns:a16="http://schemas.microsoft.com/office/drawing/2014/main" id="{E9FD3E44-A204-FE74-F748-EAFA1846B1A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5185" r="61200" b="33475"/>
          <a:stretch/>
        </p:blipFill>
        <p:spPr bwMode="auto">
          <a:xfrm>
            <a:off x="1290864" y="1118005"/>
            <a:ext cx="3524247" cy="1998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6902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76"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50" name="Picture 6" descr="Gratuit Personne Tenant Un Stylet Blanc Photos">
            <a:extLst>
              <a:ext uri="{FF2B5EF4-FFF2-40B4-BE49-F238E27FC236}">
                <a16:creationId xmlns:a16="http://schemas.microsoft.com/office/drawing/2014/main" id="{06C57F2C-1BD9-E81B-050B-E99F2C30461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40833"/>
          <a:stretch/>
        </p:blipFill>
        <p:spPr bwMode="auto">
          <a:xfrm>
            <a:off x="-1" y="-2"/>
            <a:ext cx="5410198" cy="6858002"/>
          </a:xfrm>
          <a:prstGeom prst="rect">
            <a:avLst/>
          </a:prstGeom>
          <a:noFill/>
          <a:extLst>
            <a:ext uri="{909E8E84-426E-40DD-AFC4-6F175D3DCCD1}">
              <a14:hiddenFill xmlns:a14="http://schemas.microsoft.com/office/drawing/2010/main">
                <a:solidFill>
                  <a:srgbClr val="FFFFFF"/>
                </a:solidFill>
              </a14:hiddenFill>
            </a:ext>
          </a:extLst>
        </p:spPr>
      </p:pic>
      <p:sp useBgFill="1">
        <p:nvSpPr>
          <p:cNvPr id="6178" name="Rectangle 6177">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BEEF220-99A5-D47F-2FD9-171D3FA97CA3}"/>
              </a:ext>
            </a:extLst>
          </p:cNvPr>
          <p:cNvSpPr>
            <a:spLocks noGrp="1"/>
          </p:cNvSpPr>
          <p:nvPr>
            <p:ph type="ctrTitle"/>
          </p:nvPr>
        </p:nvSpPr>
        <p:spPr>
          <a:xfrm>
            <a:off x="5896946" y="2412923"/>
            <a:ext cx="6204857" cy="3157453"/>
          </a:xfrm>
        </p:spPr>
        <p:txBody>
          <a:bodyPr vert="horz" lIns="91440" tIns="45720" rIns="91440" bIns="45720" rtlCol="0" anchor="ctr">
            <a:normAutofit/>
          </a:bodyPr>
          <a:lstStyle/>
          <a:p>
            <a:pPr algn="l"/>
            <a:r>
              <a:rPr lang="en-US" sz="1800" b="1" dirty="0">
                <a:solidFill>
                  <a:srgbClr val="00B0F0"/>
                </a:solidFill>
              </a:rPr>
              <a:t>1. </a:t>
            </a:r>
            <a:r>
              <a:rPr lang="en-US" sz="1800" b="1" i="0" dirty="0" err="1">
                <a:solidFill>
                  <a:srgbClr val="00B0F0"/>
                </a:solidFill>
                <a:effectLst/>
              </a:rPr>
              <a:t>Consultez</a:t>
            </a:r>
            <a:r>
              <a:rPr lang="en-US" sz="1800" b="1" i="0" dirty="0">
                <a:solidFill>
                  <a:srgbClr val="00B0F0"/>
                </a:solidFill>
                <a:effectLst/>
              </a:rPr>
              <a:t> </a:t>
            </a:r>
            <a:r>
              <a:rPr lang="en-US" sz="1800" b="1" i="0" dirty="0" err="1">
                <a:solidFill>
                  <a:srgbClr val="00B0F0"/>
                </a:solidFill>
                <a:effectLst/>
              </a:rPr>
              <a:t>votre</a:t>
            </a:r>
            <a:r>
              <a:rPr lang="en-US" sz="1800" b="1" i="0" dirty="0">
                <a:solidFill>
                  <a:srgbClr val="00B0F0"/>
                </a:solidFill>
                <a:effectLst/>
              </a:rPr>
              <a:t> </a:t>
            </a:r>
            <a:r>
              <a:rPr lang="en-US" sz="1800" b="1" i="0" dirty="0" err="1">
                <a:solidFill>
                  <a:srgbClr val="00B0F0"/>
                </a:solidFill>
                <a:effectLst/>
              </a:rPr>
              <a:t>médecin</a:t>
            </a:r>
            <a:r>
              <a:rPr lang="en-US" sz="1800" b="1" i="0" dirty="0">
                <a:solidFill>
                  <a:srgbClr val="00B0F0"/>
                </a:solidFill>
                <a:effectLst/>
              </a:rPr>
              <a:t> </a:t>
            </a:r>
            <a:r>
              <a:rPr lang="en-US" sz="1800" b="0" i="0" dirty="0">
                <a:effectLst/>
              </a:rPr>
              <a:t>: Tout </a:t>
            </a:r>
            <a:r>
              <a:rPr lang="en-US" sz="1800" b="0" i="0" dirty="0" err="1">
                <a:effectLst/>
              </a:rPr>
              <a:t>d'abord</a:t>
            </a:r>
            <a:r>
              <a:rPr lang="en-US" sz="1800" b="0" i="0" dirty="0">
                <a:effectLst/>
              </a:rPr>
              <a:t>, </a:t>
            </a:r>
            <a:r>
              <a:rPr lang="en-US" sz="1800" b="0" i="0" dirty="0" err="1">
                <a:effectLst/>
              </a:rPr>
              <a:t>consultez</a:t>
            </a:r>
            <a:r>
              <a:rPr lang="en-US" sz="1800" b="0" i="0" dirty="0">
                <a:effectLst/>
              </a:rPr>
              <a:t> </a:t>
            </a:r>
            <a:r>
              <a:rPr lang="en-US" sz="1800" b="0" i="0" dirty="0" err="1">
                <a:effectLst/>
              </a:rPr>
              <a:t>votre</a:t>
            </a:r>
            <a:r>
              <a:rPr lang="en-US" sz="1800" b="0" i="0" dirty="0">
                <a:effectLst/>
              </a:rPr>
              <a:t>/</a:t>
            </a:r>
            <a:r>
              <a:rPr lang="en-US" sz="1800" b="0" i="0" dirty="0" err="1">
                <a:effectLst/>
              </a:rPr>
              <a:t>vos</a:t>
            </a:r>
            <a:r>
              <a:rPr lang="en-US" sz="1800" b="0" i="0" dirty="0">
                <a:effectLst/>
              </a:rPr>
              <a:t> </a:t>
            </a:r>
            <a:r>
              <a:rPr lang="en-US" sz="1800" b="0" i="0" dirty="0" err="1">
                <a:effectLst/>
              </a:rPr>
              <a:t>médecin</a:t>
            </a:r>
            <a:r>
              <a:rPr lang="en-US" sz="1800" b="0" i="0" dirty="0">
                <a:effectLst/>
              </a:rPr>
              <a:t>(s) pour </a:t>
            </a:r>
            <a:r>
              <a:rPr lang="en-US" sz="1800" b="0" i="0" dirty="0" err="1">
                <a:effectLst/>
              </a:rPr>
              <a:t>évaluer</a:t>
            </a:r>
            <a:r>
              <a:rPr lang="en-US" sz="1800" b="0" i="0" dirty="0">
                <a:effectLst/>
              </a:rPr>
              <a:t> </a:t>
            </a:r>
            <a:r>
              <a:rPr lang="en-US" sz="1800" b="0" i="0" dirty="0" err="1">
                <a:effectLst/>
              </a:rPr>
              <a:t>votre</a:t>
            </a:r>
            <a:r>
              <a:rPr lang="en-US" sz="1800" b="0" i="0" dirty="0">
                <a:effectLst/>
              </a:rPr>
              <a:t> état de </a:t>
            </a:r>
            <a:r>
              <a:rPr lang="en-US" sz="1800" b="0" i="0" dirty="0" err="1">
                <a:effectLst/>
              </a:rPr>
              <a:t>santé</a:t>
            </a:r>
            <a:r>
              <a:rPr lang="en-US" sz="1800" b="0" i="0" dirty="0">
                <a:effectLst/>
              </a:rPr>
              <a:t> et </a:t>
            </a:r>
            <a:r>
              <a:rPr lang="en-US" sz="1800" b="0" i="0" dirty="0" err="1">
                <a:effectLst/>
              </a:rPr>
              <a:t>déterminer</a:t>
            </a:r>
            <a:r>
              <a:rPr lang="en-US" sz="1800" b="0" i="0" dirty="0">
                <a:effectLst/>
              </a:rPr>
              <a:t> </a:t>
            </a:r>
            <a:r>
              <a:rPr lang="en-US" sz="1800" b="0" i="0" dirty="0" err="1">
                <a:effectLst/>
              </a:rPr>
              <a:t>si</a:t>
            </a:r>
            <a:r>
              <a:rPr lang="en-US" sz="1800" b="0" i="0" dirty="0">
                <a:effectLst/>
              </a:rPr>
              <a:t> </a:t>
            </a:r>
            <a:r>
              <a:rPr lang="en-US" sz="1800" b="0" i="0" dirty="0" err="1">
                <a:effectLst/>
              </a:rPr>
              <a:t>vous</a:t>
            </a:r>
            <a:r>
              <a:rPr lang="en-US" sz="1800" b="0" i="0" dirty="0">
                <a:effectLst/>
              </a:rPr>
              <a:t> </a:t>
            </a:r>
            <a:r>
              <a:rPr lang="en-US" sz="1800" b="0" i="0" dirty="0" err="1">
                <a:effectLst/>
              </a:rPr>
              <a:t>êtes</a:t>
            </a:r>
            <a:r>
              <a:rPr lang="en-US" sz="1800" b="0" i="0" dirty="0">
                <a:effectLst/>
              </a:rPr>
              <a:t> </a:t>
            </a:r>
            <a:r>
              <a:rPr lang="en-US" sz="1800" b="0" i="0" dirty="0" err="1">
                <a:effectLst/>
              </a:rPr>
              <a:t>apte</a:t>
            </a:r>
            <a:r>
              <a:rPr lang="en-US" sz="1800" b="0" i="0" dirty="0">
                <a:effectLst/>
              </a:rPr>
              <a:t> à </a:t>
            </a:r>
            <a:r>
              <a:rPr lang="en-US" sz="1800" b="0" i="0" dirty="0" err="1">
                <a:effectLst/>
              </a:rPr>
              <a:t>reprendre</a:t>
            </a:r>
            <a:r>
              <a:rPr lang="en-US" sz="1800" b="0" i="0" dirty="0">
                <a:effectLst/>
              </a:rPr>
              <a:t> le travail à temps </a:t>
            </a:r>
            <a:r>
              <a:rPr lang="en-US" sz="1800" b="0" i="0" dirty="0" err="1">
                <a:effectLst/>
              </a:rPr>
              <a:t>partiel</a:t>
            </a:r>
            <a:r>
              <a:rPr lang="en-US" sz="1800" b="0" i="0" dirty="0">
                <a:effectLst/>
              </a:rPr>
              <a:t> </a:t>
            </a:r>
            <a:r>
              <a:rPr lang="en-US" sz="1800" b="0" i="0" dirty="0" err="1">
                <a:effectLst/>
              </a:rPr>
              <a:t>médical</a:t>
            </a:r>
            <a:r>
              <a:rPr lang="en-US" sz="1800" b="0" i="0" dirty="0">
                <a:effectLst/>
              </a:rPr>
              <a:t>.</a:t>
            </a:r>
            <a:br>
              <a:rPr lang="en-US" sz="1800" b="0" i="0" dirty="0">
                <a:effectLst/>
              </a:rPr>
            </a:br>
            <a:endParaRPr lang="en-US" sz="1000" dirty="0"/>
          </a:p>
        </p:txBody>
      </p:sp>
      <p:sp>
        <p:nvSpPr>
          <p:cNvPr id="6" name="ZoneTexte 5">
            <a:extLst>
              <a:ext uri="{FF2B5EF4-FFF2-40B4-BE49-F238E27FC236}">
                <a16:creationId xmlns:a16="http://schemas.microsoft.com/office/drawing/2014/main" id="{4E82411F-FFA5-82A3-90AE-DED9E62A8F54}"/>
              </a:ext>
            </a:extLst>
          </p:cNvPr>
          <p:cNvSpPr txBox="1"/>
          <p:nvPr/>
        </p:nvSpPr>
        <p:spPr>
          <a:xfrm>
            <a:off x="6005024" y="399612"/>
            <a:ext cx="5247340" cy="2013311"/>
          </a:xfrm>
          <a:prstGeom prst="rect">
            <a:avLst/>
          </a:prstGeom>
        </p:spPr>
        <p:txBody>
          <a:bodyPr vert="horz" lIns="91440" tIns="45720" rIns="91440" bIns="45720" rtlCol="0" anchor="ctr">
            <a:normAutofit/>
          </a:bodyPr>
          <a:lstStyle/>
          <a:p>
            <a:pPr>
              <a:lnSpc>
                <a:spcPct val="90000"/>
              </a:lnSpc>
              <a:spcAft>
                <a:spcPts val="600"/>
              </a:spcAft>
            </a:pPr>
            <a:r>
              <a:rPr lang="en-US" sz="2000" dirty="0"/>
              <a:t>Si </a:t>
            </a:r>
            <a:r>
              <a:rPr lang="en-US" sz="2000" dirty="0" err="1"/>
              <a:t>vous</a:t>
            </a:r>
            <a:r>
              <a:rPr lang="en-US" sz="2000" dirty="0"/>
              <a:t> </a:t>
            </a:r>
            <a:r>
              <a:rPr lang="en-US" sz="2000" dirty="0" err="1"/>
              <a:t>estimez</a:t>
            </a:r>
            <a:r>
              <a:rPr lang="en-US" sz="2000" dirty="0"/>
              <a:t> </a:t>
            </a:r>
            <a:r>
              <a:rPr lang="en-US" sz="2000" dirty="0" err="1"/>
              <a:t>être</a:t>
            </a:r>
            <a:r>
              <a:rPr lang="en-US" sz="2000" dirty="0"/>
              <a:t> </a:t>
            </a:r>
            <a:r>
              <a:rPr lang="en-US" sz="2000" dirty="0" err="1"/>
              <a:t>apte</a:t>
            </a:r>
            <a:r>
              <a:rPr lang="en-US" sz="2000" dirty="0"/>
              <a:t> à </a:t>
            </a:r>
            <a:r>
              <a:rPr lang="en-US" sz="2000" dirty="0" err="1"/>
              <a:t>réintégrer</a:t>
            </a:r>
            <a:r>
              <a:rPr lang="en-US" sz="2000" dirty="0"/>
              <a:t> le </a:t>
            </a:r>
            <a:r>
              <a:rPr lang="en-US" sz="2000" dirty="0" err="1"/>
              <a:t>marché</a:t>
            </a:r>
            <a:r>
              <a:rPr lang="en-US" sz="2000" dirty="0"/>
              <a:t> du travail </a:t>
            </a:r>
            <a:r>
              <a:rPr lang="en-US" sz="2000" dirty="0" err="1"/>
              <a:t>en</a:t>
            </a:r>
            <a:r>
              <a:rPr lang="en-US" sz="2000" dirty="0"/>
              <a:t> </a:t>
            </a:r>
            <a:r>
              <a:rPr lang="en-US" sz="2000" dirty="0" err="1"/>
              <a:t>adaptant</a:t>
            </a:r>
            <a:r>
              <a:rPr lang="en-US" sz="2000" dirty="0"/>
              <a:t> </a:t>
            </a:r>
            <a:r>
              <a:rPr lang="en-US" sz="2000" dirty="0" err="1"/>
              <a:t>votre</a:t>
            </a:r>
            <a:r>
              <a:rPr lang="en-US" sz="2000" dirty="0"/>
              <a:t> </a:t>
            </a:r>
            <a:r>
              <a:rPr lang="en-US" sz="2000" dirty="0" err="1"/>
              <a:t>emploi</a:t>
            </a:r>
            <a:r>
              <a:rPr lang="en-US" sz="2000" dirty="0"/>
              <a:t> à </a:t>
            </a:r>
            <a:r>
              <a:rPr lang="en-US" sz="2000" dirty="0" err="1"/>
              <a:t>votre</a:t>
            </a:r>
            <a:r>
              <a:rPr lang="en-US" sz="2000" dirty="0"/>
              <a:t> </a:t>
            </a:r>
            <a:r>
              <a:rPr lang="en-US" sz="2000" b="0" i="0" dirty="0">
                <a:effectLst/>
              </a:rPr>
              <a:t>état de </a:t>
            </a:r>
            <a:r>
              <a:rPr lang="en-US" sz="2000" b="0" i="0" dirty="0" err="1">
                <a:effectLst/>
              </a:rPr>
              <a:t>santé</a:t>
            </a:r>
            <a:r>
              <a:rPr lang="en-US" sz="2000" b="0" i="0" dirty="0">
                <a:effectLst/>
              </a:rPr>
              <a:t> pendant </a:t>
            </a:r>
            <a:r>
              <a:rPr lang="en-US" sz="2000" b="0" i="0" dirty="0" err="1">
                <a:effectLst/>
              </a:rPr>
              <a:t>votre</a:t>
            </a:r>
            <a:r>
              <a:rPr lang="en-US" sz="2000" b="0" i="0" dirty="0">
                <a:effectLst/>
              </a:rPr>
              <a:t> </a:t>
            </a:r>
            <a:r>
              <a:rPr lang="en-US" sz="2000" b="0" i="0" dirty="0" err="1">
                <a:effectLst/>
              </a:rPr>
              <a:t>période</a:t>
            </a:r>
            <a:r>
              <a:rPr lang="en-US" sz="2000" b="0" i="0" dirty="0">
                <a:effectLst/>
              </a:rPr>
              <a:t> </a:t>
            </a:r>
            <a:r>
              <a:rPr lang="en-US" sz="2000" b="0" i="0" dirty="0" err="1">
                <a:effectLst/>
              </a:rPr>
              <a:t>d'incapacité</a:t>
            </a:r>
            <a:r>
              <a:rPr lang="en-US" sz="2000" b="0" i="0" dirty="0">
                <a:effectLst/>
              </a:rPr>
              <a:t> de travail </a:t>
            </a:r>
            <a:r>
              <a:rPr lang="en-US" sz="2000" b="0" i="0" dirty="0" err="1">
                <a:effectLst/>
              </a:rPr>
              <a:t>vous</a:t>
            </a:r>
            <a:r>
              <a:rPr lang="en-US" sz="2000" b="0" i="0" dirty="0">
                <a:effectLst/>
              </a:rPr>
              <a:t> </a:t>
            </a:r>
            <a:r>
              <a:rPr lang="en-US" sz="2000" b="0" i="0" dirty="0" err="1">
                <a:effectLst/>
              </a:rPr>
              <a:t>devez</a:t>
            </a:r>
            <a:r>
              <a:rPr lang="en-US" sz="2000" b="0" i="0" dirty="0">
                <a:effectLst/>
              </a:rPr>
              <a:t> respecter </a:t>
            </a:r>
            <a:r>
              <a:rPr lang="en-US" sz="2000" b="0" i="0" dirty="0" err="1">
                <a:effectLst/>
              </a:rPr>
              <a:t>plusieurs</a:t>
            </a:r>
            <a:r>
              <a:rPr lang="en-US" sz="2000" b="0" i="0" dirty="0">
                <a:effectLst/>
              </a:rPr>
              <a:t> étapes </a:t>
            </a:r>
            <a:r>
              <a:rPr lang="en-US" sz="2000" b="1" i="0" dirty="0">
                <a:solidFill>
                  <a:srgbClr val="00B0F0"/>
                </a:solidFill>
                <a:effectLst/>
              </a:rPr>
              <a:t>PREALABLES</a:t>
            </a:r>
            <a:r>
              <a:rPr lang="en-US" sz="2000" b="1" i="0" dirty="0">
                <a:effectLst/>
              </a:rPr>
              <a:t> :</a:t>
            </a:r>
            <a:endParaRPr lang="en-US" sz="2000" dirty="0"/>
          </a:p>
        </p:txBody>
      </p:sp>
      <p:sp>
        <p:nvSpPr>
          <p:cNvPr id="4" name="Espace réservé de la date 3">
            <a:extLst>
              <a:ext uri="{FF2B5EF4-FFF2-40B4-BE49-F238E27FC236}">
                <a16:creationId xmlns:a16="http://schemas.microsoft.com/office/drawing/2014/main" id="{023ACF96-5131-84E8-5721-AC0BD9D68A4E}"/>
              </a:ext>
            </a:extLst>
          </p:cNvPr>
          <p:cNvSpPr>
            <a:spLocks noGrp="1"/>
          </p:cNvSpPr>
          <p:nvPr>
            <p:ph type="dt" sz="half" idx="10"/>
          </p:nvPr>
        </p:nvSpPr>
        <p:spPr>
          <a:xfrm>
            <a:off x="758952" y="6356350"/>
            <a:ext cx="2743200" cy="365125"/>
          </a:xfrm>
        </p:spPr>
        <p:txBody>
          <a:bodyPr vert="horz" lIns="91440" tIns="45720" rIns="91440" bIns="45720" rtlCol="0" anchor="ctr">
            <a:normAutofit/>
          </a:bodyPr>
          <a:lstStyle/>
          <a:p>
            <a:pPr>
              <a:spcAft>
                <a:spcPts val="600"/>
              </a:spcAft>
              <a:defRPr/>
            </a:pPr>
            <a:fld id="{F4BE794B-2E0D-43BF-970B-AFF8CD69C517}" type="datetime6">
              <a:rPr lang="en-US">
                <a:solidFill>
                  <a:srgbClr val="FFFFFF"/>
                </a:solidFill>
                <a:latin typeface="Calibri" panose="020F0502020204030204"/>
              </a:rPr>
              <a:pPr>
                <a:spcAft>
                  <a:spcPts val="600"/>
                </a:spcAft>
                <a:defRPr/>
              </a:pPr>
              <a:t>November 23</a:t>
            </a:fld>
            <a:endParaRPr lang="en-US">
              <a:solidFill>
                <a:srgbClr val="FFFFFF"/>
              </a:solidFill>
              <a:latin typeface="Calibri" panose="020F0502020204030204"/>
            </a:endParaRPr>
          </a:p>
        </p:txBody>
      </p:sp>
      <p:sp>
        <p:nvSpPr>
          <p:cNvPr id="5" name="Espace réservé du pied de page 4">
            <a:extLst>
              <a:ext uri="{FF2B5EF4-FFF2-40B4-BE49-F238E27FC236}">
                <a16:creationId xmlns:a16="http://schemas.microsoft.com/office/drawing/2014/main" id="{CA512BB3-AFEF-6250-DA8B-08F094D21F05}"/>
              </a:ext>
            </a:extLst>
          </p:cNvPr>
          <p:cNvSpPr>
            <a:spLocks noGrp="1"/>
          </p:cNvSpPr>
          <p:nvPr>
            <p:ph type="ftr" sz="quarter" idx="11"/>
          </p:nvPr>
        </p:nvSpPr>
        <p:spPr>
          <a:xfrm>
            <a:off x="6005024" y="6356350"/>
            <a:ext cx="4323832" cy="365125"/>
          </a:xfrm>
        </p:spPr>
        <p:txBody>
          <a:bodyPr vert="horz" lIns="91440" tIns="45720" rIns="91440" bIns="45720" rtlCol="0" anchor="ctr">
            <a:normAutofit/>
          </a:bodyPr>
          <a:lstStyle/>
          <a:p>
            <a:pPr algn="l">
              <a:spcAft>
                <a:spcPts val="600"/>
              </a:spcAft>
              <a:defRPr/>
            </a:pPr>
            <a:r>
              <a:rPr lang="en-US" kern="1200">
                <a:solidFill>
                  <a:schemeClr val="tx1"/>
                </a:solidFill>
                <a:latin typeface="Calibri" panose="020F0502020204030204"/>
                <a:ea typeface="+mn-ea"/>
                <a:cs typeface="+mn-cs"/>
              </a:rPr>
              <a:t>© SOS BURNOUT BELGIQUE                 </a:t>
            </a:r>
          </a:p>
        </p:txBody>
      </p:sp>
    </p:spTree>
    <p:extLst>
      <p:ext uri="{BB962C8B-B14F-4D97-AF65-F5344CB8AC3E}">
        <p14:creationId xmlns:p14="http://schemas.microsoft.com/office/powerpoint/2010/main" val="465902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88" name="Rectangle 7187">
            <a:extLst>
              <a:ext uri="{FF2B5EF4-FFF2-40B4-BE49-F238E27FC236}">
                <a16:creationId xmlns:a16="http://schemas.microsoft.com/office/drawing/2014/main" id="{EC3FE92E-FF21-46DB-BE36-B3A5D4149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89" name="Rectangle 7188">
            <a:extLst>
              <a:ext uri="{FF2B5EF4-FFF2-40B4-BE49-F238E27FC236}">
                <a16:creationId xmlns:a16="http://schemas.microsoft.com/office/drawing/2014/main" id="{7E9DFFEE-526A-4D56-A70C-EADE7289BE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572128F-E81B-D9B9-242A-3EAC186047DD}"/>
              </a:ext>
            </a:extLst>
          </p:cNvPr>
          <p:cNvSpPr>
            <a:spLocks noGrp="1"/>
          </p:cNvSpPr>
          <p:nvPr>
            <p:ph type="title"/>
          </p:nvPr>
        </p:nvSpPr>
        <p:spPr>
          <a:xfrm>
            <a:off x="760067" y="578498"/>
            <a:ext cx="5424278" cy="4357898"/>
          </a:xfrm>
        </p:spPr>
        <p:txBody>
          <a:bodyPr vert="horz" lIns="91440" tIns="45720" rIns="91440" bIns="45720" rtlCol="0" anchor="b">
            <a:normAutofit fontScale="90000"/>
          </a:bodyPr>
          <a:lstStyle/>
          <a:p>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dirty="0">
                <a:solidFill>
                  <a:srgbClr val="00B0F0"/>
                </a:solidFill>
              </a:rPr>
            </a:br>
            <a:br>
              <a:rPr lang="en-US" sz="2000" b="1" dirty="0">
                <a:solidFill>
                  <a:srgbClr val="00B0F0"/>
                </a:solidFill>
              </a:rPr>
            </a:br>
            <a:br>
              <a:rPr lang="en-US" sz="2000" b="1" dirty="0">
                <a:solidFill>
                  <a:srgbClr val="00B0F0"/>
                </a:solidFill>
              </a:rPr>
            </a:br>
            <a:br>
              <a:rPr lang="en-US" sz="2000" b="1" dirty="0">
                <a:solidFill>
                  <a:srgbClr val="00B0F0"/>
                </a:solidFill>
              </a:rPr>
            </a:br>
            <a:br>
              <a:rPr lang="en-US" sz="2000" b="1" dirty="0">
                <a:solidFill>
                  <a:srgbClr val="00B0F0"/>
                </a:solidFill>
              </a:rPr>
            </a:br>
            <a:br>
              <a:rPr lang="en-US" sz="2000" dirty="0"/>
            </a:br>
            <a:br>
              <a:rPr lang="en-US" sz="2000" b="0" i="0" dirty="0">
                <a:solidFill>
                  <a:srgbClr val="00B0F0"/>
                </a:solidFill>
                <a:effectLst/>
              </a:rPr>
            </a:br>
            <a:r>
              <a:rPr lang="en-US" sz="2000" b="1" i="0" dirty="0">
                <a:solidFill>
                  <a:srgbClr val="00B0F0"/>
                </a:solidFill>
                <a:effectLst/>
              </a:rPr>
              <a:t>2. </a:t>
            </a:r>
            <a:r>
              <a:rPr lang="en-US" sz="2000" b="1" i="0" dirty="0" err="1">
                <a:solidFill>
                  <a:srgbClr val="00B0F0"/>
                </a:solidFill>
                <a:effectLst/>
              </a:rPr>
              <a:t>Informez</a:t>
            </a:r>
            <a:r>
              <a:rPr lang="en-US" sz="2000" b="1" i="0" dirty="0">
                <a:solidFill>
                  <a:srgbClr val="00B0F0"/>
                </a:solidFill>
                <a:effectLst/>
              </a:rPr>
              <a:t> la </a:t>
            </a:r>
            <a:r>
              <a:rPr lang="en-US" sz="2000" b="1" i="0" dirty="0" err="1">
                <a:solidFill>
                  <a:srgbClr val="00B0F0"/>
                </a:solidFill>
                <a:effectLst/>
              </a:rPr>
              <a:t>mutuelle</a:t>
            </a:r>
            <a:r>
              <a:rPr lang="en-US" sz="2000" b="1" i="0" dirty="0">
                <a:solidFill>
                  <a:srgbClr val="00B0F0"/>
                </a:solidFill>
                <a:effectLst/>
              </a:rPr>
              <a:t> </a:t>
            </a:r>
            <a:r>
              <a:rPr lang="en-US" sz="2000" b="1" i="0" dirty="0">
                <a:effectLst/>
              </a:rPr>
              <a:t>:  </a:t>
            </a:r>
            <a:r>
              <a:rPr lang="en-US" sz="2000" dirty="0" err="1"/>
              <a:t>Informez</a:t>
            </a:r>
            <a:r>
              <a:rPr lang="en-US" sz="2000" dirty="0"/>
              <a:t> le </a:t>
            </a:r>
            <a:r>
              <a:rPr lang="en-US" sz="2000" dirty="0" err="1"/>
              <a:t>Médecin</a:t>
            </a:r>
            <a:r>
              <a:rPr lang="en-US" sz="2000" dirty="0"/>
              <a:t> conseil de </a:t>
            </a:r>
            <a:r>
              <a:rPr lang="en-US" sz="2000" dirty="0" err="1"/>
              <a:t>votre</a:t>
            </a:r>
            <a:r>
              <a:rPr lang="en-US" sz="2000" dirty="0"/>
              <a:t> </a:t>
            </a:r>
            <a:r>
              <a:rPr lang="en-US" sz="2000" dirty="0" err="1"/>
              <a:t>mutuelle</a:t>
            </a:r>
            <a:r>
              <a:rPr lang="en-US" sz="2000" dirty="0"/>
              <a:t> </a:t>
            </a:r>
            <a:r>
              <a:rPr lang="en-US" sz="2000" dirty="0" err="1"/>
              <a:t>en</a:t>
            </a:r>
            <a:r>
              <a:rPr lang="en-US" sz="2000" dirty="0"/>
              <a:t> </a:t>
            </a:r>
            <a:r>
              <a:rPr lang="en-US" sz="2000" dirty="0" err="1"/>
              <a:t>respectant</a:t>
            </a:r>
            <a:r>
              <a:rPr lang="en-US" sz="2000" dirty="0"/>
              <a:t> la procedure prevue par </a:t>
            </a:r>
            <a:r>
              <a:rPr lang="en-US" sz="2000" dirty="0" err="1"/>
              <a:t>l’INAMI</a:t>
            </a:r>
            <a:r>
              <a:rPr lang="en-US" sz="2000" dirty="0"/>
              <a:t>.</a:t>
            </a:r>
            <a:br>
              <a:rPr lang="en-US" sz="2000" dirty="0"/>
            </a:br>
            <a:br>
              <a:rPr lang="en-US" sz="2000" dirty="0"/>
            </a:br>
            <a:r>
              <a:rPr lang="en-US" sz="2000" b="1" i="0" dirty="0">
                <a:solidFill>
                  <a:srgbClr val="00B0F0"/>
                </a:solidFill>
                <a:effectLst/>
              </a:rPr>
              <a:t>Au plus tard, le 1er jour </a:t>
            </a:r>
            <a:r>
              <a:rPr lang="en-US" sz="2000" b="1" i="0" dirty="0" err="1">
                <a:solidFill>
                  <a:srgbClr val="00B0F0"/>
                </a:solidFill>
                <a:effectLst/>
              </a:rPr>
              <a:t>ouvrable</a:t>
            </a:r>
            <a:r>
              <a:rPr lang="en-US" sz="2000" b="1" i="0" dirty="0">
                <a:solidFill>
                  <a:srgbClr val="00B0F0"/>
                </a:solidFill>
                <a:effectLst/>
              </a:rPr>
              <a:t> qui </a:t>
            </a:r>
            <a:r>
              <a:rPr lang="en-US" sz="2000" b="1" i="0" dirty="0" err="1">
                <a:solidFill>
                  <a:srgbClr val="00B0F0"/>
                </a:solidFill>
                <a:effectLst/>
              </a:rPr>
              <a:t>précède</a:t>
            </a:r>
            <a:r>
              <a:rPr lang="en-US" sz="2000" b="1" i="0" dirty="0">
                <a:solidFill>
                  <a:srgbClr val="00B0F0"/>
                </a:solidFill>
                <a:effectLst/>
              </a:rPr>
              <a:t> </a:t>
            </a:r>
            <a:r>
              <a:rPr lang="en-US" sz="2000" b="1" i="0" dirty="0" err="1">
                <a:solidFill>
                  <a:srgbClr val="00B0F0"/>
                </a:solidFill>
                <a:effectLst/>
              </a:rPr>
              <a:t>immédiatement</a:t>
            </a:r>
            <a:r>
              <a:rPr lang="en-US" sz="2000" b="1" i="0" dirty="0">
                <a:solidFill>
                  <a:srgbClr val="00B0F0"/>
                </a:solidFill>
                <a:effectLst/>
              </a:rPr>
              <a:t> </a:t>
            </a:r>
            <a:r>
              <a:rPr lang="en-US" sz="2000" b="1" i="0" dirty="0" err="1">
                <a:solidFill>
                  <a:srgbClr val="00B0F0"/>
                </a:solidFill>
                <a:effectLst/>
              </a:rPr>
              <a:t>votre</a:t>
            </a:r>
            <a:r>
              <a:rPr lang="en-US" sz="2000" b="1" i="0" dirty="0">
                <a:solidFill>
                  <a:srgbClr val="00B0F0"/>
                </a:solidFill>
                <a:effectLst/>
              </a:rPr>
              <a:t> reprise </a:t>
            </a:r>
            <a:r>
              <a:rPr lang="en-US" sz="2000" b="1" i="0" dirty="0" err="1">
                <a:solidFill>
                  <a:srgbClr val="00B0F0"/>
                </a:solidFill>
                <a:effectLst/>
              </a:rPr>
              <a:t>d’activité</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remettez</a:t>
            </a:r>
            <a:r>
              <a:rPr lang="en-US" sz="2000" b="0" i="0" dirty="0">
                <a:solidFill>
                  <a:schemeClr val="tx1">
                    <a:lumMod val="85000"/>
                    <a:lumOff val="15000"/>
                  </a:schemeClr>
                </a:solidFill>
                <a:effectLst/>
              </a:rPr>
              <a:t> le </a:t>
            </a:r>
            <a:r>
              <a:rPr lang="en-US" sz="2000" b="0" i="0" dirty="0" err="1">
                <a:solidFill>
                  <a:schemeClr val="tx1">
                    <a:lumMod val="85000"/>
                    <a:lumOff val="15000"/>
                  </a:schemeClr>
                </a:solidFill>
                <a:effectLst/>
              </a:rPr>
              <a:t>formulaire</a:t>
            </a:r>
            <a:r>
              <a:rPr lang="en-US" sz="2000" b="0" i="0" dirty="0">
                <a:solidFill>
                  <a:schemeClr val="tx1">
                    <a:lumMod val="85000"/>
                    <a:lumOff val="15000"/>
                  </a:schemeClr>
                </a:solidFill>
                <a:effectLst/>
              </a:rPr>
              <a:t> de </a:t>
            </a:r>
            <a:r>
              <a:rPr lang="en-US" sz="2000" b="0" i="0" dirty="0" err="1">
                <a:solidFill>
                  <a:schemeClr val="tx1">
                    <a:lumMod val="85000"/>
                    <a:lumOff val="15000"/>
                  </a:schemeClr>
                </a:solidFill>
                <a:effectLst/>
              </a:rPr>
              <a:t>demande</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officiel</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dument</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complété</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daté</a:t>
            </a:r>
            <a:r>
              <a:rPr lang="en-US" sz="2000" b="0" i="0" dirty="0">
                <a:solidFill>
                  <a:schemeClr val="tx1">
                    <a:lumMod val="85000"/>
                    <a:lumOff val="15000"/>
                  </a:schemeClr>
                </a:solidFill>
                <a:effectLst/>
              </a:rPr>
              <a:t> et </a:t>
            </a:r>
            <a:r>
              <a:rPr lang="en-US" sz="2000" b="0" i="0" dirty="0" err="1">
                <a:solidFill>
                  <a:schemeClr val="tx1">
                    <a:lumMod val="85000"/>
                    <a:lumOff val="15000"/>
                  </a:schemeClr>
                </a:solidFill>
                <a:effectLst/>
              </a:rPr>
              <a:t>signé</a:t>
            </a:r>
            <a:r>
              <a:rPr lang="en-US" sz="2000" b="0" i="0" dirty="0">
                <a:solidFill>
                  <a:schemeClr val="tx1">
                    <a:lumMod val="85000"/>
                    <a:lumOff val="15000"/>
                  </a:schemeClr>
                </a:solidFill>
                <a:effectLst/>
              </a:rPr>
              <a:t> à </a:t>
            </a:r>
            <a:r>
              <a:rPr lang="en-US" sz="2000" b="0" i="0" dirty="0" err="1">
                <a:solidFill>
                  <a:schemeClr val="tx1">
                    <a:lumMod val="85000"/>
                    <a:lumOff val="15000"/>
                  </a:schemeClr>
                </a:solidFill>
                <a:effectLst/>
              </a:rPr>
              <a:t>votre</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mutualité</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Celui</a:t>
            </a:r>
            <a:r>
              <a:rPr lang="en-US" sz="2000" b="0" i="0" dirty="0">
                <a:solidFill>
                  <a:schemeClr val="tx1">
                    <a:lumMod val="85000"/>
                    <a:lumOff val="15000"/>
                  </a:schemeClr>
                </a:solidFill>
                <a:effectLst/>
              </a:rPr>
              <a:t>-ci </a:t>
            </a:r>
            <a:r>
              <a:rPr lang="en-US" sz="2000" b="0" i="0" dirty="0" err="1">
                <a:solidFill>
                  <a:schemeClr val="tx1">
                    <a:lumMod val="85000"/>
                    <a:lumOff val="15000"/>
                  </a:schemeClr>
                </a:solidFill>
                <a:effectLst/>
              </a:rPr>
              <a:t>est</a:t>
            </a:r>
            <a:r>
              <a:rPr lang="en-US" sz="2000" b="0" i="0" dirty="0">
                <a:solidFill>
                  <a:schemeClr val="tx1">
                    <a:lumMod val="85000"/>
                    <a:lumOff val="15000"/>
                  </a:schemeClr>
                </a:solidFill>
                <a:effectLst/>
              </a:rPr>
              <a:t> à demander à </a:t>
            </a:r>
            <a:r>
              <a:rPr lang="en-US" sz="2000" b="0" i="0" dirty="0" err="1">
                <a:solidFill>
                  <a:schemeClr val="tx1">
                    <a:lumMod val="85000"/>
                    <a:lumOff val="15000"/>
                  </a:schemeClr>
                </a:solidFill>
                <a:effectLst/>
              </a:rPr>
              <a:t>votre</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mutualité</a:t>
            </a:r>
            <a:r>
              <a:rPr lang="en-US" sz="2000" b="0" i="0" dirty="0">
                <a:solidFill>
                  <a:schemeClr val="tx1">
                    <a:lumMod val="85000"/>
                    <a:lumOff val="15000"/>
                  </a:schemeClr>
                </a:solidFill>
                <a:effectLst/>
              </a:rPr>
              <a:t>.</a:t>
            </a:r>
            <a:br>
              <a:rPr lang="en-US" sz="2000" b="0" i="0" dirty="0">
                <a:solidFill>
                  <a:schemeClr val="tx1">
                    <a:lumMod val="85000"/>
                    <a:lumOff val="15000"/>
                  </a:schemeClr>
                </a:solidFill>
                <a:effectLst/>
              </a:rPr>
            </a:br>
            <a:br>
              <a:rPr lang="en-US" sz="2000" b="0" i="0" dirty="0">
                <a:solidFill>
                  <a:schemeClr val="tx1">
                    <a:lumMod val="85000"/>
                    <a:lumOff val="15000"/>
                  </a:schemeClr>
                </a:solidFill>
                <a:effectLst/>
              </a:rPr>
            </a:br>
            <a:r>
              <a:rPr lang="en-US" sz="2000" b="0" i="0" dirty="0" err="1">
                <a:solidFill>
                  <a:schemeClr val="tx1">
                    <a:lumMod val="85000"/>
                    <a:lumOff val="15000"/>
                  </a:schemeClr>
                </a:solidFill>
                <a:effectLst/>
              </a:rPr>
              <a:t>Vous</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pouvez</a:t>
            </a:r>
            <a:r>
              <a:rPr lang="en-US" sz="2000" b="0" i="0" dirty="0">
                <a:solidFill>
                  <a:schemeClr val="tx1">
                    <a:lumMod val="85000"/>
                    <a:lumOff val="15000"/>
                  </a:schemeClr>
                </a:solidFill>
                <a:effectLst/>
              </a:rPr>
              <a:t> ensuite </a:t>
            </a:r>
            <a:r>
              <a:rPr lang="en-US" sz="2000" b="0" i="0" dirty="0" err="1">
                <a:solidFill>
                  <a:schemeClr val="tx1">
                    <a:lumMod val="85000"/>
                    <a:lumOff val="15000"/>
                  </a:schemeClr>
                </a:solidFill>
                <a:effectLst/>
              </a:rPr>
              <a:t>reprendre</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votre</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activité</a:t>
            </a:r>
            <a:r>
              <a:rPr lang="en-US" sz="2000" dirty="0">
                <a:solidFill>
                  <a:schemeClr val="tx1">
                    <a:lumMod val="85000"/>
                    <a:lumOff val="15000"/>
                  </a:schemeClr>
                </a:solidFill>
              </a:rPr>
              <a:t> et</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n’êtes</a:t>
            </a:r>
            <a:r>
              <a:rPr lang="en-US" sz="2000" b="0" i="0" dirty="0">
                <a:solidFill>
                  <a:schemeClr val="tx1">
                    <a:lumMod val="85000"/>
                    <a:lumOff val="15000"/>
                  </a:schemeClr>
                </a:solidFill>
                <a:effectLst/>
              </a:rPr>
              <a:t> pas </a:t>
            </a:r>
            <a:r>
              <a:rPr lang="en-US" sz="2000" b="0" i="0" dirty="0" err="1">
                <a:solidFill>
                  <a:schemeClr val="tx1">
                    <a:lumMod val="85000"/>
                    <a:lumOff val="15000"/>
                  </a:schemeClr>
                </a:solidFill>
                <a:effectLst/>
              </a:rPr>
              <a:t>obligé</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d’attendre</a:t>
            </a:r>
            <a:r>
              <a:rPr lang="en-US" sz="2000" b="0" i="0" dirty="0">
                <a:solidFill>
                  <a:schemeClr val="tx1">
                    <a:lumMod val="85000"/>
                    <a:lumOff val="15000"/>
                  </a:schemeClr>
                </a:solidFill>
                <a:effectLst/>
              </a:rPr>
              <a:t> la decision  </a:t>
            </a:r>
            <a:r>
              <a:rPr lang="en-US" sz="2000" b="0" i="0" dirty="0" err="1">
                <a:solidFill>
                  <a:schemeClr val="tx1">
                    <a:lumMod val="85000"/>
                    <a:lumOff val="15000"/>
                  </a:schemeClr>
                </a:solidFill>
                <a:effectLst/>
              </a:rPr>
              <a:t>écrite</a:t>
            </a:r>
            <a:r>
              <a:rPr lang="en-US" sz="2000" b="0" i="0" dirty="0">
                <a:solidFill>
                  <a:schemeClr val="tx1">
                    <a:lumMod val="85000"/>
                    <a:lumOff val="15000"/>
                  </a:schemeClr>
                </a:solidFill>
                <a:effectLst/>
              </a:rPr>
              <a:t> du </a:t>
            </a:r>
            <a:r>
              <a:rPr lang="en-US" sz="2000" b="0" i="0" dirty="0" err="1">
                <a:solidFill>
                  <a:schemeClr val="tx1">
                    <a:lumMod val="85000"/>
                    <a:lumOff val="15000"/>
                  </a:schemeClr>
                </a:solidFill>
                <a:effectLst/>
              </a:rPr>
              <a:t>Médecin</a:t>
            </a:r>
            <a:r>
              <a:rPr lang="en-US" sz="2000" b="0" i="0" dirty="0">
                <a:solidFill>
                  <a:schemeClr val="tx1">
                    <a:lumMod val="85000"/>
                    <a:lumOff val="15000"/>
                  </a:schemeClr>
                </a:solidFill>
                <a:effectLst/>
              </a:rPr>
              <a:t> conseil.</a:t>
            </a:r>
            <a:br>
              <a:rPr lang="en-US" sz="2000" b="0" i="0" dirty="0">
                <a:solidFill>
                  <a:schemeClr val="tx1">
                    <a:lumMod val="85000"/>
                    <a:lumOff val="15000"/>
                  </a:schemeClr>
                </a:solidFill>
                <a:effectLst/>
              </a:rPr>
            </a:br>
            <a:br>
              <a:rPr lang="en-US" sz="2000" b="0" i="0" dirty="0">
                <a:solidFill>
                  <a:schemeClr val="tx1">
                    <a:lumMod val="85000"/>
                    <a:lumOff val="15000"/>
                  </a:schemeClr>
                </a:solidFill>
                <a:effectLst/>
              </a:rPr>
            </a:br>
            <a:br>
              <a:rPr lang="en-US" sz="2000" b="0" i="0" dirty="0">
                <a:solidFill>
                  <a:schemeClr val="tx1">
                    <a:lumMod val="85000"/>
                    <a:lumOff val="15000"/>
                  </a:schemeClr>
                </a:solidFill>
                <a:effectLst/>
              </a:rPr>
            </a:br>
            <a:br>
              <a:rPr lang="en-US" sz="2000" b="0" i="0" dirty="0">
                <a:solidFill>
                  <a:schemeClr val="tx1">
                    <a:lumMod val="85000"/>
                    <a:lumOff val="15000"/>
                  </a:schemeClr>
                </a:solidFill>
                <a:effectLst/>
              </a:rPr>
            </a:br>
            <a:br>
              <a:rPr lang="en-US" sz="2000" b="1" i="0" dirty="0">
                <a:solidFill>
                  <a:srgbClr val="00B0F0"/>
                </a:solidFill>
                <a:effectLst/>
              </a:rPr>
            </a:br>
            <a:endParaRPr lang="en-US" sz="2000" dirty="0">
              <a:solidFill>
                <a:schemeClr val="tx1">
                  <a:lumMod val="85000"/>
                  <a:lumOff val="15000"/>
                </a:schemeClr>
              </a:solidFill>
            </a:endParaRPr>
          </a:p>
        </p:txBody>
      </p:sp>
      <p:sp>
        <p:nvSpPr>
          <p:cNvPr id="4" name="Espace réservé de la date 3">
            <a:extLst>
              <a:ext uri="{FF2B5EF4-FFF2-40B4-BE49-F238E27FC236}">
                <a16:creationId xmlns:a16="http://schemas.microsoft.com/office/drawing/2014/main" id="{17F198D7-56A8-F9FD-2A47-87664C3061D4}"/>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defRPr/>
            </a:pPr>
            <a:fld id="{64248B69-259A-431E-8FBC-C31D1144683E}" type="datetime6">
              <a:rPr lang="en-US" sz="1000">
                <a:solidFill>
                  <a:schemeClr val="tx1">
                    <a:lumMod val="50000"/>
                    <a:lumOff val="50000"/>
                  </a:schemeClr>
                </a:solidFill>
                <a:latin typeface="Calibri" panose="020F0502020204030204"/>
              </a:rPr>
              <a:pPr>
                <a:spcAft>
                  <a:spcPts val="600"/>
                </a:spcAft>
                <a:defRPr/>
              </a:pPr>
              <a:t>November 23</a:t>
            </a:fld>
            <a:endParaRPr lang="en-US" sz="1000">
              <a:solidFill>
                <a:schemeClr val="tx1">
                  <a:lumMod val="50000"/>
                  <a:lumOff val="50000"/>
                </a:schemeClr>
              </a:solidFill>
              <a:latin typeface="Calibri" panose="020F0502020204030204"/>
            </a:endParaRPr>
          </a:p>
        </p:txBody>
      </p:sp>
      <p:pic>
        <p:nvPicPr>
          <p:cNvPr id="7170" name="Picture 2" descr="Gratuit Photos gratuites de angle élevé, année, août Photos">
            <a:extLst>
              <a:ext uri="{FF2B5EF4-FFF2-40B4-BE49-F238E27FC236}">
                <a16:creationId xmlns:a16="http://schemas.microsoft.com/office/drawing/2014/main" id="{D7908784-B271-AF57-E409-FA7564074D09}"/>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l="42"/>
          <a:stretch/>
        </p:blipFill>
        <p:spPr bwMode="auto">
          <a:xfrm>
            <a:off x="7616215" y="10"/>
            <a:ext cx="4575785" cy="6857990"/>
          </a:xfrm>
          <a:custGeom>
            <a:avLst/>
            <a:gdLst/>
            <a:ahLst/>
            <a:cxnLst/>
            <a:rect l="l" t="t" r="r" b="b"/>
            <a:pathLst>
              <a:path w="4575785" h="6857999">
                <a:moveTo>
                  <a:pt x="517468" y="0"/>
                </a:moveTo>
                <a:lnTo>
                  <a:pt x="4575785" y="0"/>
                </a:lnTo>
                <a:lnTo>
                  <a:pt x="4575785" y="6857999"/>
                </a:lnTo>
                <a:lnTo>
                  <a:pt x="960511" y="6857999"/>
                </a:lnTo>
                <a:lnTo>
                  <a:pt x="942694" y="6843617"/>
                </a:lnTo>
                <a:cubicBezTo>
                  <a:pt x="964945" y="6792705"/>
                  <a:pt x="892574" y="6836929"/>
                  <a:pt x="865960" y="6827318"/>
                </a:cubicBezTo>
                <a:lnTo>
                  <a:pt x="861487" y="6823037"/>
                </a:lnTo>
                <a:lnTo>
                  <a:pt x="859513" y="6806858"/>
                </a:lnTo>
                <a:lnTo>
                  <a:pt x="860461" y="6800037"/>
                </a:lnTo>
                <a:cubicBezTo>
                  <a:pt x="860484" y="6795612"/>
                  <a:pt x="859691" y="6793024"/>
                  <a:pt x="858251" y="6791626"/>
                </a:cubicBezTo>
                <a:lnTo>
                  <a:pt x="857660" y="6791654"/>
                </a:lnTo>
                <a:lnTo>
                  <a:pt x="856643" y="6783314"/>
                </a:lnTo>
                <a:cubicBezTo>
                  <a:pt x="856157" y="6768705"/>
                  <a:pt x="856848" y="6753980"/>
                  <a:pt x="858459" y="6739543"/>
                </a:cubicBezTo>
                <a:cubicBezTo>
                  <a:pt x="825704" y="6742272"/>
                  <a:pt x="849542" y="6681110"/>
                  <a:pt x="794118" y="6710916"/>
                </a:cubicBezTo>
                <a:cubicBezTo>
                  <a:pt x="794610" y="6692179"/>
                  <a:pt x="815573" y="6671806"/>
                  <a:pt x="779817" y="6693690"/>
                </a:cubicBezTo>
                <a:cubicBezTo>
                  <a:pt x="778915" y="6687990"/>
                  <a:pt x="774885" y="6685995"/>
                  <a:pt x="769310" y="6685745"/>
                </a:cubicBezTo>
                <a:lnTo>
                  <a:pt x="766802" y="6686064"/>
                </a:lnTo>
                <a:cubicBezTo>
                  <a:pt x="767473" y="6672038"/>
                  <a:pt x="768145" y="6658011"/>
                  <a:pt x="768816" y="6643985"/>
                </a:cubicBezTo>
                <a:lnTo>
                  <a:pt x="764758" y="6640288"/>
                </a:lnTo>
                <a:lnTo>
                  <a:pt x="771603" y="6610439"/>
                </a:lnTo>
                <a:cubicBezTo>
                  <a:pt x="771799" y="6605729"/>
                  <a:pt x="776328" y="6505678"/>
                  <a:pt x="776524" y="6500968"/>
                </a:cubicBezTo>
                <a:lnTo>
                  <a:pt x="716862" y="6252242"/>
                </a:lnTo>
                <a:cubicBezTo>
                  <a:pt x="710358" y="6209033"/>
                  <a:pt x="712158" y="6177416"/>
                  <a:pt x="706006" y="6116988"/>
                </a:cubicBezTo>
                <a:cubicBezTo>
                  <a:pt x="664744" y="6009788"/>
                  <a:pt x="669134" y="5997889"/>
                  <a:pt x="675681" y="5921438"/>
                </a:cubicBezTo>
                <a:cubicBezTo>
                  <a:pt x="609567" y="5910253"/>
                  <a:pt x="667197" y="5880778"/>
                  <a:pt x="646967" y="5848021"/>
                </a:cubicBezTo>
                <a:cubicBezTo>
                  <a:pt x="633539" y="5819166"/>
                  <a:pt x="610193" y="5775630"/>
                  <a:pt x="595120" y="5722308"/>
                </a:cubicBezTo>
                <a:cubicBezTo>
                  <a:pt x="587517" y="5685814"/>
                  <a:pt x="566330" y="5564010"/>
                  <a:pt x="556522" y="5528087"/>
                </a:cubicBezTo>
                <a:cubicBezTo>
                  <a:pt x="551310" y="5519174"/>
                  <a:pt x="556171" y="5505252"/>
                  <a:pt x="536270" y="5506770"/>
                </a:cubicBezTo>
                <a:cubicBezTo>
                  <a:pt x="512052" y="5506489"/>
                  <a:pt x="543356" y="5459435"/>
                  <a:pt x="516612" y="5473320"/>
                </a:cubicBezTo>
                <a:cubicBezTo>
                  <a:pt x="537947" y="5440196"/>
                  <a:pt x="486731" y="5435838"/>
                  <a:pt x="471989" y="5418523"/>
                </a:cubicBezTo>
                <a:cubicBezTo>
                  <a:pt x="493820" y="5390817"/>
                  <a:pt x="454363" y="5377479"/>
                  <a:pt x="442299" y="5333204"/>
                </a:cubicBezTo>
                <a:cubicBezTo>
                  <a:pt x="467689" y="5302287"/>
                  <a:pt x="420786" y="5307848"/>
                  <a:pt x="452960" y="5255192"/>
                </a:cubicBezTo>
                <a:cubicBezTo>
                  <a:pt x="453300" y="5233631"/>
                  <a:pt x="429983" y="5195187"/>
                  <a:pt x="431339" y="5156169"/>
                </a:cubicBezTo>
                <a:cubicBezTo>
                  <a:pt x="398945" y="5067566"/>
                  <a:pt x="403718" y="5079988"/>
                  <a:pt x="404757" y="5025421"/>
                </a:cubicBezTo>
                <a:cubicBezTo>
                  <a:pt x="400018" y="4966103"/>
                  <a:pt x="402758" y="4976631"/>
                  <a:pt x="395660" y="4924394"/>
                </a:cubicBezTo>
                <a:cubicBezTo>
                  <a:pt x="383838" y="4897752"/>
                  <a:pt x="406451" y="4876973"/>
                  <a:pt x="390158" y="4861232"/>
                </a:cubicBezTo>
                <a:cubicBezTo>
                  <a:pt x="362582" y="4877952"/>
                  <a:pt x="368360" y="4813711"/>
                  <a:pt x="341238" y="4838615"/>
                </a:cubicBezTo>
                <a:cubicBezTo>
                  <a:pt x="311503" y="4831441"/>
                  <a:pt x="352577" y="4804970"/>
                  <a:pt x="326273" y="4796524"/>
                </a:cubicBezTo>
                <a:lnTo>
                  <a:pt x="284996" y="4672372"/>
                </a:lnTo>
                <a:cubicBezTo>
                  <a:pt x="298118" y="4649489"/>
                  <a:pt x="287003" y="4640074"/>
                  <a:pt x="267970" y="4634255"/>
                </a:cubicBezTo>
                <a:cubicBezTo>
                  <a:pt x="263754" y="4595383"/>
                  <a:pt x="222766" y="4593405"/>
                  <a:pt x="203275" y="4555830"/>
                </a:cubicBezTo>
                <a:cubicBezTo>
                  <a:pt x="181514" y="4524570"/>
                  <a:pt x="154438" y="4520149"/>
                  <a:pt x="133797" y="4479914"/>
                </a:cubicBezTo>
                <a:cubicBezTo>
                  <a:pt x="124082" y="4457346"/>
                  <a:pt x="105185" y="4427564"/>
                  <a:pt x="84156" y="4415916"/>
                </a:cubicBezTo>
                <a:lnTo>
                  <a:pt x="83303" y="4414752"/>
                </a:lnTo>
                <a:lnTo>
                  <a:pt x="72062" y="4388525"/>
                </a:lnTo>
                <a:lnTo>
                  <a:pt x="75315" y="4375182"/>
                </a:lnTo>
                <a:cubicBezTo>
                  <a:pt x="75941" y="4370194"/>
                  <a:pt x="75530" y="4367154"/>
                  <a:pt x="74333" y="4365355"/>
                </a:cubicBezTo>
                <a:lnTo>
                  <a:pt x="68893" y="4364787"/>
                </a:lnTo>
                <a:cubicBezTo>
                  <a:pt x="68887" y="4364737"/>
                  <a:pt x="68881" y="4364686"/>
                  <a:pt x="68875" y="4364636"/>
                </a:cubicBezTo>
                <a:cubicBezTo>
                  <a:pt x="68620" y="4351507"/>
                  <a:pt x="69309" y="4337030"/>
                  <a:pt x="58168" y="4323582"/>
                </a:cubicBezTo>
                <a:cubicBezTo>
                  <a:pt x="61811" y="4263350"/>
                  <a:pt x="99263" y="4233013"/>
                  <a:pt x="79972" y="4208494"/>
                </a:cubicBezTo>
                <a:cubicBezTo>
                  <a:pt x="88758" y="4180446"/>
                  <a:pt x="125844" y="4152085"/>
                  <a:pt x="106280" y="4120638"/>
                </a:cubicBezTo>
                <a:cubicBezTo>
                  <a:pt x="111598" y="4121936"/>
                  <a:pt x="113804" y="4120147"/>
                  <a:pt x="114398" y="4116558"/>
                </a:cubicBezTo>
                <a:cubicBezTo>
                  <a:pt x="114157" y="4114248"/>
                  <a:pt x="113917" y="4111937"/>
                  <a:pt x="113677" y="4109627"/>
                </a:cubicBezTo>
                <a:lnTo>
                  <a:pt x="105699" y="4105626"/>
                </a:lnTo>
                <a:cubicBezTo>
                  <a:pt x="77890" y="4088880"/>
                  <a:pt x="108987" y="4082598"/>
                  <a:pt x="106408" y="4051443"/>
                </a:cubicBezTo>
                <a:cubicBezTo>
                  <a:pt x="106858" y="4036630"/>
                  <a:pt x="97032" y="3985550"/>
                  <a:pt x="103822" y="3988496"/>
                </a:cubicBezTo>
                <a:lnTo>
                  <a:pt x="75372" y="3857059"/>
                </a:lnTo>
                <a:cubicBezTo>
                  <a:pt x="82817" y="3836376"/>
                  <a:pt x="81742" y="3824520"/>
                  <a:pt x="64937" y="3815652"/>
                </a:cubicBezTo>
                <a:cubicBezTo>
                  <a:pt x="102287" y="3718925"/>
                  <a:pt x="55573" y="3772320"/>
                  <a:pt x="59080" y="3696747"/>
                </a:cubicBezTo>
                <a:cubicBezTo>
                  <a:pt x="66269" y="3629648"/>
                  <a:pt x="63240" y="3571908"/>
                  <a:pt x="85623" y="3491441"/>
                </a:cubicBezTo>
                <a:cubicBezTo>
                  <a:pt x="98410" y="3474059"/>
                  <a:pt x="99525" y="3431012"/>
                  <a:pt x="100691" y="3417526"/>
                </a:cubicBezTo>
                <a:cubicBezTo>
                  <a:pt x="101857" y="3404040"/>
                  <a:pt x="95556" y="3412369"/>
                  <a:pt x="92620" y="3410525"/>
                </a:cubicBezTo>
                <a:cubicBezTo>
                  <a:pt x="92153" y="3374230"/>
                  <a:pt x="83244" y="3285268"/>
                  <a:pt x="79737" y="3235496"/>
                </a:cubicBezTo>
                <a:cubicBezTo>
                  <a:pt x="70953" y="3207448"/>
                  <a:pt x="52012" y="3143347"/>
                  <a:pt x="71576" y="3111898"/>
                </a:cubicBezTo>
                <a:cubicBezTo>
                  <a:pt x="66408" y="3077014"/>
                  <a:pt x="53542" y="3056489"/>
                  <a:pt x="48725" y="3026189"/>
                </a:cubicBezTo>
                <a:cubicBezTo>
                  <a:pt x="35029" y="3013335"/>
                  <a:pt x="35295" y="2950066"/>
                  <a:pt x="42673" y="2930099"/>
                </a:cubicBezTo>
                <a:cubicBezTo>
                  <a:pt x="72765" y="2876461"/>
                  <a:pt x="20837" y="2811743"/>
                  <a:pt x="43260" y="2768401"/>
                </a:cubicBezTo>
                <a:cubicBezTo>
                  <a:pt x="44784" y="2755816"/>
                  <a:pt x="43709" y="2744724"/>
                  <a:pt x="41022" y="2734617"/>
                </a:cubicBezTo>
                <a:lnTo>
                  <a:pt x="29707" y="2708118"/>
                </a:lnTo>
                <a:lnTo>
                  <a:pt x="18896" y="2704187"/>
                </a:lnTo>
                <a:lnTo>
                  <a:pt x="16157" y="2686013"/>
                </a:lnTo>
                <a:lnTo>
                  <a:pt x="0" y="2656506"/>
                </a:lnTo>
                <a:cubicBezTo>
                  <a:pt x="46275" y="2648213"/>
                  <a:pt x="-21852" y="2580542"/>
                  <a:pt x="20000" y="2589495"/>
                </a:cubicBezTo>
                <a:cubicBezTo>
                  <a:pt x="9004" y="2539865"/>
                  <a:pt x="51725" y="2561406"/>
                  <a:pt x="4503" y="2517909"/>
                </a:cubicBezTo>
                <a:cubicBezTo>
                  <a:pt x="18312" y="2426183"/>
                  <a:pt x="2043" y="2320005"/>
                  <a:pt x="38580" y="2235940"/>
                </a:cubicBezTo>
                <a:cubicBezTo>
                  <a:pt x="39530" y="2131535"/>
                  <a:pt x="31342" y="1983035"/>
                  <a:pt x="28357" y="1891475"/>
                </a:cubicBezTo>
                <a:cubicBezTo>
                  <a:pt x="18536" y="1816240"/>
                  <a:pt x="53985" y="1820215"/>
                  <a:pt x="16422" y="1754299"/>
                </a:cubicBezTo>
                <a:cubicBezTo>
                  <a:pt x="22523" y="1748800"/>
                  <a:pt x="14115" y="1712020"/>
                  <a:pt x="17619" y="1704948"/>
                </a:cubicBezTo>
                <a:lnTo>
                  <a:pt x="11875" y="1640075"/>
                </a:lnTo>
                <a:lnTo>
                  <a:pt x="10148" y="1637400"/>
                </a:lnTo>
                <a:cubicBezTo>
                  <a:pt x="6571" y="1625366"/>
                  <a:pt x="7662" y="1617809"/>
                  <a:pt x="10809" y="1612250"/>
                </a:cubicBezTo>
                <a:lnTo>
                  <a:pt x="30710" y="1498099"/>
                </a:lnTo>
                <a:lnTo>
                  <a:pt x="28832" y="1497366"/>
                </a:lnTo>
                <a:lnTo>
                  <a:pt x="25420" y="1490044"/>
                </a:lnTo>
                <a:lnTo>
                  <a:pt x="36357" y="1429750"/>
                </a:lnTo>
                <a:cubicBezTo>
                  <a:pt x="56105" y="1395764"/>
                  <a:pt x="51096" y="1348657"/>
                  <a:pt x="63323" y="1316453"/>
                </a:cubicBezTo>
                <a:cubicBezTo>
                  <a:pt x="113953" y="1206017"/>
                  <a:pt x="97314" y="1160971"/>
                  <a:pt x="167299" y="1100758"/>
                </a:cubicBezTo>
                <a:cubicBezTo>
                  <a:pt x="183322" y="1066821"/>
                  <a:pt x="207320" y="1013057"/>
                  <a:pt x="218971" y="997428"/>
                </a:cubicBezTo>
                <a:cubicBezTo>
                  <a:pt x="225661" y="983599"/>
                  <a:pt x="245059" y="996998"/>
                  <a:pt x="249304" y="969068"/>
                </a:cubicBezTo>
                <a:cubicBezTo>
                  <a:pt x="273910" y="912445"/>
                  <a:pt x="257335" y="876944"/>
                  <a:pt x="307518" y="815816"/>
                </a:cubicBezTo>
                <a:cubicBezTo>
                  <a:pt x="319844" y="734499"/>
                  <a:pt x="427269" y="648257"/>
                  <a:pt x="438631" y="588216"/>
                </a:cubicBezTo>
                <a:cubicBezTo>
                  <a:pt x="468336" y="534577"/>
                  <a:pt x="480025" y="521047"/>
                  <a:pt x="494548" y="466832"/>
                </a:cubicBezTo>
                <a:cubicBezTo>
                  <a:pt x="513994" y="444023"/>
                  <a:pt x="469014" y="421695"/>
                  <a:pt x="512985" y="406165"/>
                </a:cubicBezTo>
                <a:cubicBezTo>
                  <a:pt x="519819" y="312467"/>
                  <a:pt x="496295" y="285415"/>
                  <a:pt x="499246" y="226337"/>
                </a:cubicBezTo>
                <a:cubicBezTo>
                  <a:pt x="511217" y="180655"/>
                  <a:pt x="525793" y="85726"/>
                  <a:pt x="530694" y="51692"/>
                </a:cubicBezTo>
                <a:cubicBezTo>
                  <a:pt x="512001" y="39736"/>
                  <a:pt x="522977" y="34428"/>
                  <a:pt x="528655" y="22135"/>
                </a:cubicBezTo>
                <a:cubicBezTo>
                  <a:pt x="511506" y="14446"/>
                  <a:pt x="513258" y="7722"/>
                  <a:pt x="516964" y="1039"/>
                </a:cubicBezTo>
                <a:close/>
              </a:path>
            </a:pathLst>
          </a:custGeom>
          <a:noFill/>
          <a:extLst>
            <a:ext uri="{909E8E84-426E-40DD-AFC4-6F175D3DCCD1}">
              <a14:hiddenFill xmlns:a14="http://schemas.microsoft.com/office/drawing/2010/main">
                <a:solidFill>
                  <a:srgbClr val="FFFFFF"/>
                </a:solidFill>
              </a14:hiddenFill>
            </a:ext>
          </a:extLst>
        </p:spPr>
      </p:pic>
      <p:sp>
        <p:nvSpPr>
          <p:cNvPr id="5" name="Espace réservé du pied de page 4">
            <a:extLst>
              <a:ext uri="{FF2B5EF4-FFF2-40B4-BE49-F238E27FC236}">
                <a16:creationId xmlns:a16="http://schemas.microsoft.com/office/drawing/2014/main" id="{21BC9600-2489-3A12-7005-DDD296509CC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sz="1000" kern="1200">
                <a:solidFill>
                  <a:schemeClr val="tx1">
                    <a:lumMod val="50000"/>
                    <a:lumOff val="50000"/>
                  </a:schemeClr>
                </a:solidFill>
                <a:latin typeface="Calibri" panose="020F0502020204030204"/>
                <a:ea typeface="+mn-ea"/>
                <a:cs typeface="+mn-cs"/>
              </a:rPr>
              <a:t>© SOS BURNOUT BELGIQUE                 </a:t>
            </a:r>
          </a:p>
        </p:txBody>
      </p:sp>
      <p:sp>
        <p:nvSpPr>
          <p:cNvPr id="7" name="Espace réservé du texte 6">
            <a:extLst>
              <a:ext uri="{FF2B5EF4-FFF2-40B4-BE49-F238E27FC236}">
                <a16:creationId xmlns:a16="http://schemas.microsoft.com/office/drawing/2014/main" id="{91FFDCED-F8E9-1E26-8035-AEE0371A7B5A}"/>
              </a:ext>
            </a:extLst>
          </p:cNvPr>
          <p:cNvSpPr>
            <a:spLocks noGrp="1"/>
          </p:cNvSpPr>
          <p:nvPr>
            <p:ph type="body" idx="1"/>
          </p:nvPr>
        </p:nvSpPr>
        <p:spPr>
          <a:xfrm>
            <a:off x="838200" y="4397010"/>
            <a:ext cx="6352721" cy="1500187"/>
          </a:xfrm>
        </p:spPr>
        <p:txBody>
          <a:bodyPr>
            <a:normAutofit lnSpcReduction="10000"/>
          </a:bodyPr>
          <a:lstStyle/>
          <a:p>
            <a:r>
              <a:rPr lang="fr-BE" sz="1800" dirty="0"/>
              <a:t>Exemples : </a:t>
            </a:r>
          </a:p>
          <a:p>
            <a:r>
              <a:rPr lang="fr-BE" sz="1800" dirty="0"/>
              <a:t>Pour une reprise le jeudi 14/05 vous devez  introduire votre demande le mercredi 13/05 au plus tard</a:t>
            </a:r>
          </a:p>
          <a:p>
            <a:r>
              <a:rPr lang="fr-BE" sz="1800" dirty="0"/>
              <a:t>Pour une reprise le lundi 06/06, vous devez introduire votre demande le vendredi 03/06 au plus tard</a:t>
            </a:r>
          </a:p>
        </p:txBody>
      </p:sp>
    </p:spTree>
    <p:extLst>
      <p:ext uri="{BB962C8B-B14F-4D97-AF65-F5344CB8AC3E}">
        <p14:creationId xmlns:p14="http://schemas.microsoft.com/office/powerpoint/2010/main" val="2420556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10411" y="-87180"/>
            <a:ext cx="12191979" cy="6887364"/>
          </a:xfrm>
          <a:prstGeom prst="rect">
            <a:avLst/>
          </a:prstGeom>
        </p:spPr>
      </p:pic>
      <p:sp>
        <p:nvSpPr>
          <p:cNvPr id="46" name="Rectangle 45">
            <a:extLst>
              <a:ext uri="{FF2B5EF4-FFF2-40B4-BE49-F238E27FC236}">
                <a16:creationId xmlns:a16="http://schemas.microsoft.com/office/drawing/2014/main" id="{4D60F200-5EB0-B223-2439-C96C67F0F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063219" y="-1252908"/>
            <a:ext cx="4065561" cy="12192000"/>
          </a:xfrm>
          <a:prstGeom prst="rect">
            <a:avLst/>
          </a:prstGeom>
          <a:gradFill flip="none" rotWithShape="1">
            <a:gsLst>
              <a:gs pos="17000">
                <a:srgbClr val="000000">
                  <a:alpha val="59000"/>
                </a:srgbClr>
              </a:gs>
              <a:gs pos="100000">
                <a:srgbClr val="000000">
                  <a:alpha val="0"/>
                </a:srgb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F92CB243-67C5-E304-31A0-4D7D607BA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464116" y="322049"/>
            <a:ext cx="3067943" cy="2408606"/>
          </a:xfrm>
          <a:prstGeom prst="rect">
            <a:avLst/>
          </a:prstGeom>
          <a:gradFill flip="none" rotWithShape="1">
            <a:gsLst>
              <a:gs pos="0">
                <a:schemeClr val="accent2"/>
              </a:gs>
              <a:gs pos="51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50" name="Rectangle 49">
            <a:extLst>
              <a:ext uri="{FF2B5EF4-FFF2-40B4-BE49-F238E27FC236}">
                <a16:creationId xmlns:a16="http://schemas.microsoft.com/office/drawing/2014/main" id="{11A95761-C93E-94BF-087D-D2A823789E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0392" y="4172881"/>
            <a:ext cx="7154743" cy="2702991"/>
          </a:xfrm>
          <a:prstGeom prst="rect">
            <a:avLst/>
          </a:prstGeom>
          <a:gradFill flip="none" rotWithShape="1">
            <a:gsLst>
              <a:gs pos="0">
                <a:schemeClr val="accent5"/>
              </a:gs>
              <a:gs pos="52000">
                <a:schemeClr val="accent2">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838200" y="517229"/>
            <a:ext cx="4849044" cy="2839273"/>
          </a:xfrm>
        </p:spPr>
        <p:txBody>
          <a:bodyPr vert="horz" lIns="91440" tIns="45720" rIns="91440" bIns="45720" rtlCol="0" anchor="b">
            <a:normAutofit/>
          </a:bodyPr>
          <a:lstStyle/>
          <a:p>
            <a:r>
              <a:rPr lang="en-US" sz="3600" b="1" dirty="0"/>
              <a:t>Pour </a:t>
            </a:r>
            <a:r>
              <a:rPr lang="en-US" sz="3600" b="1" dirty="0" err="1"/>
              <a:t>aller</a:t>
            </a:r>
            <a:r>
              <a:rPr lang="en-US" sz="3600" b="1" dirty="0"/>
              <a:t> plus loin, </a:t>
            </a:r>
            <a:r>
              <a:rPr lang="en-US" sz="3600" b="1" dirty="0" err="1"/>
              <a:t>consultez</a:t>
            </a:r>
            <a:r>
              <a:rPr lang="en-US" sz="3600" b="1" dirty="0"/>
              <a:t> le site de </a:t>
            </a:r>
            <a:r>
              <a:rPr lang="en-US" sz="3600" b="1" dirty="0" err="1"/>
              <a:t>l’INAMI</a:t>
            </a:r>
            <a:r>
              <a:rPr lang="en-US" sz="3600" b="1" dirty="0"/>
              <a:t>  </a:t>
            </a:r>
            <a:r>
              <a:rPr lang="fr-FR" sz="2800" dirty="0">
                <a:hlinkClick r:id="rId3"/>
              </a:rPr>
              <a:t>ICI</a:t>
            </a:r>
            <a:br>
              <a:rPr lang="en-US" sz="3600" b="1" dirty="0"/>
            </a:br>
            <a:endParaRPr lang="en-US" sz="3600" b="1" dirty="0"/>
          </a:p>
        </p:txBody>
      </p:sp>
      <p:sp>
        <p:nvSpPr>
          <p:cNvPr id="3" name="Espace réservé de la date 2">
            <a:extLst>
              <a:ext uri="{FF2B5EF4-FFF2-40B4-BE49-F238E27FC236}">
                <a16:creationId xmlns:a16="http://schemas.microsoft.com/office/drawing/2014/main" id="{755EFE1D-1688-6785-C3F0-F1FCAD2ADBA2}"/>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defRPr/>
            </a:pPr>
            <a:fld id="{14E8A921-998B-4D51-B367-A0730ABC85E7}" type="datetime6">
              <a:rPr lang="en-US">
                <a:solidFill>
                  <a:srgbClr val="FFFFFF"/>
                </a:solidFill>
                <a:latin typeface="Calibri" panose="020F0502020204030204"/>
              </a:rPr>
              <a:pPr>
                <a:spcAft>
                  <a:spcPts val="600"/>
                </a:spcAft>
                <a:defRPr/>
              </a:pPr>
              <a:t>November 23</a:t>
            </a:fld>
            <a:endParaRPr lang="en-US">
              <a:solidFill>
                <a:srgbClr val="FFFFFF"/>
              </a:solidFill>
              <a:latin typeface="Calibri" panose="020F0502020204030204"/>
            </a:endParaRPr>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a:solidFill>
                  <a:srgbClr val="FFFFFF"/>
                </a:solidFill>
                <a:latin typeface="Calibri" panose="020F0502020204030204"/>
                <a:ea typeface="+mn-ea"/>
                <a:cs typeface="+mn-cs"/>
              </a:rPr>
              <a:t>© SOS BURNOUT BELGIQUE                 </a:t>
            </a:r>
          </a:p>
        </p:txBody>
      </p:sp>
      <p:sp>
        <p:nvSpPr>
          <p:cNvPr id="52" name="Rectangle 51">
            <a:extLst>
              <a:ext uri="{FF2B5EF4-FFF2-40B4-BE49-F238E27FC236}">
                <a16:creationId xmlns:a16="http://schemas.microsoft.com/office/drawing/2014/main" id="{6E63D1A5-FD49-4756-F62E-786C34E63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06736" y="-7619"/>
            <a:ext cx="995654" cy="6918113"/>
          </a:xfrm>
          <a:prstGeom prst="rect">
            <a:avLst/>
          </a:prstGeom>
          <a:gradFill flip="none" rotWithShape="1">
            <a:gsLst>
              <a:gs pos="0">
                <a:schemeClr val="accent5">
                  <a:alpha val="68000"/>
                </a:schemeClr>
              </a:gs>
              <a:gs pos="37000">
                <a:schemeClr val="accent5">
                  <a:alpha val="0"/>
                </a:schemeClr>
              </a:gs>
            </a:gsLst>
            <a:lin ang="10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ZoneTexte 5">
            <a:extLst>
              <a:ext uri="{FF2B5EF4-FFF2-40B4-BE49-F238E27FC236}">
                <a16:creationId xmlns:a16="http://schemas.microsoft.com/office/drawing/2014/main" id="{D155CED9-CE93-6212-2591-B6A30CD44774}"/>
              </a:ext>
            </a:extLst>
          </p:cNvPr>
          <p:cNvSpPr txBox="1"/>
          <p:nvPr/>
        </p:nvSpPr>
        <p:spPr>
          <a:xfrm>
            <a:off x="9147346" y="2130594"/>
            <a:ext cx="2206454" cy="984885"/>
          </a:xfrm>
          <a:prstGeom prst="rect">
            <a:avLst/>
          </a:prstGeom>
          <a:noFill/>
        </p:spPr>
        <p:txBody>
          <a:bodyPr wrap="square">
            <a:spAutoFit/>
          </a:bodyPr>
          <a:lstStyle/>
          <a:p>
            <a:br>
              <a:rPr lang="en-US" sz="1100" b="1" i="0">
                <a:solidFill>
                  <a:srgbClr val="00B0F0"/>
                </a:solidFill>
                <a:effectLst/>
              </a:rPr>
            </a:br>
            <a:br>
              <a:rPr lang="en-US" sz="1100" b="0" i="0">
                <a:solidFill>
                  <a:schemeClr val="tx1">
                    <a:lumMod val="85000"/>
                    <a:lumOff val="15000"/>
                  </a:schemeClr>
                </a:solidFill>
                <a:effectLst/>
              </a:rPr>
            </a:br>
            <a:r>
              <a:rPr lang="fr-BE" sz="1800">
                <a:hlinkClick r:id="rId4"/>
              </a:rPr>
              <a:t>LOI - WET (fgov.be)</a:t>
            </a:r>
            <a:br>
              <a:rPr lang="en-US" sz="4800" b="0" i="0">
                <a:solidFill>
                  <a:schemeClr val="tx1">
                    <a:lumMod val="85000"/>
                    <a:lumOff val="15000"/>
                  </a:schemeClr>
                </a:solidFill>
                <a:effectLst/>
              </a:rPr>
            </a:br>
            <a:endParaRPr lang="fr-BE"/>
          </a:p>
        </p:txBody>
      </p:sp>
    </p:spTree>
    <p:extLst>
      <p:ext uri="{BB962C8B-B14F-4D97-AF65-F5344CB8AC3E}">
        <p14:creationId xmlns:p14="http://schemas.microsoft.com/office/powerpoint/2010/main" val="4181190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199" name="Rectangle 8198">
            <a:extLst>
              <a:ext uri="{FF2B5EF4-FFF2-40B4-BE49-F238E27FC236}">
                <a16:creationId xmlns:a16="http://schemas.microsoft.com/office/drawing/2014/main" id="{5AE9FC70-8A26-4CF2-8E04-EBDADB8B8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1" name="Rectangle 8200">
            <a:extLst>
              <a:ext uri="{FF2B5EF4-FFF2-40B4-BE49-F238E27FC236}">
                <a16:creationId xmlns:a16="http://schemas.microsoft.com/office/drawing/2014/main" id="{609CB703-C563-4F1F-BF28-83C06E978C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Titre 5">
            <a:extLst>
              <a:ext uri="{FF2B5EF4-FFF2-40B4-BE49-F238E27FC236}">
                <a16:creationId xmlns:a16="http://schemas.microsoft.com/office/drawing/2014/main" id="{60FF333F-E12D-2904-6465-EDA2BE76CFD5}"/>
              </a:ext>
            </a:extLst>
          </p:cNvPr>
          <p:cNvSpPr txBox="1">
            <a:spLocks noGrp="1"/>
          </p:cNvSpPr>
          <p:nvPr>
            <p:ph type="ctrTitle"/>
          </p:nvPr>
        </p:nvSpPr>
        <p:spPr>
          <a:xfrm>
            <a:off x="3405189" y="3133392"/>
            <a:ext cx="7930698" cy="2274155"/>
          </a:xfrm>
          <a:prstGeom prst="rect">
            <a:avLst/>
          </a:prstGeom>
        </p:spPr>
        <p:txBody>
          <a:bodyPr vert="horz" lIns="91440" tIns="45720" rIns="91440" bIns="45720" rtlCol="0" anchor="b">
            <a:normAutofit/>
          </a:bodyPr>
          <a:lstStyle/>
          <a:p>
            <a:pPr>
              <a:spcAft>
                <a:spcPts val="600"/>
              </a:spcAft>
            </a:pPr>
            <a:r>
              <a:rPr lang="en-US" sz="3500" b="1" dirty="0" err="1">
                <a:solidFill>
                  <a:srgbClr val="FFFFFF"/>
                </a:solidFill>
              </a:rPr>
              <a:t>Vous</a:t>
            </a:r>
            <a:r>
              <a:rPr lang="en-US" sz="3500" b="1" dirty="0">
                <a:solidFill>
                  <a:srgbClr val="FFFFFF"/>
                </a:solidFill>
              </a:rPr>
              <a:t> </a:t>
            </a:r>
            <a:r>
              <a:rPr lang="en-US" sz="3500" b="1" dirty="0" err="1">
                <a:solidFill>
                  <a:srgbClr val="FFFFFF"/>
                </a:solidFill>
              </a:rPr>
              <a:t>exercez</a:t>
            </a:r>
            <a:r>
              <a:rPr lang="en-US" sz="3500" b="1" dirty="0">
                <a:solidFill>
                  <a:srgbClr val="FFFFFF"/>
                </a:solidFill>
              </a:rPr>
              <a:t> </a:t>
            </a:r>
            <a:r>
              <a:rPr lang="en-US" sz="3500" b="1" dirty="0" err="1">
                <a:solidFill>
                  <a:srgbClr val="FFFFFF"/>
                </a:solidFill>
              </a:rPr>
              <a:t>une</a:t>
            </a:r>
            <a:r>
              <a:rPr lang="en-US" sz="3500" b="1" dirty="0">
                <a:solidFill>
                  <a:srgbClr val="FFFFFF"/>
                </a:solidFill>
              </a:rPr>
              <a:t> </a:t>
            </a:r>
            <a:r>
              <a:rPr lang="en-US" sz="3500" b="1" dirty="0" err="1">
                <a:solidFill>
                  <a:srgbClr val="00B0F0"/>
                </a:solidFill>
                <a:effectLst>
                  <a:outerShdw blurRad="38100" dist="38100" dir="2700000" algn="tl">
                    <a:srgbClr val="000000">
                      <a:alpha val="43137"/>
                    </a:srgbClr>
                  </a:outerShdw>
                </a:effectLst>
              </a:rPr>
              <a:t>activité</a:t>
            </a:r>
            <a:r>
              <a:rPr lang="en-US" sz="3500" b="1" dirty="0">
                <a:solidFill>
                  <a:srgbClr val="00B0F0"/>
                </a:solidFill>
                <a:effectLst>
                  <a:outerShdw blurRad="38100" dist="38100" dir="2700000" algn="tl">
                    <a:srgbClr val="000000">
                      <a:alpha val="43137"/>
                    </a:srgbClr>
                  </a:outerShdw>
                </a:effectLst>
              </a:rPr>
              <a:t> </a:t>
            </a:r>
            <a:r>
              <a:rPr lang="en-US" sz="3500" b="1" dirty="0" err="1">
                <a:solidFill>
                  <a:srgbClr val="00B0F0"/>
                </a:solidFill>
                <a:effectLst>
                  <a:outerShdw blurRad="38100" dist="38100" dir="2700000" algn="tl">
                    <a:srgbClr val="000000">
                      <a:alpha val="43137"/>
                    </a:srgbClr>
                  </a:outerShdw>
                </a:effectLst>
              </a:rPr>
              <a:t>complémentaire</a:t>
            </a:r>
            <a:r>
              <a:rPr lang="en-US" sz="3500" b="1" dirty="0">
                <a:solidFill>
                  <a:srgbClr val="00B0F0"/>
                </a:solidFill>
                <a:effectLst>
                  <a:outerShdw blurRad="38100" dist="38100" dir="2700000" algn="tl">
                    <a:srgbClr val="000000">
                      <a:alpha val="43137"/>
                    </a:srgbClr>
                  </a:outerShdw>
                </a:effectLst>
              </a:rPr>
              <a:t> </a:t>
            </a:r>
          </a:p>
          <a:p>
            <a:pPr>
              <a:spcAft>
                <a:spcPts val="600"/>
              </a:spcAft>
            </a:pPr>
            <a:r>
              <a:rPr lang="en-US" sz="3500" b="1" dirty="0">
                <a:solidFill>
                  <a:srgbClr val="FFFFFF"/>
                </a:solidFill>
              </a:rPr>
              <a:t>et </a:t>
            </a:r>
            <a:r>
              <a:rPr lang="en-US" sz="3500" b="1" dirty="0" err="1">
                <a:solidFill>
                  <a:srgbClr val="FFFFFF"/>
                </a:solidFill>
              </a:rPr>
              <a:t>êtes</a:t>
            </a:r>
            <a:r>
              <a:rPr lang="en-US" sz="3500" b="1" dirty="0">
                <a:solidFill>
                  <a:srgbClr val="FFFFFF"/>
                </a:solidFill>
              </a:rPr>
              <a:t> </a:t>
            </a:r>
            <a:r>
              <a:rPr lang="en-US" sz="3500" b="1" dirty="0" err="1">
                <a:solidFill>
                  <a:srgbClr val="FFFFFF"/>
                </a:solidFill>
              </a:rPr>
              <a:t>reconnu</a:t>
            </a:r>
            <a:r>
              <a:rPr lang="en-US" sz="3500" b="1" dirty="0">
                <a:solidFill>
                  <a:srgbClr val="FFFFFF"/>
                </a:solidFill>
              </a:rPr>
              <a:t> </a:t>
            </a:r>
            <a:r>
              <a:rPr lang="en-US" sz="3500" b="1" dirty="0" err="1">
                <a:solidFill>
                  <a:srgbClr val="FFFFFF"/>
                </a:solidFill>
              </a:rPr>
              <a:t>en</a:t>
            </a:r>
            <a:r>
              <a:rPr lang="en-US" sz="3500" b="1" dirty="0">
                <a:solidFill>
                  <a:srgbClr val="FFFFFF"/>
                </a:solidFill>
              </a:rPr>
              <a:t> </a:t>
            </a:r>
            <a:r>
              <a:rPr lang="en-US" sz="3500" b="1" dirty="0" err="1">
                <a:solidFill>
                  <a:srgbClr val="FFFFFF"/>
                </a:solidFill>
              </a:rPr>
              <a:t>incapacité</a:t>
            </a:r>
            <a:r>
              <a:rPr lang="en-US" sz="3500" b="1" dirty="0">
                <a:solidFill>
                  <a:srgbClr val="FFFFFF"/>
                </a:solidFill>
              </a:rPr>
              <a:t> de travail.</a:t>
            </a:r>
          </a:p>
        </p:txBody>
      </p:sp>
      <p:sp>
        <p:nvSpPr>
          <p:cNvPr id="4" name="Espace réservé de la date 3">
            <a:extLst>
              <a:ext uri="{FF2B5EF4-FFF2-40B4-BE49-F238E27FC236}">
                <a16:creationId xmlns:a16="http://schemas.microsoft.com/office/drawing/2014/main" id="{B7850073-587A-71B4-8990-E9A19D169251}"/>
              </a:ext>
            </a:extLst>
          </p:cNvPr>
          <p:cNvSpPr>
            <a:spLocks noGrp="1"/>
          </p:cNvSpPr>
          <p:nvPr>
            <p:ph type="dt" sz="half" idx="10"/>
          </p:nvPr>
        </p:nvSpPr>
        <p:spPr>
          <a:xfrm>
            <a:off x="661988" y="198437"/>
            <a:ext cx="2743200" cy="365125"/>
          </a:xfrm>
        </p:spPr>
        <p:txBody>
          <a:bodyPr>
            <a:normAutofit/>
          </a:bodyPr>
          <a:lstStyle/>
          <a:p>
            <a:pPr>
              <a:spcAft>
                <a:spcPts val="600"/>
              </a:spcAft>
            </a:pPr>
            <a:fld id="{F4BE794B-2E0D-43BF-970B-AFF8CD69C517}" type="datetime6">
              <a:rPr lang="fr-BE" smtClean="0">
                <a:solidFill>
                  <a:srgbClr val="FFFFFF"/>
                </a:solidFill>
              </a:rPr>
              <a:pPr>
                <a:spcAft>
                  <a:spcPts val="600"/>
                </a:spcAft>
              </a:pPr>
              <a:t>novembre 23</a:t>
            </a:fld>
            <a:endParaRPr lang="fr-BE">
              <a:solidFill>
                <a:srgbClr val="FFFFFF"/>
              </a:solidFill>
            </a:endParaRPr>
          </a:p>
        </p:txBody>
      </p:sp>
      <p:sp>
        <p:nvSpPr>
          <p:cNvPr id="5" name="Espace réservé du pied de page 4">
            <a:extLst>
              <a:ext uri="{FF2B5EF4-FFF2-40B4-BE49-F238E27FC236}">
                <a16:creationId xmlns:a16="http://schemas.microsoft.com/office/drawing/2014/main" id="{95EC230D-12ED-3D31-2E07-48F241108A11}"/>
              </a:ext>
            </a:extLst>
          </p:cNvPr>
          <p:cNvSpPr>
            <a:spLocks noGrp="1"/>
          </p:cNvSpPr>
          <p:nvPr>
            <p:ph type="ftr" sz="quarter" idx="11"/>
          </p:nvPr>
        </p:nvSpPr>
        <p:spPr>
          <a:xfrm rot="16200000">
            <a:off x="-550212" y="1934585"/>
            <a:ext cx="2789529" cy="365125"/>
          </a:xfrm>
        </p:spPr>
        <p:txBody>
          <a:bodyPr>
            <a:normAutofit/>
          </a:bodyPr>
          <a:lstStyle/>
          <a:p>
            <a:pPr>
              <a:spcAft>
                <a:spcPts val="600"/>
              </a:spcAft>
            </a:pPr>
            <a:r>
              <a:rPr lang="fr-FR">
                <a:solidFill>
                  <a:srgbClr val="FFFFFF"/>
                </a:solidFill>
              </a:rPr>
              <a:t>© SOS BURNOUT BELGIQUE                 </a:t>
            </a:r>
            <a:endParaRPr lang="fr-BE">
              <a:solidFill>
                <a:srgbClr val="FFFFFF"/>
              </a:solidFill>
            </a:endParaRPr>
          </a:p>
        </p:txBody>
      </p:sp>
      <p:sp>
        <p:nvSpPr>
          <p:cNvPr id="8203"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041" y="259737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cxnSp>
        <p:nvCxnSpPr>
          <p:cNvPr id="8205" name="Straight Connector 820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8207"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7821" y="282667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8209"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9869" y="610939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pic>
        <p:nvPicPr>
          <p:cNvPr id="10242" name="Picture 2" descr="Gratuit Surface à Rayures Bleues, Rouges Et Jaunes Photos">
            <a:extLst>
              <a:ext uri="{FF2B5EF4-FFF2-40B4-BE49-F238E27FC236}">
                <a16:creationId xmlns:a16="http://schemas.microsoft.com/office/drawing/2014/main" id="{B7685623-93A2-78AE-789F-66FB7EC65A4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8333" r="60414"/>
          <a:stretch/>
        </p:blipFill>
        <p:spPr bwMode="auto">
          <a:xfrm>
            <a:off x="1212858" y="1164776"/>
            <a:ext cx="3866101" cy="2171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7895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Gratuit Ampoule Photos">
            <a:extLst>
              <a:ext uri="{FF2B5EF4-FFF2-40B4-BE49-F238E27FC236}">
                <a16:creationId xmlns:a16="http://schemas.microsoft.com/office/drawing/2014/main" id="{7A1EEF28-78C6-2CA7-8098-9B283D9183D6}"/>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b="503"/>
          <a:stretch/>
        </p:blipFill>
        <p:spPr bwMode="auto">
          <a:xfrm>
            <a:off x="231687" y="395276"/>
            <a:ext cx="5499187" cy="5471535"/>
          </a:xfrm>
          <a:custGeom>
            <a:avLst/>
            <a:gdLst/>
            <a:ahLst/>
            <a:cxnLst/>
            <a:rect l="l" t="t" r="r" b="b"/>
            <a:pathLst>
              <a:path w="4926647" h="4901874">
                <a:moveTo>
                  <a:pt x="2827942" y="2033"/>
                </a:moveTo>
                <a:cubicBezTo>
                  <a:pt x="2901705" y="5050"/>
                  <a:pt x="2973640" y="11422"/>
                  <a:pt x="3043325" y="21136"/>
                </a:cubicBezTo>
                <a:cubicBezTo>
                  <a:pt x="3600804" y="98849"/>
                  <a:pt x="4185553" y="476257"/>
                  <a:pt x="4498894" y="902802"/>
                </a:cubicBezTo>
                <a:cubicBezTo>
                  <a:pt x="4812235" y="1329346"/>
                  <a:pt x="4950223" y="2037621"/>
                  <a:pt x="4923373" y="2580407"/>
                </a:cubicBezTo>
                <a:cubicBezTo>
                  <a:pt x="4896522" y="3123192"/>
                  <a:pt x="4745612" y="3772883"/>
                  <a:pt x="4337788" y="4159516"/>
                </a:cubicBezTo>
                <a:cubicBezTo>
                  <a:pt x="3929963" y="4546150"/>
                  <a:pt x="3081282" y="4930377"/>
                  <a:pt x="2476425" y="4900207"/>
                </a:cubicBezTo>
                <a:cubicBezTo>
                  <a:pt x="1871566" y="4870038"/>
                  <a:pt x="1119757" y="4406651"/>
                  <a:pt x="708641" y="3978500"/>
                </a:cubicBezTo>
                <a:cubicBezTo>
                  <a:pt x="297525" y="3550349"/>
                  <a:pt x="-64504" y="2921632"/>
                  <a:pt x="9726" y="2331303"/>
                </a:cubicBezTo>
                <a:cubicBezTo>
                  <a:pt x="83957" y="1740973"/>
                  <a:pt x="273797" y="1052469"/>
                  <a:pt x="1154021" y="436525"/>
                </a:cubicBezTo>
                <a:cubicBezTo>
                  <a:pt x="1705608" y="124217"/>
                  <a:pt x="2311596" y="-19083"/>
                  <a:pt x="2827942" y="2033"/>
                </a:cubicBezTo>
                <a:close/>
              </a:path>
            </a:pathLst>
          </a:custGeom>
          <a:noFill/>
          <a:extLst>
            <a:ext uri="{909E8E84-426E-40DD-AFC4-6F175D3DCCD1}">
              <a14:hiddenFill xmlns:a14="http://schemas.microsoft.com/office/drawing/2010/main">
                <a:solidFill>
                  <a:srgbClr val="FFFFFF"/>
                </a:solidFill>
              </a14:hiddenFill>
            </a:ext>
          </a:extLst>
        </p:spPr>
      </p:pic>
      <p:grpSp>
        <p:nvGrpSpPr>
          <p:cNvPr id="2103" name="Group 2102">
            <a:extLst>
              <a:ext uri="{FF2B5EF4-FFF2-40B4-BE49-F238E27FC236}">
                <a16:creationId xmlns:a16="http://schemas.microsoft.com/office/drawing/2014/main" id="{A825BD3A-E149-3C61-449F-23D1B09562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286" y="4780067"/>
            <a:ext cx="2129121" cy="2098001"/>
            <a:chOff x="-60285" y="4581559"/>
            <a:chExt cx="2330572" cy="2296509"/>
          </a:xfrm>
        </p:grpSpPr>
        <p:sp>
          <p:nvSpPr>
            <p:cNvPr id="2104" name="Freeform: Shape 2103">
              <a:extLst>
                <a:ext uri="{FF2B5EF4-FFF2-40B4-BE49-F238E27FC236}">
                  <a16:creationId xmlns:a16="http://schemas.microsoft.com/office/drawing/2014/main" id="{C43B6EA6-9E0B-9973-F921-86CF410DE8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1400132">
              <a:off x="1054559" y="5611570"/>
              <a:ext cx="374890" cy="373361"/>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849482"/>
                <a:gd name="connsiteY0" fmla="*/ 2 h 4963949"/>
                <a:gd name="connsiteX1" fmla="*/ 4735908 w 4849482"/>
                <a:gd name="connsiteY1" fmla="*/ 1905908 h 4963949"/>
                <a:gd name="connsiteX2" fmla="*/ 4451030 w 4849482"/>
                <a:gd name="connsiteY2" fmla="*/ 3809089 h 4963949"/>
                <a:gd name="connsiteX3" fmla="*/ 3419865 w 4849482"/>
                <a:gd name="connsiteY3" fmla="*/ 4844857 h 4963949"/>
                <a:gd name="connsiteX4" fmla="*/ 1074535 w 4849482"/>
                <a:gd name="connsiteY4" fmla="*/ 4657238 h 4963949"/>
                <a:gd name="connsiteX5" fmla="*/ 33359 w 4849482"/>
                <a:gd name="connsiteY5" fmla="*/ 2995667 h 4963949"/>
                <a:gd name="connsiteX6" fmla="*/ 592137 w 4849482"/>
                <a:gd name="connsiteY6" fmla="*/ 805858 h 4963949"/>
                <a:gd name="connsiteX7" fmla="*/ 2649000 w 4849482"/>
                <a:gd name="connsiteY7" fmla="*/ 2 h 4963949"/>
                <a:gd name="connsiteX0" fmla="*/ 2649000 w 4942023"/>
                <a:gd name="connsiteY0" fmla="*/ 2 h 4678955"/>
                <a:gd name="connsiteX1" fmla="*/ 4735908 w 4942023"/>
                <a:gd name="connsiteY1" fmla="*/ 1905908 h 4678955"/>
                <a:gd name="connsiteX2" fmla="*/ 4451030 w 4942023"/>
                <a:gd name="connsiteY2" fmla="*/ 3809089 h 4678955"/>
                <a:gd name="connsiteX3" fmla="*/ 1074535 w 4942023"/>
                <a:gd name="connsiteY3" fmla="*/ 4657238 h 4678955"/>
                <a:gd name="connsiteX4" fmla="*/ 33359 w 4942023"/>
                <a:gd name="connsiteY4" fmla="*/ 2995667 h 4678955"/>
                <a:gd name="connsiteX5" fmla="*/ 592137 w 4942023"/>
                <a:gd name="connsiteY5" fmla="*/ 805858 h 4678955"/>
                <a:gd name="connsiteX6" fmla="*/ 2649000 w 4942023"/>
                <a:gd name="connsiteY6" fmla="*/ 2 h 4678955"/>
                <a:gd name="connsiteX0" fmla="*/ 2649000 w 4806392"/>
                <a:gd name="connsiteY0" fmla="*/ 2 h 4842789"/>
                <a:gd name="connsiteX1" fmla="*/ 4735908 w 4806392"/>
                <a:gd name="connsiteY1" fmla="*/ 1905908 h 4842789"/>
                <a:gd name="connsiteX2" fmla="*/ 3706624 w 4806392"/>
                <a:gd name="connsiteY2" fmla="*/ 4493428 h 4842789"/>
                <a:gd name="connsiteX3" fmla="*/ 1074535 w 4806392"/>
                <a:gd name="connsiteY3" fmla="*/ 4657238 h 4842789"/>
                <a:gd name="connsiteX4" fmla="*/ 33359 w 4806392"/>
                <a:gd name="connsiteY4" fmla="*/ 2995667 h 4842789"/>
                <a:gd name="connsiteX5" fmla="*/ 592137 w 4806392"/>
                <a:gd name="connsiteY5" fmla="*/ 805858 h 4842789"/>
                <a:gd name="connsiteX6" fmla="*/ 2649000 w 4806392"/>
                <a:gd name="connsiteY6" fmla="*/ 2 h 4842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06392" h="4842789">
                  <a:moveTo>
                    <a:pt x="2649000" y="2"/>
                  </a:moveTo>
                  <a:cubicBezTo>
                    <a:pt x="3339628" y="183344"/>
                    <a:pt x="4435570" y="1271060"/>
                    <a:pt x="4735908" y="1905908"/>
                  </a:cubicBezTo>
                  <a:cubicBezTo>
                    <a:pt x="5036246" y="2540756"/>
                    <a:pt x="4316853" y="4034873"/>
                    <a:pt x="3706624" y="4493428"/>
                  </a:cubicBezTo>
                  <a:cubicBezTo>
                    <a:pt x="3096395" y="4951983"/>
                    <a:pt x="1686746" y="4906865"/>
                    <a:pt x="1074535" y="4657238"/>
                  </a:cubicBezTo>
                  <a:cubicBezTo>
                    <a:pt x="462324" y="4407611"/>
                    <a:pt x="145196" y="3624902"/>
                    <a:pt x="33359" y="2995667"/>
                  </a:cubicBezTo>
                  <a:cubicBezTo>
                    <a:pt x="-94426" y="2318585"/>
                    <a:pt x="156197" y="1305135"/>
                    <a:pt x="592137" y="805858"/>
                  </a:cubicBezTo>
                  <a:cubicBezTo>
                    <a:pt x="1028077" y="306581"/>
                    <a:pt x="1996327" y="30750"/>
                    <a:pt x="2649000" y="2"/>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05" name="Freeform: Shape 2104">
              <a:extLst>
                <a:ext uri="{FF2B5EF4-FFF2-40B4-BE49-F238E27FC236}">
                  <a16:creationId xmlns:a16="http://schemas.microsoft.com/office/drawing/2014/main" id="{5C1932EE-D34B-922C-21DE-B9EDF81185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29076">
              <a:off x="962723" y="6319494"/>
              <a:ext cx="1307564" cy="558574"/>
            </a:xfrm>
            <a:custGeom>
              <a:avLst/>
              <a:gdLst>
                <a:gd name="connsiteX0" fmla="*/ 1307564 w 1307564"/>
                <a:gd name="connsiteY0" fmla="*/ 360848 h 558574"/>
                <a:gd name="connsiteX1" fmla="*/ 1264610 w 1307564"/>
                <a:gd name="connsiteY1" fmla="*/ 558387 h 558574"/>
                <a:gd name="connsiteX2" fmla="*/ 496925 w 1307564"/>
                <a:gd name="connsiteY2" fmla="*/ 469382 h 558574"/>
                <a:gd name="connsiteX3" fmla="*/ 472802 w 1307564"/>
                <a:gd name="connsiteY3" fmla="*/ 464872 h 558574"/>
                <a:gd name="connsiteX4" fmla="*/ 0 w 1307564"/>
                <a:gd name="connsiteY4" fmla="*/ 0 h 558574"/>
                <a:gd name="connsiteX5" fmla="*/ 152076 w 1307564"/>
                <a:gd name="connsiteY5" fmla="*/ 41404 h 558574"/>
                <a:gd name="connsiteX6" fmla="*/ 1307564 w 1307564"/>
                <a:gd name="connsiteY6" fmla="*/ 360848 h 558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7564" h="558574">
                  <a:moveTo>
                    <a:pt x="1307564" y="360848"/>
                  </a:moveTo>
                  <a:cubicBezTo>
                    <a:pt x="1303188" y="403876"/>
                    <a:pt x="1279827" y="564823"/>
                    <a:pt x="1264610" y="558387"/>
                  </a:cubicBezTo>
                  <a:cubicBezTo>
                    <a:pt x="1237694" y="559849"/>
                    <a:pt x="802592" y="520038"/>
                    <a:pt x="496925" y="469382"/>
                  </a:cubicBezTo>
                  <a:lnTo>
                    <a:pt x="472802" y="464872"/>
                  </a:lnTo>
                  <a:lnTo>
                    <a:pt x="0" y="0"/>
                  </a:lnTo>
                  <a:lnTo>
                    <a:pt x="152076" y="41404"/>
                  </a:lnTo>
                  <a:cubicBezTo>
                    <a:pt x="614511" y="166095"/>
                    <a:pt x="1270124" y="336305"/>
                    <a:pt x="1307564" y="360848"/>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06" name="Freeform: Shape 2105">
              <a:extLst>
                <a:ext uri="{FF2B5EF4-FFF2-40B4-BE49-F238E27FC236}">
                  <a16:creationId xmlns:a16="http://schemas.microsoft.com/office/drawing/2014/main" id="{8A1A34FE-FDB4-353C-884F-97E00A77C8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29076">
              <a:off x="962723" y="6319494"/>
              <a:ext cx="1307564" cy="558574"/>
            </a:xfrm>
            <a:custGeom>
              <a:avLst/>
              <a:gdLst>
                <a:gd name="connsiteX0" fmla="*/ 1307564 w 1307564"/>
                <a:gd name="connsiteY0" fmla="*/ 360848 h 558574"/>
                <a:gd name="connsiteX1" fmla="*/ 1264610 w 1307564"/>
                <a:gd name="connsiteY1" fmla="*/ 558387 h 558574"/>
                <a:gd name="connsiteX2" fmla="*/ 496925 w 1307564"/>
                <a:gd name="connsiteY2" fmla="*/ 469382 h 558574"/>
                <a:gd name="connsiteX3" fmla="*/ 472802 w 1307564"/>
                <a:gd name="connsiteY3" fmla="*/ 464872 h 558574"/>
                <a:gd name="connsiteX4" fmla="*/ 0 w 1307564"/>
                <a:gd name="connsiteY4" fmla="*/ 0 h 558574"/>
                <a:gd name="connsiteX5" fmla="*/ 152076 w 1307564"/>
                <a:gd name="connsiteY5" fmla="*/ 41404 h 558574"/>
                <a:gd name="connsiteX6" fmla="*/ 1307564 w 1307564"/>
                <a:gd name="connsiteY6" fmla="*/ 360848 h 558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7564" h="558574">
                  <a:moveTo>
                    <a:pt x="1307564" y="360848"/>
                  </a:moveTo>
                  <a:cubicBezTo>
                    <a:pt x="1303188" y="403876"/>
                    <a:pt x="1279827" y="564823"/>
                    <a:pt x="1264610" y="558387"/>
                  </a:cubicBezTo>
                  <a:cubicBezTo>
                    <a:pt x="1237694" y="559849"/>
                    <a:pt x="802592" y="520038"/>
                    <a:pt x="496925" y="469382"/>
                  </a:cubicBezTo>
                  <a:lnTo>
                    <a:pt x="472802" y="464872"/>
                  </a:lnTo>
                  <a:lnTo>
                    <a:pt x="0" y="0"/>
                  </a:lnTo>
                  <a:lnTo>
                    <a:pt x="152076" y="41404"/>
                  </a:lnTo>
                  <a:cubicBezTo>
                    <a:pt x="614511" y="166095"/>
                    <a:pt x="1270124" y="336305"/>
                    <a:pt x="1307564" y="360848"/>
                  </a:cubicBezTo>
                  <a:close/>
                </a:path>
              </a:pathLst>
            </a:custGeom>
            <a:solidFill>
              <a:schemeClr val="accent3">
                <a:lumMod val="20000"/>
                <a:lumOff val="8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07" name="Freeform: Shape 2106">
              <a:extLst>
                <a:ext uri="{FF2B5EF4-FFF2-40B4-BE49-F238E27FC236}">
                  <a16:creationId xmlns:a16="http://schemas.microsoft.com/office/drawing/2014/main" id="{9765F686-D93C-21BC-5196-BEC7649DE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938007" flipV="1">
              <a:off x="-570599" y="5091873"/>
              <a:ext cx="1904974" cy="884345"/>
            </a:xfrm>
            <a:custGeom>
              <a:avLst/>
              <a:gdLst>
                <a:gd name="connsiteX0" fmla="*/ 0 w 1904974"/>
                <a:gd name="connsiteY0" fmla="*/ 421557 h 884345"/>
                <a:gd name="connsiteX1" fmla="*/ 416370 w 1904974"/>
                <a:gd name="connsiteY1" fmla="*/ 530740 h 884345"/>
                <a:gd name="connsiteX2" fmla="*/ 1800731 w 1904974"/>
                <a:gd name="connsiteY2" fmla="*/ 866036 h 884345"/>
                <a:gd name="connsiteX3" fmla="*/ 1904485 w 1904974"/>
                <a:gd name="connsiteY3" fmla="*/ 880134 h 884345"/>
                <a:gd name="connsiteX4" fmla="*/ 1894966 w 1904974"/>
                <a:gd name="connsiteY4" fmla="*/ 779469 h 884345"/>
                <a:gd name="connsiteX5" fmla="*/ 1761844 w 1904974"/>
                <a:gd name="connsiteY5" fmla="*/ 402374 h 884345"/>
                <a:gd name="connsiteX6" fmla="*/ 1377785 w 1904974"/>
                <a:gd name="connsiteY6" fmla="*/ 3317 h 884345"/>
                <a:gd name="connsiteX7" fmla="*/ 1372668 w 1904974"/>
                <a:gd name="connsiteY7" fmla="*/ 0 h 884345"/>
                <a:gd name="connsiteX8" fmla="*/ 337869 w 1904974"/>
                <a:gd name="connsiteY8" fmla="*/ 139908 h 884345"/>
                <a:gd name="connsiteX9" fmla="*/ 188081 w 1904974"/>
                <a:gd name="connsiteY9" fmla="*/ 203651 h 884345"/>
                <a:gd name="connsiteX10" fmla="*/ 125663 w 1904974"/>
                <a:gd name="connsiteY10" fmla="*/ 268413 h 884345"/>
                <a:gd name="connsiteX11" fmla="*/ 0 w 1904974"/>
                <a:gd name="connsiteY11" fmla="*/ 421557 h 884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04974" h="884345">
                  <a:moveTo>
                    <a:pt x="0" y="421557"/>
                  </a:moveTo>
                  <a:cubicBezTo>
                    <a:pt x="3634" y="427260"/>
                    <a:pt x="235761" y="473169"/>
                    <a:pt x="416370" y="530740"/>
                  </a:cubicBezTo>
                  <a:lnTo>
                    <a:pt x="1800731" y="866036"/>
                  </a:lnTo>
                  <a:cubicBezTo>
                    <a:pt x="1847450" y="875071"/>
                    <a:pt x="1894389" y="892323"/>
                    <a:pt x="1904485" y="880134"/>
                  </a:cubicBezTo>
                  <a:cubicBezTo>
                    <a:pt x="1907165" y="859490"/>
                    <a:pt x="1898113" y="808332"/>
                    <a:pt x="1894966" y="779469"/>
                  </a:cubicBezTo>
                  <a:cubicBezTo>
                    <a:pt x="1878988" y="675447"/>
                    <a:pt x="1847255" y="520751"/>
                    <a:pt x="1761844" y="402374"/>
                  </a:cubicBezTo>
                  <a:cubicBezTo>
                    <a:pt x="1676433" y="283997"/>
                    <a:pt x="1531056" y="114087"/>
                    <a:pt x="1377785" y="3317"/>
                  </a:cubicBezTo>
                  <a:lnTo>
                    <a:pt x="1372668" y="0"/>
                  </a:lnTo>
                  <a:lnTo>
                    <a:pt x="337869" y="139908"/>
                  </a:lnTo>
                  <a:lnTo>
                    <a:pt x="188081" y="203651"/>
                  </a:lnTo>
                  <a:lnTo>
                    <a:pt x="125663" y="268413"/>
                  </a:lnTo>
                  <a:cubicBezTo>
                    <a:pt x="56438" y="343137"/>
                    <a:pt x="7361" y="404648"/>
                    <a:pt x="0" y="421557"/>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08" name="Freeform: Shape 2107">
              <a:extLst>
                <a:ext uri="{FF2B5EF4-FFF2-40B4-BE49-F238E27FC236}">
                  <a16:creationId xmlns:a16="http://schemas.microsoft.com/office/drawing/2014/main" id="{FE8DE9D2-D672-9E15-CAC0-BF51EC189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938007" flipV="1">
              <a:off x="-570599" y="5091873"/>
              <a:ext cx="1904974" cy="884345"/>
            </a:xfrm>
            <a:custGeom>
              <a:avLst/>
              <a:gdLst>
                <a:gd name="connsiteX0" fmla="*/ 0 w 1904974"/>
                <a:gd name="connsiteY0" fmla="*/ 421557 h 884345"/>
                <a:gd name="connsiteX1" fmla="*/ 416370 w 1904974"/>
                <a:gd name="connsiteY1" fmla="*/ 530740 h 884345"/>
                <a:gd name="connsiteX2" fmla="*/ 1800731 w 1904974"/>
                <a:gd name="connsiteY2" fmla="*/ 866036 h 884345"/>
                <a:gd name="connsiteX3" fmla="*/ 1904485 w 1904974"/>
                <a:gd name="connsiteY3" fmla="*/ 880134 h 884345"/>
                <a:gd name="connsiteX4" fmla="*/ 1894966 w 1904974"/>
                <a:gd name="connsiteY4" fmla="*/ 779469 h 884345"/>
                <a:gd name="connsiteX5" fmla="*/ 1761844 w 1904974"/>
                <a:gd name="connsiteY5" fmla="*/ 402374 h 884345"/>
                <a:gd name="connsiteX6" fmla="*/ 1377785 w 1904974"/>
                <a:gd name="connsiteY6" fmla="*/ 3317 h 884345"/>
                <a:gd name="connsiteX7" fmla="*/ 1372668 w 1904974"/>
                <a:gd name="connsiteY7" fmla="*/ 0 h 884345"/>
                <a:gd name="connsiteX8" fmla="*/ 337869 w 1904974"/>
                <a:gd name="connsiteY8" fmla="*/ 139908 h 884345"/>
                <a:gd name="connsiteX9" fmla="*/ 188081 w 1904974"/>
                <a:gd name="connsiteY9" fmla="*/ 203651 h 884345"/>
                <a:gd name="connsiteX10" fmla="*/ 125663 w 1904974"/>
                <a:gd name="connsiteY10" fmla="*/ 268413 h 884345"/>
                <a:gd name="connsiteX11" fmla="*/ 0 w 1904974"/>
                <a:gd name="connsiteY11" fmla="*/ 421557 h 884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04974" h="884345">
                  <a:moveTo>
                    <a:pt x="0" y="421557"/>
                  </a:moveTo>
                  <a:cubicBezTo>
                    <a:pt x="3634" y="427260"/>
                    <a:pt x="235761" y="473169"/>
                    <a:pt x="416370" y="530740"/>
                  </a:cubicBezTo>
                  <a:lnTo>
                    <a:pt x="1800731" y="866036"/>
                  </a:lnTo>
                  <a:cubicBezTo>
                    <a:pt x="1847450" y="875071"/>
                    <a:pt x="1894389" y="892323"/>
                    <a:pt x="1904485" y="880134"/>
                  </a:cubicBezTo>
                  <a:cubicBezTo>
                    <a:pt x="1907165" y="859490"/>
                    <a:pt x="1898113" y="808332"/>
                    <a:pt x="1894966" y="779469"/>
                  </a:cubicBezTo>
                  <a:cubicBezTo>
                    <a:pt x="1878988" y="675447"/>
                    <a:pt x="1847255" y="520751"/>
                    <a:pt x="1761844" y="402374"/>
                  </a:cubicBezTo>
                  <a:cubicBezTo>
                    <a:pt x="1676433" y="283997"/>
                    <a:pt x="1531056" y="114087"/>
                    <a:pt x="1377785" y="3317"/>
                  </a:cubicBezTo>
                  <a:lnTo>
                    <a:pt x="1372668" y="0"/>
                  </a:lnTo>
                  <a:lnTo>
                    <a:pt x="337869" y="139908"/>
                  </a:lnTo>
                  <a:lnTo>
                    <a:pt x="188081" y="203651"/>
                  </a:lnTo>
                  <a:lnTo>
                    <a:pt x="125663" y="268413"/>
                  </a:lnTo>
                  <a:cubicBezTo>
                    <a:pt x="56438" y="343137"/>
                    <a:pt x="7361" y="404648"/>
                    <a:pt x="0" y="421557"/>
                  </a:cubicBezTo>
                  <a:close/>
                </a:path>
              </a:pathLst>
            </a:custGeom>
            <a:solidFill>
              <a:schemeClr val="accent4">
                <a:lumMod val="40000"/>
                <a:lumOff val="60000"/>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098" name="ZoneTexte 2097">
            <a:extLst>
              <a:ext uri="{FF2B5EF4-FFF2-40B4-BE49-F238E27FC236}">
                <a16:creationId xmlns:a16="http://schemas.microsoft.com/office/drawing/2014/main" id="{E33F6EF0-D542-4DFF-6F0B-E91741F29618}"/>
              </a:ext>
            </a:extLst>
          </p:cNvPr>
          <p:cNvSpPr txBox="1"/>
          <p:nvPr/>
        </p:nvSpPr>
        <p:spPr>
          <a:xfrm>
            <a:off x="6163397" y="919843"/>
            <a:ext cx="5499186" cy="4090307"/>
          </a:xfrm>
          <a:prstGeom prst="rect">
            <a:avLst/>
          </a:prstGeom>
        </p:spPr>
        <p:txBody>
          <a:bodyPr vert="horz" lIns="91440" tIns="45720" rIns="91440" bIns="45720" rtlCol="0">
            <a:normAutofit/>
          </a:bodyPr>
          <a:lstStyle/>
          <a:p>
            <a:pPr>
              <a:lnSpc>
                <a:spcPct val="90000"/>
              </a:lnSpc>
              <a:spcAft>
                <a:spcPts val="800"/>
              </a:spcAft>
            </a:pPr>
            <a:r>
              <a:rPr lang="en-US" sz="2000" dirty="0">
                <a:effectLst/>
              </a:rPr>
              <a:t>Sous </a:t>
            </a:r>
            <a:r>
              <a:rPr lang="en-US" sz="2000" dirty="0" err="1">
                <a:effectLst/>
              </a:rPr>
              <a:t>peine</a:t>
            </a:r>
            <a:r>
              <a:rPr lang="en-US" sz="2000" dirty="0"/>
              <a:t> </a:t>
            </a:r>
            <a:r>
              <a:rPr lang="en-US" sz="2000" dirty="0">
                <a:effectLst/>
              </a:rPr>
              <a:t>de </a:t>
            </a:r>
            <a:r>
              <a:rPr lang="en-US" sz="2000" dirty="0" err="1">
                <a:effectLst/>
              </a:rPr>
              <a:t>de</a:t>
            </a:r>
            <a:r>
              <a:rPr lang="en-US" sz="2000" dirty="0">
                <a:effectLst/>
              </a:rPr>
              <a:t> sanctions </a:t>
            </a:r>
            <a:r>
              <a:rPr lang="en-US" sz="2000" dirty="0" err="1">
                <a:effectLst/>
              </a:rPr>
              <a:t>financières</a:t>
            </a:r>
            <a:r>
              <a:rPr lang="en-US" sz="2000" dirty="0">
                <a:effectLst/>
              </a:rPr>
              <a:t>, </a:t>
            </a:r>
            <a:r>
              <a:rPr lang="en-US" sz="2000" dirty="0" err="1">
                <a:effectLst/>
              </a:rPr>
              <a:t>lorsque</a:t>
            </a:r>
            <a:r>
              <a:rPr lang="en-US" sz="2000" dirty="0">
                <a:effectLst/>
              </a:rPr>
              <a:t> </a:t>
            </a:r>
            <a:r>
              <a:rPr lang="en-US" sz="2000" dirty="0" err="1"/>
              <a:t>v</a:t>
            </a:r>
            <a:r>
              <a:rPr lang="en-US" sz="2000" dirty="0" err="1">
                <a:effectLst/>
              </a:rPr>
              <a:t>ous</a:t>
            </a:r>
            <a:r>
              <a:rPr lang="en-US" sz="2000" dirty="0">
                <a:effectLst/>
              </a:rPr>
              <a:t> </a:t>
            </a:r>
            <a:r>
              <a:rPr lang="en-US" sz="2000" dirty="0" err="1"/>
              <a:t>exercez</a:t>
            </a:r>
            <a:r>
              <a:rPr lang="en-US" sz="2000" dirty="0"/>
              <a:t> </a:t>
            </a:r>
            <a:r>
              <a:rPr lang="en-US" sz="2000" dirty="0" err="1"/>
              <a:t>une</a:t>
            </a:r>
            <a:r>
              <a:rPr lang="en-US" sz="2000" dirty="0"/>
              <a:t> </a:t>
            </a:r>
            <a:r>
              <a:rPr lang="en-US" sz="2000" dirty="0" err="1"/>
              <a:t>activité</a:t>
            </a:r>
            <a:r>
              <a:rPr lang="en-US" sz="2000" dirty="0"/>
              <a:t> </a:t>
            </a:r>
            <a:r>
              <a:rPr lang="en-US" sz="2000" dirty="0" err="1"/>
              <a:t>complémentaire</a:t>
            </a:r>
            <a:r>
              <a:rPr lang="en-US" sz="2000" dirty="0"/>
              <a:t> et que </a:t>
            </a:r>
            <a:r>
              <a:rPr lang="en-US" sz="2000" dirty="0" err="1"/>
              <a:t>vous</a:t>
            </a:r>
            <a:r>
              <a:rPr lang="en-US" sz="2000" dirty="0"/>
              <a:t> </a:t>
            </a:r>
            <a:r>
              <a:rPr lang="en-US" sz="2000" dirty="0" err="1"/>
              <a:t>êtes</a:t>
            </a:r>
            <a:r>
              <a:rPr lang="en-US" sz="2000" dirty="0"/>
              <a:t> </a:t>
            </a:r>
            <a:r>
              <a:rPr lang="en-US" sz="2000" dirty="0" err="1"/>
              <a:t>reconnu</a:t>
            </a:r>
            <a:r>
              <a:rPr lang="en-US" sz="2000" dirty="0"/>
              <a:t> </a:t>
            </a:r>
            <a:r>
              <a:rPr lang="en-US" sz="2000" dirty="0" err="1"/>
              <a:t>en</a:t>
            </a:r>
            <a:r>
              <a:rPr lang="en-US" sz="2000" dirty="0"/>
              <a:t> </a:t>
            </a:r>
            <a:r>
              <a:rPr lang="en-US" sz="2000" dirty="0" err="1"/>
              <a:t>incapacité</a:t>
            </a:r>
            <a:r>
              <a:rPr lang="en-US" sz="2000" dirty="0"/>
              <a:t> de travail, </a:t>
            </a:r>
            <a:r>
              <a:rPr lang="en-US" sz="2000" dirty="0" err="1"/>
              <a:t>vous</a:t>
            </a:r>
            <a:r>
              <a:rPr lang="en-US" sz="2000" dirty="0"/>
              <a:t> </a:t>
            </a:r>
            <a:r>
              <a:rPr lang="en-US" sz="2000" dirty="0" err="1">
                <a:effectLst/>
              </a:rPr>
              <a:t>devez</a:t>
            </a:r>
            <a:r>
              <a:rPr lang="en-US" sz="2000" dirty="0">
                <a:effectLst/>
              </a:rPr>
              <a:t> </a:t>
            </a:r>
            <a:r>
              <a:rPr lang="en-US" sz="2000" b="1" dirty="0">
                <a:solidFill>
                  <a:srgbClr val="00B0F0"/>
                </a:solidFill>
                <a:effectLst/>
              </a:rPr>
              <a:t>cesser </a:t>
            </a:r>
            <a:r>
              <a:rPr lang="en-US" sz="2000" b="1" dirty="0" err="1">
                <a:solidFill>
                  <a:srgbClr val="00B0F0"/>
                </a:solidFill>
                <a:effectLst/>
              </a:rPr>
              <a:t>toute</a:t>
            </a:r>
            <a:r>
              <a:rPr lang="en-US" sz="2000" b="1" dirty="0">
                <a:solidFill>
                  <a:srgbClr val="00B0F0"/>
                </a:solidFill>
                <a:effectLst/>
              </a:rPr>
              <a:t> </a:t>
            </a:r>
            <a:r>
              <a:rPr lang="en-US" sz="2000" b="1" dirty="0" err="1">
                <a:solidFill>
                  <a:srgbClr val="00B0F0"/>
                </a:solidFill>
                <a:effectLst/>
              </a:rPr>
              <a:t>activité</a:t>
            </a:r>
            <a:r>
              <a:rPr lang="en-US" sz="2000" dirty="0">
                <a:effectLst/>
              </a:rPr>
              <a:t>, </a:t>
            </a:r>
            <a:r>
              <a:rPr lang="en-US" sz="2000" dirty="0" err="1">
                <a:effectLst/>
              </a:rPr>
              <a:t>salariée</a:t>
            </a:r>
            <a:r>
              <a:rPr lang="en-US" sz="2000" dirty="0">
                <a:effectLst/>
              </a:rPr>
              <a:t> et </a:t>
            </a:r>
            <a:r>
              <a:rPr lang="en-US" sz="2000" dirty="0" err="1">
                <a:effectLst/>
              </a:rPr>
              <a:t>complémentaire</a:t>
            </a:r>
            <a:r>
              <a:rPr lang="en-US" sz="2000" dirty="0"/>
              <a:t>.</a:t>
            </a:r>
          </a:p>
          <a:p>
            <a:pPr>
              <a:lnSpc>
                <a:spcPct val="90000"/>
              </a:lnSpc>
              <a:spcAft>
                <a:spcPts val="800"/>
              </a:spcAft>
            </a:pPr>
            <a:endParaRPr lang="en-US" sz="2000" dirty="0"/>
          </a:p>
          <a:p>
            <a:pPr>
              <a:lnSpc>
                <a:spcPct val="90000"/>
              </a:lnSpc>
              <a:spcAft>
                <a:spcPts val="800"/>
              </a:spcAft>
            </a:pPr>
            <a:r>
              <a:rPr lang="en-US" sz="2000" b="1" dirty="0" err="1">
                <a:solidFill>
                  <a:srgbClr val="00B0F0"/>
                </a:solidFill>
                <a:effectLst/>
              </a:rPr>
              <a:t>Demandez</a:t>
            </a:r>
            <a:r>
              <a:rPr lang="en-US" sz="2000" b="1" dirty="0">
                <a:solidFill>
                  <a:srgbClr val="00B0F0"/>
                </a:solidFill>
                <a:effectLst/>
              </a:rPr>
              <a:t> ensuite </a:t>
            </a:r>
            <a:r>
              <a:rPr lang="en-US" sz="2000" b="1" dirty="0" err="1">
                <a:solidFill>
                  <a:srgbClr val="00B0F0"/>
                </a:solidFill>
                <a:effectLst/>
              </a:rPr>
              <a:t>l’autorisation</a:t>
            </a:r>
            <a:r>
              <a:rPr lang="en-US" sz="2000" b="1" dirty="0">
                <a:solidFill>
                  <a:srgbClr val="00B0F0"/>
                </a:solidFill>
                <a:effectLst/>
              </a:rPr>
              <a:t> </a:t>
            </a:r>
            <a:r>
              <a:rPr lang="en-US" sz="2000" dirty="0">
                <a:effectLst/>
              </a:rPr>
              <a:t>au </a:t>
            </a:r>
            <a:r>
              <a:rPr lang="en-US" sz="2000" dirty="0" err="1">
                <a:effectLst/>
              </a:rPr>
              <a:t>Médecin</a:t>
            </a:r>
            <a:r>
              <a:rPr lang="en-US" sz="2000" dirty="0">
                <a:effectLst/>
              </a:rPr>
              <a:t> conseil de </a:t>
            </a:r>
            <a:r>
              <a:rPr lang="en-US" sz="2000" dirty="0" err="1">
                <a:effectLst/>
              </a:rPr>
              <a:t>votre</a:t>
            </a:r>
            <a:r>
              <a:rPr lang="en-US" sz="2000" dirty="0">
                <a:effectLst/>
              </a:rPr>
              <a:t> </a:t>
            </a:r>
            <a:r>
              <a:rPr lang="en-US" sz="2000" dirty="0" err="1">
                <a:effectLst/>
              </a:rPr>
              <a:t>mutualité</a:t>
            </a:r>
            <a:r>
              <a:rPr lang="en-US" sz="2000" dirty="0">
                <a:effectLst/>
              </a:rPr>
              <a:t> pour </a:t>
            </a:r>
            <a:r>
              <a:rPr lang="en-US" sz="2000" dirty="0" err="1">
                <a:effectLst/>
              </a:rPr>
              <a:t>poursuivre</a:t>
            </a:r>
            <a:r>
              <a:rPr lang="en-US" sz="2000" dirty="0">
                <a:effectLst/>
              </a:rPr>
              <a:t> </a:t>
            </a:r>
            <a:r>
              <a:rPr lang="en-US" sz="2000" dirty="0" err="1"/>
              <a:t>votre</a:t>
            </a:r>
            <a:r>
              <a:rPr lang="en-US" sz="2000" dirty="0"/>
              <a:t> </a:t>
            </a:r>
            <a:r>
              <a:rPr lang="en-US" sz="2000" dirty="0" err="1">
                <a:effectLst/>
              </a:rPr>
              <a:t>activité</a:t>
            </a:r>
            <a:r>
              <a:rPr lang="en-US" sz="2000" dirty="0">
                <a:effectLst/>
              </a:rPr>
              <a:t> </a:t>
            </a:r>
            <a:r>
              <a:rPr lang="en-US" sz="2000" dirty="0" err="1">
                <a:effectLst/>
              </a:rPr>
              <a:t>complémentaire</a:t>
            </a:r>
            <a:r>
              <a:rPr lang="en-US" sz="2000" dirty="0"/>
              <a:t> </a:t>
            </a:r>
            <a:r>
              <a:rPr lang="en-US" sz="2000" dirty="0" err="1"/>
              <a:t>durant</a:t>
            </a:r>
            <a:r>
              <a:rPr lang="en-US" sz="2000" dirty="0"/>
              <a:t> </a:t>
            </a:r>
            <a:r>
              <a:rPr lang="en-US" sz="2000" dirty="0" err="1"/>
              <a:t>votre</a:t>
            </a:r>
            <a:r>
              <a:rPr lang="en-US" sz="2000" dirty="0"/>
              <a:t> </a:t>
            </a:r>
            <a:r>
              <a:rPr lang="en-US" sz="2000" dirty="0" err="1"/>
              <a:t>incapacité</a:t>
            </a:r>
            <a:r>
              <a:rPr lang="en-US" sz="2000" dirty="0"/>
              <a:t>.</a:t>
            </a:r>
            <a:endParaRPr lang="en-US" sz="2000" dirty="0">
              <a:effectLst/>
            </a:endParaRPr>
          </a:p>
          <a:p>
            <a:pPr indent="-228600">
              <a:lnSpc>
                <a:spcPct val="90000"/>
              </a:lnSpc>
              <a:spcAft>
                <a:spcPts val="800"/>
              </a:spcAft>
              <a:buFont typeface="Arial" panose="020B0604020202020204" pitchFamily="34" charset="0"/>
              <a:buChar char="•"/>
            </a:pPr>
            <a:endParaRPr lang="en-US" sz="1600" dirty="0"/>
          </a:p>
          <a:p>
            <a:pPr indent="-228600">
              <a:lnSpc>
                <a:spcPct val="90000"/>
              </a:lnSpc>
              <a:spcAft>
                <a:spcPts val="800"/>
              </a:spcAft>
              <a:buFont typeface="Arial" panose="020B0604020202020204" pitchFamily="34" charset="0"/>
              <a:buChar char="•"/>
            </a:pPr>
            <a:endParaRPr lang="en-US" sz="1600" dirty="0">
              <a:solidFill>
                <a:schemeClr val="tx2"/>
              </a:solidFill>
            </a:endParaRPr>
          </a:p>
          <a:p>
            <a:pPr indent="-228600">
              <a:lnSpc>
                <a:spcPct val="90000"/>
              </a:lnSpc>
              <a:spcAft>
                <a:spcPts val="800"/>
              </a:spcAft>
              <a:buFont typeface="Arial" panose="020B0604020202020204" pitchFamily="34" charset="0"/>
              <a:buChar char="•"/>
            </a:pPr>
            <a:endParaRPr lang="en-US" sz="1600" dirty="0">
              <a:solidFill>
                <a:schemeClr val="tx2"/>
              </a:solidFill>
              <a:effectLst/>
            </a:endParaRPr>
          </a:p>
        </p:txBody>
      </p:sp>
      <p:sp>
        <p:nvSpPr>
          <p:cNvPr id="7" name="Espace réservé de la date 6">
            <a:extLst>
              <a:ext uri="{FF2B5EF4-FFF2-40B4-BE49-F238E27FC236}">
                <a16:creationId xmlns:a16="http://schemas.microsoft.com/office/drawing/2014/main" id="{A7C98023-B9CC-F8A5-6EA1-1BE1FFFC1361}"/>
              </a:ext>
            </a:extLst>
          </p:cNvPr>
          <p:cNvSpPr>
            <a:spLocks noGrp="1"/>
          </p:cNvSpPr>
          <p:nvPr>
            <p:ph type="dt" sz="half" idx="10"/>
          </p:nvPr>
        </p:nvSpPr>
        <p:spPr>
          <a:xfrm rot="5400000">
            <a:off x="10058400" y="4200428"/>
            <a:ext cx="3573492" cy="365125"/>
          </a:xfrm>
        </p:spPr>
        <p:txBody>
          <a:bodyPr vert="horz" lIns="91440" tIns="45720" rIns="91440" bIns="45720" rtlCol="0" anchor="ctr">
            <a:normAutofit/>
          </a:bodyPr>
          <a:lstStyle/>
          <a:p>
            <a:pPr algn="r">
              <a:spcAft>
                <a:spcPts val="600"/>
              </a:spcAft>
              <a:defRPr/>
            </a:pPr>
            <a:fld id="{F06684DF-42FD-4285-9E1F-4F8BBF16B235}" type="datetime6">
              <a:rPr lang="en-US" sz="1000">
                <a:solidFill>
                  <a:schemeClr val="tx2"/>
                </a:solidFill>
                <a:latin typeface="Calibri" panose="020F0502020204030204"/>
              </a:rPr>
              <a:pPr algn="r">
                <a:spcAft>
                  <a:spcPts val="600"/>
                </a:spcAft>
                <a:defRPr/>
              </a:pPr>
              <a:t>November 23</a:t>
            </a:fld>
            <a:endParaRPr lang="en-US" sz="1000">
              <a:solidFill>
                <a:schemeClr val="tx2"/>
              </a:solidFill>
              <a:latin typeface="Calibri" panose="020F0502020204030204"/>
            </a:endParaRPr>
          </a:p>
        </p:txBody>
      </p:sp>
      <p:sp>
        <p:nvSpPr>
          <p:cNvPr id="4" name="Espace réservé du pied de page 3">
            <a:extLst>
              <a:ext uri="{FF2B5EF4-FFF2-40B4-BE49-F238E27FC236}">
                <a16:creationId xmlns:a16="http://schemas.microsoft.com/office/drawing/2014/main" id="{E2052032-BEEC-26F5-FA39-DA549E693B84}"/>
              </a:ext>
            </a:extLst>
          </p:cNvPr>
          <p:cNvSpPr>
            <a:spLocks noGrp="1"/>
          </p:cNvSpPr>
          <p:nvPr>
            <p:ph type="ftr" sz="quarter" idx="11"/>
          </p:nvPr>
        </p:nvSpPr>
        <p:spPr>
          <a:xfrm>
            <a:off x="7223760" y="6356350"/>
            <a:ext cx="4297680" cy="365125"/>
          </a:xfrm>
        </p:spPr>
        <p:txBody>
          <a:bodyPr vert="horz" lIns="91440" tIns="45720" rIns="91440" bIns="45720" rtlCol="0" anchor="ctr">
            <a:normAutofit/>
          </a:bodyPr>
          <a:lstStyle/>
          <a:p>
            <a:pPr algn="r">
              <a:spcAft>
                <a:spcPts val="600"/>
              </a:spcAft>
              <a:defRPr/>
            </a:pPr>
            <a:r>
              <a:rPr lang="en-US" sz="1000" kern="1200">
                <a:solidFill>
                  <a:schemeClr val="tx2"/>
                </a:solidFill>
                <a:latin typeface="Calibri" panose="020F0502020204030204"/>
                <a:ea typeface="+mn-ea"/>
                <a:cs typeface="+mn-cs"/>
              </a:rPr>
              <a:t>© SOS BURNOUT BELGIQUE                 </a:t>
            </a:r>
          </a:p>
        </p:txBody>
      </p:sp>
    </p:spTree>
    <p:extLst>
      <p:ext uri="{BB962C8B-B14F-4D97-AF65-F5344CB8AC3E}">
        <p14:creationId xmlns:p14="http://schemas.microsoft.com/office/powerpoint/2010/main" val="3728572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76"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50" name="Picture 6" descr="Gratuit Personne Tenant Un Stylet Blanc Photos">
            <a:extLst>
              <a:ext uri="{FF2B5EF4-FFF2-40B4-BE49-F238E27FC236}">
                <a16:creationId xmlns:a16="http://schemas.microsoft.com/office/drawing/2014/main" id="{06C57F2C-1BD9-E81B-050B-E99F2C30461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40833"/>
          <a:stretch/>
        </p:blipFill>
        <p:spPr bwMode="auto">
          <a:xfrm>
            <a:off x="-1" y="-2"/>
            <a:ext cx="5410198" cy="6858002"/>
          </a:xfrm>
          <a:prstGeom prst="rect">
            <a:avLst/>
          </a:prstGeom>
          <a:noFill/>
          <a:extLst>
            <a:ext uri="{909E8E84-426E-40DD-AFC4-6F175D3DCCD1}">
              <a14:hiddenFill xmlns:a14="http://schemas.microsoft.com/office/drawing/2010/main">
                <a:solidFill>
                  <a:srgbClr val="FFFFFF"/>
                </a:solidFill>
              </a14:hiddenFill>
            </a:ext>
          </a:extLst>
        </p:spPr>
      </p:pic>
      <p:sp useBgFill="1">
        <p:nvSpPr>
          <p:cNvPr id="6178" name="Rectangle 6177">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BEEF220-99A5-D47F-2FD9-171D3FA97CA3}"/>
              </a:ext>
            </a:extLst>
          </p:cNvPr>
          <p:cNvSpPr>
            <a:spLocks noGrp="1"/>
          </p:cNvSpPr>
          <p:nvPr>
            <p:ph type="ctrTitle"/>
          </p:nvPr>
        </p:nvSpPr>
        <p:spPr>
          <a:xfrm>
            <a:off x="5799361" y="2136722"/>
            <a:ext cx="6003474" cy="3321686"/>
          </a:xfrm>
        </p:spPr>
        <p:txBody>
          <a:bodyPr vert="horz" lIns="91440" tIns="45720" rIns="91440" bIns="45720" rtlCol="0" anchor="ctr">
            <a:normAutofit/>
          </a:bodyPr>
          <a:lstStyle/>
          <a:p>
            <a:pPr algn="l"/>
            <a:r>
              <a:rPr lang="en-US" sz="1800" b="1" dirty="0">
                <a:solidFill>
                  <a:srgbClr val="00B0F0"/>
                </a:solidFill>
              </a:rPr>
              <a:t>1. </a:t>
            </a:r>
            <a:r>
              <a:rPr lang="en-US" sz="1800" b="1" i="0" dirty="0" err="1">
                <a:solidFill>
                  <a:srgbClr val="00B0F0"/>
                </a:solidFill>
                <a:effectLst/>
              </a:rPr>
              <a:t>Consultez</a:t>
            </a:r>
            <a:r>
              <a:rPr lang="en-US" sz="1800" b="1" i="0" dirty="0">
                <a:solidFill>
                  <a:srgbClr val="00B0F0"/>
                </a:solidFill>
                <a:effectLst/>
              </a:rPr>
              <a:t> </a:t>
            </a:r>
            <a:r>
              <a:rPr lang="en-US" sz="1800" b="1" i="0" dirty="0" err="1">
                <a:solidFill>
                  <a:srgbClr val="00B0F0"/>
                </a:solidFill>
                <a:effectLst/>
              </a:rPr>
              <a:t>votre</a:t>
            </a:r>
            <a:r>
              <a:rPr lang="en-US" sz="1800" b="1" i="0" dirty="0">
                <a:solidFill>
                  <a:srgbClr val="00B0F0"/>
                </a:solidFill>
                <a:effectLst/>
              </a:rPr>
              <a:t> </a:t>
            </a:r>
            <a:r>
              <a:rPr lang="en-US" sz="1800" b="1" i="0" dirty="0" err="1">
                <a:solidFill>
                  <a:srgbClr val="00B0F0"/>
                </a:solidFill>
                <a:effectLst/>
              </a:rPr>
              <a:t>médecin</a:t>
            </a:r>
            <a:r>
              <a:rPr lang="en-US" sz="1800" b="1" i="0" dirty="0">
                <a:solidFill>
                  <a:srgbClr val="00B0F0"/>
                </a:solidFill>
                <a:effectLst/>
              </a:rPr>
              <a:t> </a:t>
            </a:r>
            <a:r>
              <a:rPr lang="en-US" sz="1800" b="0" i="0" dirty="0">
                <a:effectLst/>
              </a:rPr>
              <a:t>: Tout </a:t>
            </a:r>
            <a:r>
              <a:rPr lang="en-US" sz="1800" b="0" i="0" dirty="0" err="1">
                <a:effectLst/>
              </a:rPr>
              <a:t>d'abord</a:t>
            </a:r>
            <a:r>
              <a:rPr lang="en-US" sz="1800" b="0" i="0" dirty="0">
                <a:effectLst/>
              </a:rPr>
              <a:t>, </a:t>
            </a:r>
            <a:r>
              <a:rPr lang="en-US" sz="1800" b="0" i="0" dirty="0" err="1">
                <a:effectLst/>
              </a:rPr>
              <a:t>consultez</a:t>
            </a:r>
            <a:r>
              <a:rPr lang="en-US" sz="1800" b="0" i="0" dirty="0">
                <a:effectLst/>
              </a:rPr>
              <a:t> </a:t>
            </a:r>
            <a:r>
              <a:rPr lang="en-US" sz="1800" b="0" i="0" dirty="0" err="1">
                <a:effectLst/>
              </a:rPr>
              <a:t>votre</a:t>
            </a:r>
            <a:r>
              <a:rPr lang="en-US" sz="1800" b="0" i="0" dirty="0">
                <a:effectLst/>
              </a:rPr>
              <a:t>/</a:t>
            </a:r>
            <a:r>
              <a:rPr lang="en-US" sz="1800" b="0" i="0" dirty="0" err="1">
                <a:effectLst/>
              </a:rPr>
              <a:t>vos</a:t>
            </a:r>
            <a:r>
              <a:rPr lang="en-US" sz="1800" b="0" i="0" dirty="0">
                <a:effectLst/>
              </a:rPr>
              <a:t> </a:t>
            </a:r>
            <a:r>
              <a:rPr lang="en-US" sz="1800" b="0" i="0" dirty="0" err="1">
                <a:effectLst/>
              </a:rPr>
              <a:t>médecin</a:t>
            </a:r>
            <a:r>
              <a:rPr lang="en-US" sz="1800" b="0" i="0" dirty="0">
                <a:effectLst/>
              </a:rPr>
              <a:t>(s) pour </a:t>
            </a:r>
            <a:r>
              <a:rPr lang="en-US" sz="1800" b="0" i="0" dirty="0" err="1">
                <a:effectLst/>
              </a:rPr>
              <a:t>évaluer</a:t>
            </a:r>
            <a:r>
              <a:rPr lang="en-US" sz="1800" b="0" i="0" dirty="0">
                <a:effectLst/>
              </a:rPr>
              <a:t> </a:t>
            </a:r>
            <a:r>
              <a:rPr lang="en-US" sz="1800" b="0" i="0" dirty="0" err="1">
                <a:effectLst/>
              </a:rPr>
              <a:t>votre</a:t>
            </a:r>
            <a:r>
              <a:rPr lang="en-US" sz="1800" b="0" i="0" dirty="0">
                <a:effectLst/>
              </a:rPr>
              <a:t> état de </a:t>
            </a:r>
            <a:r>
              <a:rPr lang="en-US" sz="1800" b="0" i="0" dirty="0" err="1">
                <a:effectLst/>
              </a:rPr>
              <a:t>santé</a:t>
            </a:r>
            <a:r>
              <a:rPr lang="en-US" sz="1800" b="0" i="0" dirty="0">
                <a:effectLst/>
              </a:rPr>
              <a:t> et </a:t>
            </a:r>
            <a:r>
              <a:rPr lang="en-US" sz="1800" b="0" i="0" dirty="0" err="1">
                <a:effectLst/>
              </a:rPr>
              <a:t>déterminer</a:t>
            </a:r>
            <a:r>
              <a:rPr lang="en-US" sz="1800" b="0" i="0" dirty="0">
                <a:effectLst/>
              </a:rPr>
              <a:t> </a:t>
            </a:r>
            <a:r>
              <a:rPr lang="en-US" sz="1800" b="0" i="0" dirty="0" err="1">
                <a:effectLst/>
              </a:rPr>
              <a:t>si</a:t>
            </a:r>
            <a:r>
              <a:rPr lang="en-US" sz="1800" b="0" i="0" dirty="0">
                <a:effectLst/>
              </a:rPr>
              <a:t> </a:t>
            </a:r>
            <a:r>
              <a:rPr lang="en-US" sz="1800" b="0" i="0" dirty="0" err="1">
                <a:effectLst/>
              </a:rPr>
              <a:t>vous</a:t>
            </a:r>
            <a:r>
              <a:rPr lang="en-US" sz="1800" b="0" i="0" dirty="0">
                <a:effectLst/>
              </a:rPr>
              <a:t> </a:t>
            </a:r>
            <a:r>
              <a:rPr lang="en-US" sz="1800" b="0" i="0" dirty="0" err="1">
                <a:effectLst/>
              </a:rPr>
              <a:t>êtes</a:t>
            </a:r>
            <a:r>
              <a:rPr lang="en-US" sz="1800" b="0" i="0" dirty="0">
                <a:effectLst/>
              </a:rPr>
              <a:t> </a:t>
            </a:r>
            <a:r>
              <a:rPr lang="en-US" sz="1800" b="0" i="0" dirty="0" err="1">
                <a:effectLst/>
              </a:rPr>
              <a:t>apte</a:t>
            </a:r>
            <a:r>
              <a:rPr lang="en-US" sz="1800" b="0" i="0" dirty="0">
                <a:effectLst/>
              </a:rPr>
              <a:t> à </a:t>
            </a:r>
            <a:r>
              <a:rPr lang="en-US" sz="1800" b="0" i="0" dirty="0" err="1">
                <a:effectLst/>
              </a:rPr>
              <a:t>reprendre</a:t>
            </a:r>
            <a:r>
              <a:rPr lang="en-US" sz="1800" b="0" i="0" dirty="0">
                <a:effectLst/>
              </a:rPr>
              <a:t> </a:t>
            </a:r>
            <a:r>
              <a:rPr lang="en-US" sz="1800" b="0" i="0" dirty="0" err="1">
                <a:effectLst/>
              </a:rPr>
              <a:t>votre</a:t>
            </a:r>
            <a:r>
              <a:rPr lang="en-US" sz="1800" b="0" i="0" dirty="0">
                <a:effectLst/>
              </a:rPr>
              <a:t> </a:t>
            </a:r>
            <a:r>
              <a:rPr lang="en-US" sz="1800" b="0" i="0" dirty="0" err="1">
                <a:effectLst/>
              </a:rPr>
              <a:t>activité</a:t>
            </a:r>
            <a:r>
              <a:rPr lang="en-US" sz="1800" b="0" i="0" dirty="0">
                <a:effectLst/>
              </a:rPr>
              <a:t> </a:t>
            </a:r>
            <a:r>
              <a:rPr lang="en-US" sz="1800" b="0" i="0" dirty="0" err="1">
                <a:effectLst/>
              </a:rPr>
              <a:t>complémentaire</a:t>
            </a:r>
            <a:r>
              <a:rPr lang="en-US" sz="1800" b="0" i="0" dirty="0">
                <a:effectLst/>
              </a:rPr>
              <a:t>.</a:t>
            </a:r>
            <a:br>
              <a:rPr lang="en-US" sz="1800" b="0" i="0" dirty="0">
                <a:effectLst/>
              </a:rPr>
            </a:br>
            <a:endParaRPr lang="en-US" sz="1000" dirty="0"/>
          </a:p>
        </p:txBody>
      </p:sp>
      <p:sp>
        <p:nvSpPr>
          <p:cNvPr id="6" name="ZoneTexte 5">
            <a:extLst>
              <a:ext uri="{FF2B5EF4-FFF2-40B4-BE49-F238E27FC236}">
                <a16:creationId xmlns:a16="http://schemas.microsoft.com/office/drawing/2014/main" id="{4E82411F-FFA5-82A3-90AE-DED9E62A8F54}"/>
              </a:ext>
            </a:extLst>
          </p:cNvPr>
          <p:cNvSpPr txBox="1"/>
          <p:nvPr/>
        </p:nvSpPr>
        <p:spPr>
          <a:xfrm>
            <a:off x="6005024" y="518860"/>
            <a:ext cx="4525324" cy="2013311"/>
          </a:xfrm>
          <a:prstGeom prst="rect">
            <a:avLst/>
          </a:prstGeom>
        </p:spPr>
        <p:txBody>
          <a:bodyPr vert="horz" lIns="91440" tIns="45720" rIns="91440" bIns="45720" rtlCol="0" anchor="ctr">
            <a:normAutofit/>
          </a:bodyPr>
          <a:lstStyle/>
          <a:p>
            <a:pPr>
              <a:lnSpc>
                <a:spcPct val="90000"/>
              </a:lnSpc>
              <a:spcAft>
                <a:spcPts val="600"/>
              </a:spcAft>
            </a:pPr>
            <a:r>
              <a:rPr lang="en-US" sz="2000" dirty="0"/>
              <a:t>Si </a:t>
            </a:r>
            <a:r>
              <a:rPr lang="en-US" sz="2000" dirty="0" err="1"/>
              <a:t>vous</a:t>
            </a:r>
            <a:r>
              <a:rPr lang="en-US" sz="2000" dirty="0"/>
              <a:t> </a:t>
            </a:r>
            <a:r>
              <a:rPr lang="en-US" sz="2000" dirty="0" err="1"/>
              <a:t>estimez</a:t>
            </a:r>
            <a:r>
              <a:rPr lang="en-US" sz="2000" dirty="0"/>
              <a:t> </a:t>
            </a:r>
            <a:r>
              <a:rPr lang="en-US" sz="2000" dirty="0" err="1"/>
              <a:t>être</a:t>
            </a:r>
            <a:r>
              <a:rPr lang="en-US" sz="2000" dirty="0"/>
              <a:t> </a:t>
            </a:r>
            <a:r>
              <a:rPr lang="en-US" sz="2000" dirty="0" err="1"/>
              <a:t>apte</a:t>
            </a:r>
            <a:r>
              <a:rPr lang="en-US" sz="2000" dirty="0"/>
              <a:t> à </a:t>
            </a:r>
            <a:r>
              <a:rPr lang="en-US" sz="2000" dirty="0" err="1"/>
              <a:t>reprendre</a:t>
            </a:r>
            <a:r>
              <a:rPr lang="en-US" sz="2000" dirty="0"/>
              <a:t> </a:t>
            </a:r>
            <a:r>
              <a:rPr lang="en-US" sz="2000" dirty="0" err="1"/>
              <a:t>votre</a:t>
            </a:r>
            <a:r>
              <a:rPr lang="en-US" sz="2000" dirty="0"/>
              <a:t> </a:t>
            </a:r>
            <a:r>
              <a:rPr lang="en-US" sz="2000" dirty="0" err="1"/>
              <a:t>activité</a:t>
            </a:r>
            <a:r>
              <a:rPr lang="en-US" sz="2000" dirty="0"/>
              <a:t> </a:t>
            </a:r>
            <a:r>
              <a:rPr lang="en-US" sz="2000" dirty="0" err="1"/>
              <a:t>complémentaire</a:t>
            </a:r>
            <a:r>
              <a:rPr lang="en-US" sz="2000" dirty="0"/>
              <a:t> </a:t>
            </a:r>
            <a:r>
              <a:rPr lang="en-US" sz="2000" b="0" i="0" dirty="0">
                <a:effectLst/>
              </a:rPr>
              <a:t>pendant </a:t>
            </a:r>
            <a:r>
              <a:rPr lang="en-US" sz="2000" b="0" i="0" dirty="0" err="1">
                <a:effectLst/>
              </a:rPr>
              <a:t>votre</a:t>
            </a:r>
            <a:r>
              <a:rPr lang="en-US" sz="2000" b="0" i="0" dirty="0">
                <a:effectLst/>
              </a:rPr>
              <a:t> </a:t>
            </a:r>
            <a:r>
              <a:rPr lang="en-US" sz="2000" b="0" i="0" dirty="0" err="1">
                <a:effectLst/>
              </a:rPr>
              <a:t>période</a:t>
            </a:r>
            <a:r>
              <a:rPr lang="en-US" sz="2000" b="0" i="0" dirty="0">
                <a:effectLst/>
              </a:rPr>
              <a:t> </a:t>
            </a:r>
            <a:r>
              <a:rPr lang="en-US" sz="2000" b="0" i="0" dirty="0" err="1">
                <a:effectLst/>
              </a:rPr>
              <a:t>d'incapacité</a:t>
            </a:r>
            <a:r>
              <a:rPr lang="en-US" sz="2000" b="0" i="0" dirty="0">
                <a:effectLst/>
              </a:rPr>
              <a:t> de travail </a:t>
            </a:r>
            <a:r>
              <a:rPr lang="en-US" sz="2000" b="0" i="0" dirty="0" err="1">
                <a:effectLst/>
              </a:rPr>
              <a:t>vous</a:t>
            </a:r>
            <a:r>
              <a:rPr lang="en-US" sz="2000" b="0" i="0" dirty="0">
                <a:effectLst/>
              </a:rPr>
              <a:t> </a:t>
            </a:r>
            <a:r>
              <a:rPr lang="en-US" sz="2000" b="0" i="0" dirty="0" err="1">
                <a:effectLst/>
              </a:rPr>
              <a:t>devez</a:t>
            </a:r>
            <a:r>
              <a:rPr lang="en-US" sz="2000" b="0" i="0" dirty="0">
                <a:effectLst/>
              </a:rPr>
              <a:t> respecter </a:t>
            </a:r>
            <a:r>
              <a:rPr lang="en-US" sz="2000" b="0" i="0" dirty="0" err="1">
                <a:effectLst/>
              </a:rPr>
              <a:t>plusieurs</a:t>
            </a:r>
            <a:r>
              <a:rPr lang="en-US" sz="2000" b="0" i="0" dirty="0">
                <a:effectLst/>
              </a:rPr>
              <a:t> étapes </a:t>
            </a:r>
            <a:r>
              <a:rPr lang="en-US" sz="2000" b="1" i="0" dirty="0">
                <a:solidFill>
                  <a:srgbClr val="00B0F0"/>
                </a:solidFill>
                <a:effectLst/>
              </a:rPr>
              <a:t>PREALABLES</a:t>
            </a:r>
            <a:r>
              <a:rPr lang="en-US" sz="2000" b="1" i="0" dirty="0">
                <a:effectLst/>
              </a:rPr>
              <a:t> :</a:t>
            </a:r>
            <a:endParaRPr lang="en-US" sz="2000" dirty="0"/>
          </a:p>
        </p:txBody>
      </p:sp>
      <p:sp>
        <p:nvSpPr>
          <p:cNvPr id="4" name="Espace réservé de la date 3">
            <a:extLst>
              <a:ext uri="{FF2B5EF4-FFF2-40B4-BE49-F238E27FC236}">
                <a16:creationId xmlns:a16="http://schemas.microsoft.com/office/drawing/2014/main" id="{023ACF96-5131-84E8-5721-AC0BD9D68A4E}"/>
              </a:ext>
            </a:extLst>
          </p:cNvPr>
          <p:cNvSpPr>
            <a:spLocks noGrp="1"/>
          </p:cNvSpPr>
          <p:nvPr>
            <p:ph type="dt" sz="half" idx="10"/>
          </p:nvPr>
        </p:nvSpPr>
        <p:spPr>
          <a:xfrm>
            <a:off x="758952" y="6356350"/>
            <a:ext cx="2743200" cy="365125"/>
          </a:xfrm>
        </p:spPr>
        <p:txBody>
          <a:bodyPr vert="horz" lIns="91440" tIns="45720" rIns="91440" bIns="45720" rtlCol="0" anchor="ctr">
            <a:normAutofit/>
          </a:bodyPr>
          <a:lstStyle/>
          <a:p>
            <a:pPr>
              <a:spcAft>
                <a:spcPts val="600"/>
              </a:spcAft>
              <a:defRPr/>
            </a:pPr>
            <a:fld id="{F4BE794B-2E0D-43BF-970B-AFF8CD69C517}" type="datetime6">
              <a:rPr lang="en-US">
                <a:solidFill>
                  <a:srgbClr val="FFFFFF"/>
                </a:solidFill>
                <a:latin typeface="Calibri" panose="020F0502020204030204"/>
              </a:rPr>
              <a:pPr>
                <a:spcAft>
                  <a:spcPts val="600"/>
                </a:spcAft>
                <a:defRPr/>
              </a:pPr>
              <a:t>November 23</a:t>
            </a:fld>
            <a:endParaRPr lang="en-US">
              <a:solidFill>
                <a:srgbClr val="FFFFFF"/>
              </a:solidFill>
              <a:latin typeface="Calibri" panose="020F0502020204030204"/>
            </a:endParaRPr>
          </a:p>
        </p:txBody>
      </p:sp>
      <p:sp>
        <p:nvSpPr>
          <p:cNvPr id="5" name="Espace réservé du pied de page 4">
            <a:extLst>
              <a:ext uri="{FF2B5EF4-FFF2-40B4-BE49-F238E27FC236}">
                <a16:creationId xmlns:a16="http://schemas.microsoft.com/office/drawing/2014/main" id="{CA512BB3-AFEF-6250-DA8B-08F094D21F05}"/>
              </a:ext>
            </a:extLst>
          </p:cNvPr>
          <p:cNvSpPr>
            <a:spLocks noGrp="1"/>
          </p:cNvSpPr>
          <p:nvPr>
            <p:ph type="ftr" sz="quarter" idx="11"/>
          </p:nvPr>
        </p:nvSpPr>
        <p:spPr>
          <a:xfrm>
            <a:off x="6005024" y="6356350"/>
            <a:ext cx="4323832" cy="365125"/>
          </a:xfrm>
        </p:spPr>
        <p:txBody>
          <a:bodyPr vert="horz" lIns="91440" tIns="45720" rIns="91440" bIns="45720" rtlCol="0" anchor="ctr">
            <a:normAutofit/>
          </a:bodyPr>
          <a:lstStyle/>
          <a:p>
            <a:pPr algn="l">
              <a:spcAft>
                <a:spcPts val="600"/>
              </a:spcAft>
              <a:defRPr/>
            </a:pPr>
            <a:r>
              <a:rPr lang="en-US" kern="1200">
                <a:solidFill>
                  <a:schemeClr val="tx1"/>
                </a:solidFill>
                <a:latin typeface="Calibri" panose="020F0502020204030204"/>
                <a:ea typeface="+mn-ea"/>
                <a:cs typeface="+mn-cs"/>
              </a:rPr>
              <a:t>© SOS BURNOUT BELGIQUE                 </a:t>
            </a:r>
          </a:p>
        </p:txBody>
      </p:sp>
    </p:spTree>
    <p:extLst>
      <p:ext uri="{BB962C8B-B14F-4D97-AF65-F5344CB8AC3E}">
        <p14:creationId xmlns:p14="http://schemas.microsoft.com/office/powerpoint/2010/main" val="2398318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72128F-E81B-D9B9-242A-3EAC186047DD}"/>
              </a:ext>
            </a:extLst>
          </p:cNvPr>
          <p:cNvSpPr>
            <a:spLocks noGrp="1"/>
          </p:cNvSpPr>
          <p:nvPr>
            <p:ph type="title"/>
          </p:nvPr>
        </p:nvSpPr>
        <p:spPr>
          <a:xfrm>
            <a:off x="760067" y="578498"/>
            <a:ext cx="5424278" cy="4357898"/>
          </a:xfrm>
        </p:spPr>
        <p:txBody>
          <a:bodyPr vert="horz" lIns="91440" tIns="45720" rIns="91440" bIns="45720" rtlCol="0" anchor="b">
            <a:normAutofit fontScale="90000"/>
          </a:bodyPr>
          <a:lstStyle/>
          <a:p>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i="0" dirty="0">
                <a:solidFill>
                  <a:srgbClr val="00B0F0"/>
                </a:solidFill>
                <a:effectLst/>
              </a:rPr>
            </a:br>
            <a:br>
              <a:rPr lang="en-US" sz="2000" b="1" dirty="0">
                <a:solidFill>
                  <a:srgbClr val="00B0F0"/>
                </a:solidFill>
              </a:rPr>
            </a:br>
            <a:br>
              <a:rPr lang="en-US" sz="2000" b="1" dirty="0">
                <a:solidFill>
                  <a:srgbClr val="00B0F0"/>
                </a:solidFill>
              </a:rPr>
            </a:br>
            <a:br>
              <a:rPr lang="en-US" sz="2000" b="1" dirty="0">
                <a:solidFill>
                  <a:srgbClr val="00B0F0"/>
                </a:solidFill>
              </a:rPr>
            </a:br>
            <a:br>
              <a:rPr lang="en-US" sz="2000" b="1" dirty="0">
                <a:solidFill>
                  <a:srgbClr val="00B0F0"/>
                </a:solidFill>
              </a:rPr>
            </a:br>
            <a:br>
              <a:rPr lang="en-US" sz="2000" b="1" dirty="0">
                <a:solidFill>
                  <a:srgbClr val="00B0F0"/>
                </a:solidFill>
              </a:rPr>
            </a:br>
            <a:br>
              <a:rPr lang="en-US" sz="2000" dirty="0"/>
            </a:br>
            <a:br>
              <a:rPr lang="en-US" sz="2000" b="0" i="0" dirty="0">
                <a:solidFill>
                  <a:srgbClr val="00B0F0"/>
                </a:solidFill>
                <a:effectLst/>
              </a:rPr>
            </a:br>
            <a:r>
              <a:rPr lang="en-US" sz="2000" b="1" i="0" dirty="0">
                <a:solidFill>
                  <a:srgbClr val="00B0F0"/>
                </a:solidFill>
                <a:effectLst/>
              </a:rPr>
              <a:t>2. </a:t>
            </a:r>
            <a:r>
              <a:rPr lang="en-US" sz="2000" b="1" i="0" dirty="0" err="1">
                <a:solidFill>
                  <a:srgbClr val="00B0F0"/>
                </a:solidFill>
                <a:effectLst/>
              </a:rPr>
              <a:t>Informez</a:t>
            </a:r>
            <a:r>
              <a:rPr lang="en-US" sz="2000" b="1" i="0" dirty="0">
                <a:solidFill>
                  <a:srgbClr val="00B0F0"/>
                </a:solidFill>
                <a:effectLst/>
              </a:rPr>
              <a:t> la </a:t>
            </a:r>
            <a:r>
              <a:rPr lang="en-US" sz="2000" b="1" i="0" dirty="0" err="1">
                <a:solidFill>
                  <a:srgbClr val="00B0F0"/>
                </a:solidFill>
                <a:effectLst/>
              </a:rPr>
              <a:t>mutuelle</a:t>
            </a:r>
            <a:r>
              <a:rPr lang="en-US" sz="2000" b="1" i="0" dirty="0">
                <a:solidFill>
                  <a:srgbClr val="00B0F0"/>
                </a:solidFill>
                <a:effectLst/>
              </a:rPr>
              <a:t> </a:t>
            </a:r>
            <a:r>
              <a:rPr lang="en-US" sz="2000" b="1" i="0" dirty="0">
                <a:effectLst/>
              </a:rPr>
              <a:t>:  </a:t>
            </a:r>
            <a:r>
              <a:rPr lang="en-US" sz="2000" dirty="0" err="1"/>
              <a:t>Informez</a:t>
            </a:r>
            <a:r>
              <a:rPr lang="en-US" sz="2000" dirty="0"/>
              <a:t> le </a:t>
            </a:r>
            <a:r>
              <a:rPr lang="en-US" sz="2000" dirty="0" err="1"/>
              <a:t>Médecin</a:t>
            </a:r>
            <a:r>
              <a:rPr lang="en-US" sz="2000" dirty="0"/>
              <a:t> conseil de </a:t>
            </a:r>
            <a:r>
              <a:rPr lang="en-US" sz="2000" dirty="0" err="1"/>
              <a:t>votre</a:t>
            </a:r>
            <a:r>
              <a:rPr lang="en-US" sz="2000" dirty="0"/>
              <a:t> </a:t>
            </a:r>
            <a:r>
              <a:rPr lang="en-US" sz="2000" dirty="0" err="1"/>
              <a:t>mutuelle</a:t>
            </a:r>
            <a:r>
              <a:rPr lang="en-US" sz="2000" dirty="0"/>
              <a:t> </a:t>
            </a:r>
            <a:r>
              <a:rPr lang="en-US" sz="2000" dirty="0" err="1"/>
              <a:t>en</a:t>
            </a:r>
            <a:r>
              <a:rPr lang="en-US" sz="2000" dirty="0"/>
              <a:t> </a:t>
            </a:r>
            <a:r>
              <a:rPr lang="en-US" sz="2000" dirty="0" err="1"/>
              <a:t>respectant</a:t>
            </a:r>
            <a:r>
              <a:rPr lang="en-US" sz="2000" dirty="0"/>
              <a:t> la procedure prevue par </a:t>
            </a:r>
            <a:r>
              <a:rPr lang="en-US" sz="2000" dirty="0" err="1"/>
              <a:t>l’INAMI</a:t>
            </a:r>
            <a:r>
              <a:rPr lang="en-US" sz="2000" dirty="0"/>
              <a:t>.</a:t>
            </a:r>
            <a:br>
              <a:rPr lang="en-US" sz="2000" dirty="0"/>
            </a:br>
            <a:br>
              <a:rPr lang="en-US" sz="2000" dirty="0"/>
            </a:br>
            <a:r>
              <a:rPr lang="en-US" sz="2000" b="1" i="0" dirty="0">
                <a:solidFill>
                  <a:srgbClr val="00B0F0"/>
                </a:solidFill>
                <a:effectLst/>
              </a:rPr>
              <a:t>Au plus tard, le 1er jour </a:t>
            </a:r>
            <a:r>
              <a:rPr lang="en-US" sz="2000" b="1" i="0" dirty="0" err="1">
                <a:solidFill>
                  <a:srgbClr val="00B0F0"/>
                </a:solidFill>
                <a:effectLst/>
              </a:rPr>
              <a:t>ouvrable</a:t>
            </a:r>
            <a:r>
              <a:rPr lang="en-US" sz="2000" b="1" i="0" dirty="0">
                <a:solidFill>
                  <a:srgbClr val="00B0F0"/>
                </a:solidFill>
                <a:effectLst/>
              </a:rPr>
              <a:t> qui </a:t>
            </a:r>
            <a:r>
              <a:rPr lang="en-US" sz="2000" b="1" i="0" dirty="0" err="1">
                <a:solidFill>
                  <a:srgbClr val="00B0F0"/>
                </a:solidFill>
                <a:effectLst/>
              </a:rPr>
              <a:t>précède</a:t>
            </a:r>
            <a:r>
              <a:rPr lang="en-US" sz="2000" b="1" i="0" dirty="0">
                <a:solidFill>
                  <a:srgbClr val="00B0F0"/>
                </a:solidFill>
                <a:effectLst/>
              </a:rPr>
              <a:t> </a:t>
            </a:r>
            <a:r>
              <a:rPr lang="en-US" sz="2000" b="1" i="0" dirty="0" err="1">
                <a:solidFill>
                  <a:srgbClr val="00B0F0"/>
                </a:solidFill>
                <a:effectLst/>
              </a:rPr>
              <a:t>immédiatement</a:t>
            </a:r>
            <a:r>
              <a:rPr lang="en-US" sz="2000" b="1" i="0" dirty="0">
                <a:solidFill>
                  <a:srgbClr val="00B0F0"/>
                </a:solidFill>
                <a:effectLst/>
              </a:rPr>
              <a:t> </a:t>
            </a:r>
            <a:r>
              <a:rPr lang="en-US" sz="2000" b="1" i="0" dirty="0" err="1">
                <a:solidFill>
                  <a:srgbClr val="00B0F0"/>
                </a:solidFill>
                <a:effectLst/>
              </a:rPr>
              <a:t>votre</a:t>
            </a:r>
            <a:r>
              <a:rPr lang="en-US" sz="2000" b="1" i="0" dirty="0">
                <a:solidFill>
                  <a:srgbClr val="00B0F0"/>
                </a:solidFill>
                <a:effectLst/>
              </a:rPr>
              <a:t> reprise </a:t>
            </a:r>
            <a:r>
              <a:rPr lang="en-US" sz="2000" b="1" i="0" dirty="0" err="1">
                <a:solidFill>
                  <a:srgbClr val="00B0F0"/>
                </a:solidFill>
                <a:effectLst/>
              </a:rPr>
              <a:t>d’activité</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remettez</a:t>
            </a:r>
            <a:r>
              <a:rPr lang="en-US" sz="2000" b="0" i="0" dirty="0">
                <a:solidFill>
                  <a:schemeClr val="tx1">
                    <a:lumMod val="85000"/>
                    <a:lumOff val="15000"/>
                  </a:schemeClr>
                </a:solidFill>
                <a:effectLst/>
              </a:rPr>
              <a:t> le </a:t>
            </a:r>
            <a:r>
              <a:rPr lang="en-US" sz="2000" b="0" i="0" dirty="0" err="1">
                <a:solidFill>
                  <a:schemeClr val="tx1">
                    <a:lumMod val="85000"/>
                    <a:lumOff val="15000"/>
                  </a:schemeClr>
                </a:solidFill>
                <a:effectLst/>
              </a:rPr>
              <a:t>formulaire</a:t>
            </a:r>
            <a:r>
              <a:rPr lang="en-US" sz="2000" b="0" i="0" dirty="0">
                <a:solidFill>
                  <a:schemeClr val="tx1">
                    <a:lumMod val="85000"/>
                    <a:lumOff val="15000"/>
                  </a:schemeClr>
                </a:solidFill>
                <a:effectLst/>
              </a:rPr>
              <a:t> de </a:t>
            </a:r>
            <a:r>
              <a:rPr lang="en-US" sz="2000" b="0" i="0" dirty="0" err="1">
                <a:solidFill>
                  <a:schemeClr val="tx1">
                    <a:lumMod val="85000"/>
                    <a:lumOff val="15000"/>
                  </a:schemeClr>
                </a:solidFill>
                <a:effectLst/>
              </a:rPr>
              <a:t>demande</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officiel</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dument</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complété</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daté</a:t>
            </a:r>
            <a:r>
              <a:rPr lang="en-US" sz="2000" b="0" i="0" dirty="0">
                <a:solidFill>
                  <a:schemeClr val="tx1">
                    <a:lumMod val="85000"/>
                    <a:lumOff val="15000"/>
                  </a:schemeClr>
                </a:solidFill>
                <a:effectLst/>
              </a:rPr>
              <a:t> et </a:t>
            </a:r>
            <a:r>
              <a:rPr lang="en-US" sz="2000" b="0" i="0" dirty="0" err="1">
                <a:solidFill>
                  <a:schemeClr val="tx1">
                    <a:lumMod val="85000"/>
                    <a:lumOff val="15000"/>
                  </a:schemeClr>
                </a:solidFill>
                <a:effectLst/>
              </a:rPr>
              <a:t>signé</a:t>
            </a:r>
            <a:r>
              <a:rPr lang="en-US" sz="2000" b="0" i="0" dirty="0">
                <a:solidFill>
                  <a:schemeClr val="tx1">
                    <a:lumMod val="85000"/>
                    <a:lumOff val="15000"/>
                  </a:schemeClr>
                </a:solidFill>
                <a:effectLst/>
              </a:rPr>
              <a:t> à </a:t>
            </a:r>
            <a:r>
              <a:rPr lang="en-US" sz="2000" b="0" i="0" dirty="0" err="1">
                <a:solidFill>
                  <a:schemeClr val="tx1">
                    <a:lumMod val="85000"/>
                    <a:lumOff val="15000"/>
                  </a:schemeClr>
                </a:solidFill>
                <a:effectLst/>
              </a:rPr>
              <a:t>votre</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mutualité</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Celui</a:t>
            </a:r>
            <a:r>
              <a:rPr lang="en-US" sz="2000" b="0" i="0" dirty="0">
                <a:solidFill>
                  <a:schemeClr val="tx1">
                    <a:lumMod val="85000"/>
                    <a:lumOff val="15000"/>
                  </a:schemeClr>
                </a:solidFill>
                <a:effectLst/>
              </a:rPr>
              <a:t>-ci </a:t>
            </a:r>
            <a:r>
              <a:rPr lang="en-US" sz="2000" b="0" i="0" dirty="0" err="1">
                <a:solidFill>
                  <a:schemeClr val="tx1">
                    <a:lumMod val="85000"/>
                    <a:lumOff val="15000"/>
                  </a:schemeClr>
                </a:solidFill>
                <a:effectLst/>
              </a:rPr>
              <a:t>est</a:t>
            </a:r>
            <a:r>
              <a:rPr lang="en-US" sz="2000" b="0" i="0" dirty="0">
                <a:solidFill>
                  <a:schemeClr val="tx1">
                    <a:lumMod val="85000"/>
                    <a:lumOff val="15000"/>
                  </a:schemeClr>
                </a:solidFill>
                <a:effectLst/>
              </a:rPr>
              <a:t> à demander à </a:t>
            </a:r>
            <a:r>
              <a:rPr lang="en-US" sz="2000" b="0" i="0" dirty="0" err="1">
                <a:solidFill>
                  <a:schemeClr val="tx1">
                    <a:lumMod val="85000"/>
                    <a:lumOff val="15000"/>
                  </a:schemeClr>
                </a:solidFill>
                <a:effectLst/>
              </a:rPr>
              <a:t>votre</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mutualité</a:t>
            </a:r>
            <a:r>
              <a:rPr lang="en-US" sz="2000" b="0" i="0" dirty="0">
                <a:solidFill>
                  <a:schemeClr val="tx1">
                    <a:lumMod val="85000"/>
                    <a:lumOff val="15000"/>
                  </a:schemeClr>
                </a:solidFill>
                <a:effectLst/>
              </a:rPr>
              <a:t>.</a:t>
            </a:r>
            <a:br>
              <a:rPr lang="en-US" sz="2000" b="0" i="0" dirty="0">
                <a:solidFill>
                  <a:schemeClr val="tx1">
                    <a:lumMod val="85000"/>
                    <a:lumOff val="15000"/>
                  </a:schemeClr>
                </a:solidFill>
                <a:effectLst/>
              </a:rPr>
            </a:br>
            <a:br>
              <a:rPr lang="en-US" sz="2000" b="0" i="0" dirty="0">
                <a:solidFill>
                  <a:schemeClr val="tx1">
                    <a:lumMod val="85000"/>
                    <a:lumOff val="15000"/>
                  </a:schemeClr>
                </a:solidFill>
                <a:effectLst/>
              </a:rPr>
            </a:br>
            <a:r>
              <a:rPr lang="en-US" sz="2000" b="0" i="0" dirty="0" err="1">
                <a:solidFill>
                  <a:schemeClr val="tx1">
                    <a:lumMod val="85000"/>
                    <a:lumOff val="15000"/>
                  </a:schemeClr>
                </a:solidFill>
                <a:effectLst/>
              </a:rPr>
              <a:t>Vous</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pouvez</a:t>
            </a:r>
            <a:r>
              <a:rPr lang="en-US" sz="2000" b="0" i="0" dirty="0">
                <a:solidFill>
                  <a:schemeClr val="tx1">
                    <a:lumMod val="85000"/>
                    <a:lumOff val="15000"/>
                  </a:schemeClr>
                </a:solidFill>
                <a:effectLst/>
              </a:rPr>
              <a:t> ensuite </a:t>
            </a:r>
            <a:r>
              <a:rPr lang="en-US" sz="2000" b="0" i="0" dirty="0" err="1">
                <a:solidFill>
                  <a:schemeClr val="tx1">
                    <a:lumMod val="85000"/>
                    <a:lumOff val="15000"/>
                  </a:schemeClr>
                </a:solidFill>
                <a:effectLst/>
              </a:rPr>
              <a:t>reprendre</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votre</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activité</a:t>
            </a:r>
            <a:r>
              <a:rPr lang="en-US" sz="2000" dirty="0">
                <a:solidFill>
                  <a:schemeClr val="tx1">
                    <a:lumMod val="85000"/>
                    <a:lumOff val="15000"/>
                  </a:schemeClr>
                </a:solidFill>
              </a:rPr>
              <a:t> et</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n’êtes</a:t>
            </a:r>
            <a:r>
              <a:rPr lang="en-US" sz="2000" b="0" i="0" dirty="0">
                <a:solidFill>
                  <a:schemeClr val="tx1">
                    <a:lumMod val="85000"/>
                    <a:lumOff val="15000"/>
                  </a:schemeClr>
                </a:solidFill>
                <a:effectLst/>
              </a:rPr>
              <a:t> pas </a:t>
            </a:r>
            <a:r>
              <a:rPr lang="en-US" sz="2000" b="0" i="0" dirty="0" err="1">
                <a:solidFill>
                  <a:schemeClr val="tx1">
                    <a:lumMod val="85000"/>
                    <a:lumOff val="15000"/>
                  </a:schemeClr>
                </a:solidFill>
                <a:effectLst/>
              </a:rPr>
              <a:t>obligé</a:t>
            </a:r>
            <a:r>
              <a:rPr lang="en-US" sz="2000" b="0" i="0" dirty="0">
                <a:solidFill>
                  <a:schemeClr val="tx1">
                    <a:lumMod val="85000"/>
                    <a:lumOff val="15000"/>
                  </a:schemeClr>
                </a:solidFill>
                <a:effectLst/>
              </a:rPr>
              <a:t> </a:t>
            </a:r>
            <a:r>
              <a:rPr lang="en-US" sz="2000" b="0" i="0" dirty="0" err="1">
                <a:solidFill>
                  <a:schemeClr val="tx1">
                    <a:lumMod val="85000"/>
                    <a:lumOff val="15000"/>
                  </a:schemeClr>
                </a:solidFill>
                <a:effectLst/>
              </a:rPr>
              <a:t>d’attendre</a:t>
            </a:r>
            <a:r>
              <a:rPr lang="en-US" sz="2000" b="0" i="0" dirty="0">
                <a:solidFill>
                  <a:schemeClr val="tx1">
                    <a:lumMod val="85000"/>
                    <a:lumOff val="15000"/>
                  </a:schemeClr>
                </a:solidFill>
                <a:effectLst/>
              </a:rPr>
              <a:t> la decision  </a:t>
            </a:r>
            <a:r>
              <a:rPr lang="en-US" sz="2000" b="0" i="0" dirty="0" err="1">
                <a:solidFill>
                  <a:schemeClr val="tx1">
                    <a:lumMod val="85000"/>
                    <a:lumOff val="15000"/>
                  </a:schemeClr>
                </a:solidFill>
                <a:effectLst/>
              </a:rPr>
              <a:t>écrite</a:t>
            </a:r>
            <a:r>
              <a:rPr lang="en-US" sz="2000" b="0" i="0" dirty="0">
                <a:solidFill>
                  <a:schemeClr val="tx1">
                    <a:lumMod val="85000"/>
                    <a:lumOff val="15000"/>
                  </a:schemeClr>
                </a:solidFill>
                <a:effectLst/>
              </a:rPr>
              <a:t> du </a:t>
            </a:r>
            <a:r>
              <a:rPr lang="en-US" sz="2000" b="0" i="0" dirty="0" err="1">
                <a:solidFill>
                  <a:schemeClr val="tx1">
                    <a:lumMod val="85000"/>
                    <a:lumOff val="15000"/>
                  </a:schemeClr>
                </a:solidFill>
                <a:effectLst/>
              </a:rPr>
              <a:t>Médecin</a:t>
            </a:r>
            <a:r>
              <a:rPr lang="en-US" sz="2000" b="0" i="0" dirty="0">
                <a:solidFill>
                  <a:schemeClr val="tx1">
                    <a:lumMod val="85000"/>
                    <a:lumOff val="15000"/>
                  </a:schemeClr>
                </a:solidFill>
                <a:effectLst/>
              </a:rPr>
              <a:t> conseil.</a:t>
            </a:r>
            <a:br>
              <a:rPr lang="en-US" sz="2000" b="0" i="0" dirty="0">
                <a:solidFill>
                  <a:schemeClr val="tx1">
                    <a:lumMod val="85000"/>
                    <a:lumOff val="15000"/>
                  </a:schemeClr>
                </a:solidFill>
                <a:effectLst/>
              </a:rPr>
            </a:br>
            <a:br>
              <a:rPr lang="en-US" sz="2000" b="0" i="0" dirty="0">
                <a:solidFill>
                  <a:schemeClr val="tx1">
                    <a:lumMod val="85000"/>
                    <a:lumOff val="15000"/>
                  </a:schemeClr>
                </a:solidFill>
                <a:effectLst/>
              </a:rPr>
            </a:br>
            <a:br>
              <a:rPr lang="en-US" sz="2000" b="0" i="0" dirty="0">
                <a:solidFill>
                  <a:schemeClr val="tx1">
                    <a:lumMod val="85000"/>
                    <a:lumOff val="15000"/>
                  </a:schemeClr>
                </a:solidFill>
                <a:effectLst/>
              </a:rPr>
            </a:br>
            <a:br>
              <a:rPr lang="en-US" sz="2000" b="0" i="0" dirty="0">
                <a:solidFill>
                  <a:schemeClr val="tx1">
                    <a:lumMod val="85000"/>
                    <a:lumOff val="15000"/>
                  </a:schemeClr>
                </a:solidFill>
                <a:effectLst/>
              </a:rPr>
            </a:br>
            <a:br>
              <a:rPr lang="en-US" sz="2000" b="1" i="0" dirty="0">
                <a:solidFill>
                  <a:srgbClr val="00B0F0"/>
                </a:solidFill>
                <a:effectLst/>
              </a:rPr>
            </a:br>
            <a:endParaRPr lang="en-US" sz="2000" dirty="0">
              <a:solidFill>
                <a:schemeClr val="tx1">
                  <a:lumMod val="85000"/>
                  <a:lumOff val="15000"/>
                </a:schemeClr>
              </a:solidFill>
            </a:endParaRPr>
          </a:p>
        </p:txBody>
      </p:sp>
      <p:sp>
        <p:nvSpPr>
          <p:cNvPr id="4" name="Espace réservé de la date 3">
            <a:extLst>
              <a:ext uri="{FF2B5EF4-FFF2-40B4-BE49-F238E27FC236}">
                <a16:creationId xmlns:a16="http://schemas.microsoft.com/office/drawing/2014/main" id="{17F198D7-56A8-F9FD-2A47-87664C3061D4}"/>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defRPr/>
            </a:pPr>
            <a:fld id="{64248B69-259A-431E-8FBC-C31D1144683E}" type="datetime6">
              <a:rPr lang="en-US" sz="1000">
                <a:solidFill>
                  <a:schemeClr val="tx1">
                    <a:lumMod val="50000"/>
                    <a:lumOff val="50000"/>
                  </a:schemeClr>
                </a:solidFill>
                <a:latin typeface="Calibri" panose="020F0502020204030204"/>
              </a:rPr>
              <a:pPr>
                <a:spcAft>
                  <a:spcPts val="600"/>
                </a:spcAft>
                <a:defRPr/>
              </a:pPr>
              <a:t>November 23</a:t>
            </a:fld>
            <a:endParaRPr lang="en-US" sz="1000">
              <a:solidFill>
                <a:schemeClr val="tx1">
                  <a:lumMod val="50000"/>
                  <a:lumOff val="50000"/>
                </a:schemeClr>
              </a:solidFill>
              <a:latin typeface="Calibri" panose="020F0502020204030204"/>
            </a:endParaRPr>
          </a:p>
        </p:txBody>
      </p:sp>
      <p:pic>
        <p:nvPicPr>
          <p:cNvPr id="7170" name="Picture 2" descr="Gratuit Photos gratuites de angle élevé, année, août Photos">
            <a:extLst>
              <a:ext uri="{FF2B5EF4-FFF2-40B4-BE49-F238E27FC236}">
                <a16:creationId xmlns:a16="http://schemas.microsoft.com/office/drawing/2014/main" id="{D7908784-B271-AF57-E409-FA7564074D09}"/>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l="42"/>
          <a:stretch/>
        </p:blipFill>
        <p:spPr bwMode="auto">
          <a:xfrm>
            <a:off x="7616215" y="10"/>
            <a:ext cx="4575785" cy="6857990"/>
          </a:xfrm>
          <a:custGeom>
            <a:avLst/>
            <a:gdLst/>
            <a:ahLst/>
            <a:cxnLst/>
            <a:rect l="l" t="t" r="r" b="b"/>
            <a:pathLst>
              <a:path w="4575785" h="6857999">
                <a:moveTo>
                  <a:pt x="517468" y="0"/>
                </a:moveTo>
                <a:lnTo>
                  <a:pt x="4575785" y="0"/>
                </a:lnTo>
                <a:lnTo>
                  <a:pt x="4575785" y="6857999"/>
                </a:lnTo>
                <a:lnTo>
                  <a:pt x="960511" y="6857999"/>
                </a:lnTo>
                <a:lnTo>
                  <a:pt x="942694" y="6843617"/>
                </a:lnTo>
                <a:cubicBezTo>
                  <a:pt x="964945" y="6792705"/>
                  <a:pt x="892574" y="6836929"/>
                  <a:pt x="865960" y="6827318"/>
                </a:cubicBezTo>
                <a:lnTo>
                  <a:pt x="861487" y="6823037"/>
                </a:lnTo>
                <a:lnTo>
                  <a:pt x="859513" y="6806858"/>
                </a:lnTo>
                <a:lnTo>
                  <a:pt x="860461" y="6800037"/>
                </a:lnTo>
                <a:cubicBezTo>
                  <a:pt x="860484" y="6795612"/>
                  <a:pt x="859691" y="6793024"/>
                  <a:pt x="858251" y="6791626"/>
                </a:cubicBezTo>
                <a:lnTo>
                  <a:pt x="857660" y="6791654"/>
                </a:lnTo>
                <a:lnTo>
                  <a:pt x="856643" y="6783314"/>
                </a:lnTo>
                <a:cubicBezTo>
                  <a:pt x="856157" y="6768705"/>
                  <a:pt x="856848" y="6753980"/>
                  <a:pt x="858459" y="6739543"/>
                </a:cubicBezTo>
                <a:cubicBezTo>
                  <a:pt x="825704" y="6742272"/>
                  <a:pt x="849542" y="6681110"/>
                  <a:pt x="794118" y="6710916"/>
                </a:cubicBezTo>
                <a:cubicBezTo>
                  <a:pt x="794610" y="6692179"/>
                  <a:pt x="815573" y="6671806"/>
                  <a:pt x="779817" y="6693690"/>
                </a:cubicBezTo>
                <a:cubicBezTo>
                  <a:pt x="778915" y="6687990"/>
                  <a:pt x="774885" y="6685995"/>
                  <a:pt x="769310" y="6685745"/>
                </a:cubicBezTo>
                <a:lnTo>
                  <a:pt x="766802" y="6686064"/>
                </a:lnTo>
                <a:cubicBezTo>
                  <a:pt x="767473" y="6672038"/>
                  <a:pt x="768145" y="6658011"/>
                  <a:pt x="768816" y="6643985"/>
                </a:cubicBezTo>
                <a:lnTo>
                  <a:pt x="764758" y="6640288"/>
                </a:lnTo>
                <a:lnTo>
                  <a:pt x="771603" y="6610439"/>
                </a:lnTo>
                <a:cubicBezTo>
                  <a:pt x="771799" y="6605729"/>
                  <a:pt x="776328" y="6505678"/>
                  <a:pt x="776524" y="6500968"/>
                </a:cubicBezTo>
                <a:lnTo>
                  <a:pt x="716862" y="6252242"/>
                </a:lnTo>
                <a:cubicBezTo>
                  <a:pt x="710358" y="6209033"/>
                  <a:pt x="712158" y="6177416"/>
                  <a:pt x="706006" y="6116988"/>
                </a:cubicBezTo>
                <a:cubicBezTo>
                  <a:pt x="664744" y="6009788"/>
                  <a:pt x="669134" y="5997889"/>
                  <a:pt x="675681" y="5921438"/>
                </a:cubicBezTo>
                <a:cubicBezTo>
                  <a:pt x="609567" y="5910253"/>
                  <a:pt x="667197" y="5880778"/>
                  <a:pt x="646967" y="5848021"/>
                </a:cubicBezTo>
                <a:cubicBezTo>
                  <a:pt x="633539" y="5819166"/>
                  <a:pt x="610193" y="5775630"/>
                  <a:pt x="595120" y="5722308"/>
                </a:cubicBezTo>
                <a:cubicBezTo>
                  <a:pt x="587517" y="5685814"/>
                  <a:pt x="566330" y="5564010"/>
                  <a:pt x="556522" y="5528087"/>
                </a:cubicBezTo>
                <a:cubicBezTo>
                  <a:pt x="551310" y="5519174"/>
                  <a:pt x="556171" y="5505252"/>
                  <a:pt x="536270" y="5506770"/>
                </a:cubicBezTo>
                <a:cubicBezTo>
                  <a:pt x="512052" y="5506489"/>
                  <a:pt x="543356" y="5459435"/>
                  <a:pt x="516612" y="5473320"/>
                </a:cubicBezTo>
                <a:cubicBezTo>
                  <a:pt x="537947" y="5440196"/>
                  <a:pt x="486731" y="5435838"/>
                  <a:pt x="471989" y="5418523"/>
                </a:cubicBezTo>
                <a:cubicBezTo>
                  <a:pt x="493820" y="5390817"/>
                  <a:pt x="454363" y="5377479"/>
                  <a:pt x="442299" y="5333204"/>
                </a:cubicBezTo>
                <a:cubicBezTo>
                  <a:pt x="467689" y="5302287"/>
                  <a:pt x="420786" y="5307848"/>
                  <a:pt x="452960" y="5255192"/>
                </a:cubicBezTo>
                <a:cubicBezTo>
                  <a:pt x="453300" y="5233631"/>
                  <a:pt x="429983" y="5195187"/>
                  <a:pt x="431339" y="5156169"/>
                </a:cubicBezTo>
                <a:cubicBezTo>
                  <a:pt x="398945" y="5067566"/>
                  <a:pt x="403718" y="5079988"/>
                  <a:pt x="404757" y="5025421"/>
                </a:cubicBezTo>
                <a:cubicBezTo>
                  <a:pt x="400018" y="4966103"/>
                  <a:pt x="402758" y="4976631"/>
                  <a:pt x="395660" y="4924394"/>
                </a:cubicBezTo>
                <a:cubicBezTo>
                  <a:pt x="383838" y="4897752"/>
                  <a:pt x="406451" y="4876973"/>
                  <a:pt x="390158" y="4861232"/>
                </a:cubicBezTo>
                <a:cubicBezTo>
                  <a:pt x="362582" y="4877952"/>
                  <a:pt x="368360" y="4813711"/>
                  <a:pt x="341238" y="4838615"/>
                </a:cubicBezTo>
                <a:cubicBezTo>
                  <a:pt x="311503" y="4831441"/>
                  <a:pt x="352577" y="4804970"/>
                  <a:pt x="326273" y="4796524"/>
                </a:cubicBezTo>
                <a:lnTo>
                  <a:pt x="284996" y="4672372"/>
                </a:lnTo>
                <a:cubicBezTo>
                  <a:pt x="298118" y="4649489"/>
                  <a:pt x="287003" y="4640074"/>
                  <a:pt x="267970" y="4634255"/>
                </a:cubicBezTo>
                <a:cubicBezTo>
                  <a:pt x="263754" y="4595383"/>
                  <a:pt x="222766" y="4593405"/>
                  <a:pt x="203275" y="4555830"/>
                </a:cubicBezTo>
                <a:cubicBezTo>
                  <a:pt x="181514" y="4524570"/>
                  <a:pt x="154438" y="4520149"/>
                  <a:pt x="133797" y="4479914"/>
                </a:cubicBezTo>
                <a:cubicBezTo>
                  <a:pt x="124082" y="4457346"/>
                  <a:pt x="105185" y="4427564"/>
                  <a:pt x="84156" y="4415916"/>
                </a:cubicBezTo>
                <a:lnTo>
                  <a:pt x="83303" y="4414752"/>
                </a:lnTo>
                <a:lnTo>
                  <a:pt x="72062" y="4388525"/>
                </a:lnTo>
                <a:lnTo>
                  <a:pt x="75315" y="4375182"/>
                </a:lnTo>
                <a:cubicBezTo>
                  <a:pt x="75941" y="4370194"/>
                  <a:pt x="75530" y="4367154"/>
                  <a:pt x="74333" y="4365355"/>
                </a:cubicBezTo>
                <a:lnTo>
                  <a:pt x="68893" y="4364787"/>
                </a:lnTo>
                <a:cubicBezTo>
                  <a:pt x="68887" y="4364737"/>
                  <a:pt x="68881" y="4364686"/>
                  <a:pt x="68875" y="4364636"/>
                </a:cubicBezTo>
                <a:cubicBezTo>
                  <a:pt x="68620" y="4351507"/>
                  <a:pt x="69309" y="4337030"/>
                  <a:pt x="58168" y="4323582"/>
                </a:cubicBezTo>
                <a:cubicBezTo>
                  <a:pt x="61811" y="4263350"/>
                  <a:pt x="99263" y="4233013"/>
                  <a:pt x="79972" y="4208494"/>
                </a:cubicBezTo>
                <a:cubicBezTo>
                  <a:pt x="88758" y="4180446"/>
                  <a:pt x="125844" y="4152085"/>
                  <a:pt x="106280" y="4120638"/>
                </a:cubicBezTo>
                <a:cubicBezTo>
                  <a:pt x="111598" y="4121936"/>
                  <a:pt x="113804" y="4120147"/>
                  <a:pt x="114398" y="4116558"/>
                </a:cubicBezTo>
                <a:cubicBezTo>
                  <a:pt x="114157" y="4114248"/>
                  <a:pt x="113917" y="4111937"/>
                  <a:pt x="113677" y="4109627"/>
                </a:cubicBezTo>
                <a:lnTo>
                  <a:pt x="105699" y="4105626"/>
                </a:lnTo>
                <a:cubicBezTo>
                  <a:pt x="77890" y="4088880"/>
                  <a:pt x="108987" y="4082598"/>
                  <a:pt x="106408" y="4051443"/>
                </a:cubicBezTo>
                <a:cubicBezTo>
                  <a:pt x="106858" y="4036630"/>
                  <a:pt x="97032" y="3985550"/>
                  <a:pt x="103822" y="3988496"/>
                </a:cubicBezTo>
                <a:lnTo>
                  <a:pt x="75372" y="3857059"/>
                </a:lnTo>
                <a:cubicBezTo>
                  <a:pt x="82817" y="3836376"/>
                  <a:pt x="81742" y="3824520"/>
                  <a:pt x="64937" y="3815652"/>
                </a:cubicBezTo>
                <a:cubicBezTo>
                  <a:pt x="102287" y="3718925"/>
                  <a:pt x="55573" y="3772320"/>
                  <a:pt x="59080" y="3696747"/>
                </a:cubicBezTo>
                <a:cubicBezTo>
                  <a:pt x="66269" y="3629648"/>
                  <a:pt x="63240" y="3571908"/>
                  <a:pt x="85623" y="3491441"/>
                </a:cubicBezTo>
                <a:cubicBezTo>
                  <a:pt x="98410" y="3474059"/>
                  <a:pt x="99525" y="3431012"/>
                  <a:pt x="100691" y="3417526"/>
                </a:cubicBezTo>
                <a:cubicBezTo>
                  <a:pt x="101857" y="3404040"/>
                  <a:pt x="95556" y="3412369"/>
                  <a:pt x="92620" y="3410525"/>
                </a:cubicBezTo>
                <a:cubicBezTo>
                  <a:pt x="92153" y="3374230"/>
                  <a:pt x="83244" y="3285268"/>
                  <a:pt x="79737" y="3235496"/>
                </a:cubicBezTo>
                <a:cubicBezTo>
                  <a:pt x="70953" y="3207448"/>
                  <a:pt x="52012" y="3143347"/>
                  <a:pt x="71576" y="3111898"/>
                </a:cubicBezTo>
                <a:cubicBezTo>
                  <a:pt x="66408" y="3077014"/>
                  <a:pt x="53542" y="3056489"/>
                  <a:pt x="48725" y="3026189"/>
                </a:cubicBezTo>
                <a:cubicBezTo>
                  <a:pt x="35029" y="3013335"/>
                  <a:pt x="35295" y="2950066"/>
                  <a:pt x="42673" y="2930099"/>
                </a:cubicBezTo>
                <a:cubicBezTo>
                  <a:pt x="72765" y="2876461"/>
                  <a:pt x="20837" y="2811743"/>
                  <a:pt x="43260" y="2768401"/>
                </a:cubicBezTo>
                <a:cubicBezTo>
                  <a:pt x="44784" y="2755816"/>
                  <a:pt x="43709" y="2744724"/>
                  <a:pt x="41022" y="2734617"/>
                </a:cubicBezTo>
                <a:lnTo>
                  <a:pt x="29707" y="2708118"/>
                </a:lnTo>
                <a:lnTo>
                  <a:pt x="18896" y="2704187"/>
                </a:lnTo>
                <a:lnTo>
                  <a:pt x="16157" y="2686013"/>
                </a:lnTo>
                <a:lnTo>
                  <a:pt x="0" y="2656506"/>
                </a:lnTo>
                <a:cubicBezTo>
                  <a:pt x="46275" y="2648213"/>
                  <a:pt x="-21852" y="2580542"/>
                  <a:pt x="20000" y="2589495"/>
                </a:cubicBezTo>
                <a:cubicBezTo>
                  <a:pt x="9004" y="2539865"/>
                  <a:pt x="51725" y="2561406"/>
                  <a:pt x="4503" y="2517909"/>
                </a:cubicBezTo>
                <a:cubicBezTo>
                  <a:pt x="18312" y="2426183"/>
                  <a:pt x="2043" y="2320005"/>
                  <a:pt x="38580" y="2235940"/>
                </a:cubicBezTo>
                <a:cubicBezTo>
                  <a:pt x="39530" y="2131535"/>
                  <a:pt x="31342" y="1983035"/>
                  <a:pt x="28357" y="1891475"/>
                </a:cubicBezTo>
                <a:cubicBezTo>
                  <a:pt x="18536" y="1816240"/>
                  <a:pt x="53985" y="1820215"/>
                  <a:pt x="16422" y="1754299"/>
                </a:cubicBezTo>
                <a:cubicBezTo>
                  <a:pt x="22523" y="1748800"/>
                  <a:pt x="14115" y="1712020"/>
                  <a:pt x="17619" y="1704948"/>
                </a:cubicBezTo>
                <a:lnTo>
                  <a:pt x="11875" y="1640075"/>
                </a:lnTo>
                <a:lnTo>
                  <a:pt x="10148" y="1637400"/>
                </a:lnTo>
                <a:cubicBezTo>
                  <a:pt x="6571" y="1625366"/>
                  <a:pt x="7662" y="1617809"/>
                  <a:pt x="10809" y="1612250"/>
                </a:cubicBezTo>
                <a:lnTo>
                  <a:pt x="30710" y="1498099"/>
                </a:lnTo>
                <a:lnTo>
                  <a:pt x="28832" y="1497366"/>
                </a:lnTo>
                <a:lnTo>
                  <a:pt x="25420" y="1490044"/>
                </a:lnTo>
                <a:lnTo>
                  <a:pt x="36357" y="1429750"/>
                </a:lnTo>
                <a:cubicBezTo>
                  <a:pt x="56105" y="1395764"/>
                  <a:pt x="51096" y="1348657"/>
                  <a:pt x="63323" y="1316453"/>
                </a:cubicBezTo>
                <a:cubicBezTo>
                  <a:pt x="113953" y="1206017"/>
                  <a:pt x="97314" y="1160971"/>
                  <a:pt x="167299" y="1100758"/>
                </a:cubicBezTo>
                <a:cubicBezTo>
                  <a:pt x="183322" y="1066821"/>
                  <a:pt x="207320" y="1013057"/>
                  <a:pt x="218971" y="997428"/>
                </a:cubicBezTo>
                <a:cubicBezTo>
                  <a:pt x="225661" y="983599"/>
                  <a:pt x="245059" y="996998"/>
                  <a:pt x="249304" y="969068"/>
                </a:cubicBezTo>
                <a:cubicBezTo>
                  <a:pt x="273910" y="912445"/>
                  <a:pt x="257335" y="876944"/>
                  <a:pt x="307518" y="815816"/>
                </a:cubicBezTo>
                <a:cubicBezTo>
                  <a:pt x="319844" y="734499"/>
                  <a:pt x="427269" y="648257"/>
                  <a:pt x="438631" y="588216"/>
                </a:cubicBezTo>
                <a:cubicBezTo>
                  <a:pt x="468336" y="534577"/>
                  <a:pt x="480025" y="521047"/>
                  <a:pt x="494548" y="466832"/>
                </a:cubicBezTo>
                <a:cubicBezTo>
                  <a:pt x="513994" y="444023"/>
                  <a:pt x="469014" y="421695"/>
                  <a:pt x="512985" y="406165"/>
                </a:cubicBezTo>
                <a:cubicBezTo>
                  <a:pt x="519819" y="312467"/>
                  <a:pt x="496295" y="285415"/>
                  <a:pt x="499246" y="226337"/>
                </a:cubicBezTo>
                <a:cubicBezTo>
                  <a:pt x="511217" y="180655"/>
                  <a:pt x="525793" y="85726"/>
                  <a:pt x="530694" y="51692"/>
                </a:cubicBezTo>
                <a:cubicBezTo>
                  <a:pt x="512001" y="39736"/>
                  <a:pt x="522977" y="34428"/>
                  <a:pt x="528655" y="22135"/>
                </a:cubicBezTo>
                <a:cubicBezTo>
                  <a:pt x="511506" y="14446"/>
                  <a:pt x="513258" y="7722"/>
                  <a:pt x="516964" y="1039"/>
                </a:cubicBezTo>
                <a:close/>
              </a:path>
            </a:pathLst>
          </a:custGeom>
          <a:noFill/>
          <a:extLst>
            <a:ext uri="{909E8E84-426E-40DD-AFC4-6F175D3DCCD1}">
              <a14:hiddenFill xmlns:a14="http://schemas.microsoft.com/office/drawing/2010/main">
                <a:solidFill>
                  <a:srgbClr val="FFFFFF"/>
                </a:solidFill>
              </a14:hiddenFill>
            </a:ext>
          </a:extLst>
        </p:spPr>
      </p:pic>
      <p:sp>
        <p:nvSpPr>
          <p:cNvPr id="5" name="Espace réservé du pied de page 4">
            <a:extLst>
              <a:ext uri="{FF2B5EF4-FFF2-40B4-BE49-F238E27FC236}">
                <a16:creationId xmlns:a16="http://schemas.microsoft.com/office/drawing/2014/main" id="{21BC9600-2489-3A12-7005-DDD296509CC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sz="1000" kern="1200">
                <a:solidFill>
                  <a:schemeClr val="tx1">
                    <a:lumMod val="50000"/>
                    <a:lumOff val="50000"/>
                  </a:schemeClr>
                </a:solidFill>
                <a:latin typeface="Calibri" panose="020F0502020204030204"/>
                <a:ea typeface="+mn-ea"/>
                <a:cs typeface="+mn-cs"/>
              </a:rPr>
              <a:t>© SOS BURNOUT BELGIQUE                 </a:t>
            </a:r>
          </a:p>
        </p:txBody>
      </p:sp>
      <p:sp>
        <p:nvSpPr>
          <p:cNvPr id="7" name="Espace réservé du texte 6">
            <a:extLst>
              <a:ext uri="{FF2B5EF4-FFF2-40B4-BE49-F238E27FC236}">
                <a16:creationId xmlns:a16="http://schemas.microsoft.com/office/drawing/2014/main" id="{91FFDCED-F8E9-1E26-8035-AEE0371A7B5A}"/>
              </a:ext>
            </a:extLst>
          </p:cNvPr>
          <p:cNvSpPr>
            <a:spLocks noGrp="1"/>
          </p:cNvSpPr>
          <p:nvPr>
            <p:ph type="body" idx="1"/>
          </p:nvPr>
        </p:nvSpPr>
        <p:spPr>
          <a:xfrm>
            <a:off x="838200" y="4397010"/>
            <a:ext cx="6352721" cy="1500187"/>
          </a:xfrm>
        </p:spPr>
        <p:txBody>
          <a:bodyPr>
            <a:normAutofit lnSpcReduction="10000"/>
          </a:bodyPr>
          <a:lstStyle/>
          <a:p>
            <a:r>
              <a:rPr lang="fr-BE" sz="1800" dirty="0"/>
              <a:t>Exemples : </a:t>
            </a:r>
          </a:p>
          <a:p>
            <a:r>
              <a:rPr lang="fr-BE" sz="1800" dirty="0"/>
              <a:t>Pour une reprise le jeudi 14/05 vous devez  introduire votre demande le mercredi 13/05 au plus tard</a:t>
            </a:r>
          </a:p>
          <a:p>
            <a:r>
              <a:rPr lang="fr-BE" sz="1800" dirty="0"/>
              <a:t>Pour une reprise le lundi 06/06, vous devez introduire votre demande le vendredi 03/06 au plus tard</a:t>
            </a:r>
          </a:p>
        </p:txBody>
      </p:sp>
    </p:spTree>
    <p:extLst>
      <p:ext uri="{BB962C8B-B14F-4D97-AF65-F5344CB8AC3E}">
        <p14:creationId xmlns:p14="http://schemas.microsoft.com/office/powerpoint/2010/main" val="2491963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10411" y="-87180"/>
            <a:ext cx="12191979" cy="6887364"/>
          </a:xfrm>
          <a:prstGeom prst="rect">
            <a:avLst/>
          </a:prstGeom>
        </p:spPr>
      </p:pic>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838200" y="517229"/>
            <a:ext cx="4849044" cy="2839273"/>
          </a:xfrm>
        </p:spPr>
        <p:txBody>
          <a:bodyPr vert="horz" lIns="91440" tIns="45720" rIns="91440" bIns="45720" rtlCol="0" anchor="b">
            <a:normAutofit/>
          </a:bodyPr>
          <a:lstStyle/>
          <a:p>
            <a:r>
              <a:rPr lang="en-US" sz="3600" b="1" dirty="0"/>
              <a:t>Pour </a:t>
            </a:r>
            <a:r>
              <a:rPr lang="en-US" sz="3600" b="1" dirty="0" err="1"/>
              <a:t>aller</a:t>
            </a:r>
            <a:r>
              <a:rPr lang="en-US" sz="3600" b="1" dirty="0"/>
              <a:t> plus loin, </a:t>
            </a:r>
            <a:r>
              <a:rPr lang="en-US" sz="3600" b="1" dirty="0" err="1"/>
              <a:t>consultez</a:t>
            </a:r>
            <a:r>
              <a:rPr lang="en-US" sz="3600" b="1" dirty="0"/>
              <a:t> le site de </a:t>
            </a:r>
            <a:r>
              <a:rPr lang="en-US" sz="3600" b="1" dirty="0" err="1"/>
              <a:t>l’INAMI</a:t>
            </a:r>
            <a:r>
              <a:rPr lang="en-US" sz="3600" b="1" dirty="0"/>
              <a:t>  </a:t>
            </a:r>
            <a:r>
              <a:rPr lang="fr-FR" sz="2800" dirty="0">
                <a:hlinkClick r:id="rId3"/>
              </a:rPr>
              <a:t>ICI</a:t>
            </a:r>
            <a:br>
              <a:rPr lang="en-US" sz="3600" b="1" dirty="0"/>
            </a:br>
            <a:endParaRPr lang="en-US" sz="3600" b="1" dirty="0"/>
          </a:p>
        </p:txBody>
      </p:sp>
      <p:sp>
        <p:nvSpPr>
          <p:cNvPr id="3" name="Espace réservé de la date 2">
            <a:extLst>
              <a:ext uri="{FF2B5EF4-FFF2-40B4-BE49-F238E27FC236}">
                <a16:creationId xmlns:a16="http://schemas.microsoft.com/office/drawing/2014/main" id="{755EFE1D-1688-6785-C3F0-F1FCAD2ADBA2}"/>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defRPr/>
            </a:pPr>
            <a:fld id="{14E8A921-998B-4D51-B367-A0730ABC85E7}" type="datetime6">
              <a:rPr lang="en-US">
                <a:solidFill>
                  <a:srgbClr val="FFFFFF"/>
                </a:solidFill>
                <a:latin typeface="Calibri" panose="020F0502020204030204"/>
              </a:rPr>
              <a:pPr>
                <a:spcAft>
                  <a:spcPts val="600"/>
                </a:spcAft>
                <a:defRPr/>
              </a:pPr>
              <a:t>November 23</a:t>
            </a:fld>
            <a:endParaRPr lang="en-US">
              <a:solidFill>
                <a:srgbClr val="FFFFFF"/>
              </a:solidFill>
              <a:latin typeface="Calibri" panose="020F0502020204030204"/>
            </a:endParaRPr>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a:solidFill>
                  <a:srgbClr val="FFFFFF"/>
                </a:solidFill>
                <a:latin typeface="Calibri" panose="020F0502020204030204"/>
                <a:ea typeface="+mn-ea"/>
                <a:cs typeface="+mn-cs"/>
              </a:rPr>
              <a:t>© SOS BURNOUT BELGIQUE                 </a:t>
            </a:r>
          </a:p>
        </p:txBody>
      </p:sp>
      <p:sp>
        <p:nvSpPr>
          <p:cNvPr id="6" name="ZoneTexte 5">
            <a:extLst>
              <a:ext uri="{FF2B5EF4-FFF2-40B4-BE49-F238E27FC236}">
                <a16:creationId xmlns:a16="http://schemas.microsoft.com/office/drawing/2014/main" id="{D155CED9-CE93-6212-2591-B6A30CD44774}"/>
              </a:ext>
            </a:extLst>
          </p:cNvPr>
          <p:cNvSpPr txBox="1"/>
          <p:nvPr/>
        </p:nvSpPr>
        <p:spPr>
          <a:xfrm>
            <a:off x="5687245" y="1907419"/>
            <a:ext cx="2206454" cy="984885"/>
          </a:xfrm>
          <a:prstGeom prst="rect">
            <a:avLst/>
          </a:prstGeom>
          <a:noFill/>
        </p:spPr>
        <p:txBody>
          <a:bodyPr wrap="square">
            <a:spAutoFit/>
          </a:bodyPr>
          <a:lstStyle/>
          <a:p>
            <a:br>
              <a:rPr lang="en-US" sz="1100" b="1" i="0">
                <a:solidFill>
                  <a:srgbClr val="00B0F0"/>
                </a:solidFill>
                <a:effectLst/>
              </a:rPr>
            </a:br>
            <a:br>
              <a:rPr lang="en-US" sz="1100" b="0" i="0">
                <a:solidFill>
                  <a:schemeClr val="tx1">
                    <a:lumMod val="85000"/>
                    <a:lumOff val="15000"/>
                  </a:schemeClr>
                </a:solidFill>
                <a:effectLst/>
              </a:rPr>
            </a:br>
            <a:r>
              <a:rPr lang="fr-BE" sz="1800">
                <a:hlinkClick r:id="rId4"/>
              </a:rPr>
              <a:t>LOI - WET (fgov.be)</a:t>
            </a:r>
            <a:br>
              <a:rPr lang="en-US" sz="4800" b="0" i="0">
                <a:solidFill>
                  <a:schemeClr val="tx1">
                    <a:lumMod val="85000"/>
                    <a:lumOff val="15000"/>
                  </a:schemeClr>
                </a:solidFill>
                <a:effectLst/>
              </a:rPr>
            </a:br>
            <a:endParaRPr lang="fr-BE"/>
          </a:p>
        </p:txBody>
      </p:sp>
    </p:spTree>
    <p:extLst>
      <p:ext uri="{BB962C8B-B14F-4D97-AF65-F5344CB8AC3E}">
        <p14:creationId xmlns:p14="http://schemas.microsoft.com/office/powerpoint/2010/main" val="2825643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03798673-E0FC-6E85-DCE6-B1AB558044DE}"/>
              </a:ext>
            </a:extLst>
          </p:cNvPr>
          <p:cNvSpPr>
            <a:spLocks noGrp="1"/>
          </p:cNvSpPr>
          <p:nvPr>
            <p:ph type="ctrTitle"/>
          </p:nvPr>
        </p:nvSpPr>
        <p:spPr>
          <a:xfrm>
            <a:off x="1600200" y="1333215"/>
            <a:ext cx="9377312" cy="3941109"/>
          </a:xfrm>
        </p:spPr>
        <p:txBody>
          <a:bodyPr anchor="ctr">
            <a:normAutofit/>
          </a:bodyPr>
          <a:lstStyle/>
          <a:p>
            <a:pPr algn="l"/>
            <a:r>
              <a:rPr lang="fr-BE" sz="2000" dirty="0">
                <a:latin typeface="+mn-lt"/>
                <a:ea typeface="Meiryo" panose="020B0604030504040204" pitchFamily="34" charset="-128"/>
              </a:rPr>
              <a:t>Lorsque vous êtes reconnu en incapacité de travail, vous pouvez reprendre une activité à temps partiel médical.</a:t>
            </a:r>
            <a:br>
              <a:rPr lang="fr-BE" sz="2000" dirty="0">
                <a:latin typeface="+mn-lt"/>
                <a:ea typeface="Meiryo" panose="020B0604030504040204" pitchFamily="34" charset="-128"/>
              </a:rPr>
            </a:br>
            <a:br>
              <a:rPr lang="fr-BE" sz="2000" dirty="0">
                <a:latin typeface="+mn-lt"/>
                <a:ea typeface="Meiryo" panose="020B0604030504040204" pitchFamily="34" charset="-128"/>
              </a:rPr>
            </a:br>
            <a:r>
              <a:rPr lang="fr-BE" sz="2000" b="1" dirty="0">
                <a:latin typeface="+mn-lt"/>
                <a:ea typeface="Meiryo" panose="020B0604030504040204" pitchFamily="34" charset="-128"/>
              </a:rPr>
              <a:t>Vous devez cependant toujours, en plus de votre employeur, demander l’autorisation au Médecin conseil de votre mutuelle.</a:t>
            </a:r>
            <a:br>
              <a:rPr lang="fr-BE" sz="2000" b="1" dirty="0">
                <a:latin typeface="+mn-lt"/>
                <a:ea typeface="Meiryo" panose="020B0604030504040204" pitchFamily="34" charset="-128"/>
              </a:rPr>
            </a:br>
            <a:br>
              <a:rPr lang="fr-BE" sz="2000" dirty="0">
                <a:latin typeface="+mn-lt"/>
                <a:ea typeface="Meiryo" panose="020B0604030504040204" pitchFamily="34" charset="-128"/>
              </a:rPr>
            </a:br>
            <a:r>
              <a:rPr lang="fr-BE" sz="2000" dirty="0">
                <a:latin typeface="+mn-lt"/>
                <a:ea typeface="Meiryo" panose="020B0604030504040204" pitchFamily="34" charset="-128"/>
              </a:rPr>
              <a:t>Ceci concerne toute reprise d’activité pendant votre incapacité, qu’elle soit </a:t>
            </a:r>
            <a:r>
              <a:rPr lang="fr-BE" sz="2000" b="1" dirty="0">
                <a:latin typeface="+mn-lt"/>
                <a:ea typeface="Meiryo" panose="020B0604030504040204" pitchFamily="34" charset="-128"/>
              </a:rPr>
              <a:t>rémunérée ou non.</a:t>
            </a:r>
          </a:p>
        </p:txBody>
      </p:sp>
      <p:sp>
        <p:nvSpPr>
          <p:cNvPr id="16" name="Rectangle 15">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Espace réservé de la date 4">
            <a:extLst>
              <a:ext uri="{FF2B5EF4-FFF2-40B4-BE49-F238E27FC236}">
                <a16:creationId xmlns:a16="http://schemas.microsoft.com/office/drawing/2014/main" id="{63AF66F3-B5E0-4D9D-2337-7D01D4EFE69D}"/>
              </a:ext>
            </a:extLst>
          </p:cNvPr>
          <p:cNvSpPr>
            <a:spLocks noGrp="1"/>
          </p:cNvSpPr>
          <p:nvPr>
            <p:ph type="dt" sz="half" idx="10"/>
          </p:nvPr>
        </p:nvSpPr>
        <p:spPr>
          <a:xfrm>
            <a:off x="434163" y="6356350"/>
            <a:ext cx="1166037" cy="365125"/>
          </a:xfrm>
        </p:spPr>
        <p:txBody>
          <a:bodyPr>
            <a:normAutofit/>
          </a:bodyPr>
          <a:lstStyle/>
          <a:p>
            <a:pPr>
              <a:spcAft>
                <a:spcPts val="600"/>
              </a:spcAft>
            </a:pPr>
            <a:fld id="{971A5A6E-A5FA-45C9-8E87-FFF637A329FC}" type="datetime6">
              <a:rPr lang="fr-BE" smtClean="0">
                <a:solidFill>
                  <a:schemeClr val="tx1">
                    <a:lumMod val="50000"/>
                    <a:lumOff val="50000"/>
                  </a:schemeClr>
                </a:solidFill>
              </a:rPr>
              <a:t>novembre 23</a:t>
            </a:fld>
            <a:endParaRPr lang="fr-BE">
              <a:solidFill>
                <a:schemeClr val="tx1">
                  <a:lumMod val="50000"/>
                  <a:lumOff val="50000"/>
                </a:schemeClr>
              </a:solidFill>
            </a:endParaRPr>
          </a:p>
        </p:txBody>
      </p:sp>
      <p:sp>
        <p:nvSpPr>
          <p:cNvPr id="4" name="Espace réservé du pied de page 3">
            <a:extLst>
              <a:ext uri="{FF2B5EF4-FFF2-40B4-BE49-F238E27FC236}">
                <a16:creationId xmlns:a16="http://schemas.microsoft.com/office/drawing/2014/main" id="{58B789C6-3EAE-3FA7-9EEE-A758BF936281}"/>
              </a:ext>
            </a:extLst>
          </p:cNvPr>
          <p:cNvSpPr>
            <a:spLocks noGrp="1"/>
          </p:cNvSpPr>
          <p:nvPr>
            <p:ph type="ftr" sz="quarter" idx="11"/>
          </p:nvPr>
        </p:nvSpPr>
        <p:spPr>
          <a:xfrm>
            <a:off x="4038600" y="6356350"/>
            <a:ext cx="4114800" cy="365125"/>
          </a:xfrm>
        </p:spPr>
        <p:txBody>
          <a:bodyPr>
            <a:normAutofit/>
          </a:bodyPr>
          <a:lstStyle/>
          <a:p>
            <a:pPr>
              <a:spcAft>
                <a:spcPts val="600"/>
              </a:spcAft>
            </a:pPr>
            <a:r>
              <a:rPr lang="fr-FR">
                <a:solidFill>
                  <a:schemeClr val="tx1">
                    <a:lumMod val="50000"/>
                    <a:lumOff val="50000"/>
                  </a:schemeClr>
                </a:solidFill>
              </a:rPr>
              <a:t>© SOS BURNOUT BELGIQUE                 </a:t>
            </a:r>
            <a:endParaRPr lang="fr-BE">
              <a:solidFill>
                <a:schemeClr val="tx1">
                  <a:lumMod val="50000"/>
                  <a:lumOff val="50000"/>
                </a:schemeClr>
              </a:solidFill>
            </a:endParaRPr>
          </a:p>
        </p:txBody>
      </p:sp>
    </p:spTree>
    <p:extLst>
      <p:ext uri="{BB962C8B-B14F-4D97-AF65-F5344CB8AC3E}">
        <p14:creationId xmlns:p14="http://schemas.microsoft.com/office/powerpoint/2010/main" val="181722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295" name="Rectangle 12294">
            <a:extLst>
              <a:ext uri="{FF2B5EF4-FFF2-40B4-BE49-F238E27FC236}">
                <a16:creationId xmlns:a16="http://schemas.microsoft.com/office/drawing/2014/main" id="{5AE9FC70-8A26-4CF2-8E04-EBDADB8B8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97" name="Rectangle 12296">
            <a:extLst>
              <a:ext uri="{FF2B5EF4-FFF2-40B4-BE49-F238E27FC236}">
                <a16:creationId xmlns:a16="http://schemas.microsoft.com/office/drawing/2014/main" id="{609CB703-C563-4F1F-BF28-83C06E978C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4" name="Espace réservé de la date 3">
            <a:extLst>
              <a:ext uri="{FF2B5EF4-FFF2-40B4-BE49-F238E27FC236}">
                <a16:creationId xmlns:a16="http://schemas.microsoft.com/office/drawing/2014/main" id="{EE296149-E4E9-2F42-60FC-06618D89BF07}"/>
              </a:ext>
            </a:extLst>
          </p:cNvPr>
          <p:cNvSpPr>
            <a:spLocks noGrp="1"/>
          </p:cNvSpPr>
          <p:nvPr>
            <p:ph type="dt" sz="half" idx="10"/>
          </p:nvPr>
        </p:nvSpPr>
        <p:spPr>
          <a:xfrm>
            <a:off x="661988" y="198437"/>
            <a:ext cx="2743200" cy="365125"/>
          </a:xfrm>
        </p:spPr>
        <p:txBody>
          <a:bodyPr>
            <a:normAutofit/>
          </a:bodyPr>
          <a:lstStyle/>
          <a:p>
            <a:pPr>
              <a:spcAft>
                <a:spcPts val="600"/>
              </a:spcAft>
            </a:pPr>
            <a:fld id="{F4BE794B-2E0D-43BF-970B-AFF8CD69C517}" type="datetime6">
              <a:rPr lang="fr-BE">
                <a:solidFill>
                  <a:srgbClr val="FFFFFF"/>
                </a:solidFill>
              </a:rPr>
              <a:pPr>
                <a:spcAft>
                  <a:spcPts val="600"/>
                </a:spcAft>
              </a:pPr>
              <a:t>novembre 23</a:t>
            </a:fld>
            <a:endParaRPr lang="fr-BE">
              <a:solidFill>
                <a:srgbClr val="FFFFFF"/>
              </a:solidFill>
            </a:endParaRPr>
          </a:p>
        </p:txBody>
      </p:sp>
      <p:sp>
        <p:nvSpPr>
          <p:cNvPr id="5" name="Espace réservé du pied de page 4">
            <a:extLst>
              <a:ext uri="{FF2B5EF4-FFF2-40B4-BE49-F238E27FC236}">
                <a16:creationId xmlns:a16="http://schemas.microsoft.com/office/drawing/2014/main" id="{5199291A-758C-A9C3-85FC-EB3992D24271}"/>
              </a:ext>
            </a:extLst>
          </p:cNvPr>
          <p:cNvSpPr>
            <a:spLocks noGrp="1"/>
          </p:cNvSpPr>
          <p:nvPr>
            <p:ph type="ftr" sz="quarter" idx="11"/>
          </p:nvPr>
        </p:nvSpPr>
        <p:spPr>
          <a:xfrm rot="16200000">
            <a:off x="-550212" y="1934585"/>
            <a:ext cx="2789529" cy="365125"/>
          </a:xfrm>
        </p:spPr>
        <p:txBody>
          <a:bodyPr>
            <a:normAutofit/>
          </a:bodyPr>
          <a:lstStyle/>
          <a:p>
            <a:pPr>
              <a:spcAft>
                <a:spcPts val="600"/>
              </a:spcAft>
            </a:pPr>
            <a:r>
              <a:rPr lang="fr-FR">
                <a:solidFill>
                  <a:srgbClr val="FFFFFF"/>
                </a:solidFill>
              </a:rPr>
              <a:t>© SOS BURNOUT BELGIQUE                 </a:t>
            </a:r>
            <a:endParaRPr lang="fr-BE">
              <a:solidFill>
                <a:srgbClr val="FFFFFF"/>
              </a:solidFill>
            </a:endParaRPr>
          </a:p>
        </p:txBody>
      </p:sp>
      <p:sp>
        <p:nvSpPr>
          <p:cNvPr id="1229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041" y="259737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cxnSp>
        <p:nvCxnSpPr>
          <p:cNvPr id="12301" name="Straight Connector 12300">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2303"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7821" y="282667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2305"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9869" y="610939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sp>
        <p:nvSpPr>
          <p:cNvPr id="3" name="Rectangle 2">
            <a:extLst>
              <a:ext uri="{FF2B5EF4-FFF2-40B4-BE49-F238E27FC236}">
                <a16:creationId xmlns:a16="http://schemas.microsoft.com/office/drawing/2014/main" id="{72B28785-C143-544F-91B5-7834808FEE39}"/>
              </a:ext>
            </a:extLst>
          </p:cNvPr>
          <p:cNvSpPr/>
          <p:nvPr/>
        </p:nvSpPr>
        <p:spPr>
          <a:xfrm>
            <a:off x="1194285" y="2205233"/>
            <a:ext cx="10419264" cy="923330"/>
          </a:xfrm>
          <a:prstGeom prst="rect">
            <a:avLst/>
          </a:prstGeom>
          <a:noFill/>
        </p:spPr>
        <p:txBody>
          <a:bodyPr wrap="none" lIns="91440" tIns="45720" rIns="91440" bIns="45720">
            <a:spAutoFit/>
          </a:bodyPr>
          <a:lstStyle/>
          <a:p>
            <a:pPr algn="ctr"/>
            <a:r>
              <a:rPr lang="fr-FR"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La reprise </a:t>
            </a:r>
            <a:r>
              <a:rPr lang="fr-FR"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d’</a:t>
            </a:r>
            <a:r>
              <a:rPr lang="fr-FR"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activité non-rémunérée</a:t>
            </a:r>
          </a:p>
        </p:txBody>
      </p:sp>
    </p:spTree>
    <p:extLst>
      <p:ext uri="{BB962C8B-B14F-4D97-AF65-F5344CB8AC3E}">
        <p14:creationId xmlns:p14="http://schemas.microsoft.com/office/powerpoint/2010/main" val="4213012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199" name="Rectangle 8198">
            <a:extLst>
              <a:ext uri="{FF2B5EF4-FFF2-40B4-BE49-F238E27FC236}">
                <a16:creationId xmlns:a16="http://schemas.microsoft.com/office/drawing/2014/main" id="{5AE9FC70-8A26-4CF2-8E04-EBDADB8B8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1" name="Rectangle 8200">
            <a:extLst>
              <a:ext uri="{FF2B5EF4-FFF2-40B4-BE49-F238E27FC236}">
                <a16:creationId xmlns:a16="http://schemas.microsoft.com/office/drawing/2014/main" id="{609CB703-C563-4F1F-BF28-83C06E978C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Titre 5">
            <a:extLst>
              <a:ext uri="{FF2B5EF4-FFF2-40B4-BE49-F238E27FC236}">
                <a16:creationId xmlns:a16="http://schemas.microsoft.com/office/drawing/2014/main" id="{60FF333F-E12D-2904-6465-EDA2BE76CFD5}"/>
              </a:ext>
            </a:extLst>
          </p:cNvPr>
          <p:cNvSpPr txBox="1">
            <a:spLocks noGrp="1"/>
          </p:cNvSpPr>
          <p:nvPr>
            <p:ph type="ctrTitle"/>
          </p:nvPr>
        </p:nvSpPr>
        <p:spPr>
          <a:xfrm>
            <a:off x="1968729" y="3056778"/>
            <a:ext cx="9452657" cy="1649733"/>
          </a:xfrm>
          <a:prstGeom prst="rect">
            <a:avLst/>
          </a:prstGeom>
        </p:spPr>
        <p:txBody>
          <a:bodyPr vert="horz" lIns="91440" tIns="45720" rIns="91440" bIns="45720" rtlCol="0" anchor="b">
            <a:normAutofit/>
          </a:bodyPr>
          <a:lstStyle/>
          <a:p>
            <a:pPr>
              <a:spcAft>
                <a:spcPts val="600"/>
              </a:spcAft>
            </a:pPr>
            <a:r>
              <a:rPr lang="en-US" sz="3500" b="1" dirty="0" err="1">
                <a:solidFill>
                  <a:srgbClr val="FFFFFF"/>
                </a:solidFill>
              </a:rPr>
              <a:t>Vous</a:t>
            </a:r>
            <a:r>
              <a:rPr lang="en-US" sz="3500" b="1" dirty="0">
                <a:solidFill>
                  <a:srgbClr val="FFFFFF"/>
                </a:solidFill>
              </a:rPr>
              <a:t> </a:t>
            </a:r>
            <a:r>
              <a:rPr lang="en-US" sz="3500" b="1" dirty="0" err="1">
                <a:solidFill>
                  <a:srgbClr val="FFFFFF"/>
                </a:solidFill>
              </a:rPr>
              <a:t>êtes</a:t>
            </a:r>
            <a:r>
              <a:rPr lang="en-US" sz="3500" b="1" dirty="0">
                <a:solidFill>
                  <a:srgbClr val="FFFFFF"/>
                </a:solidFill>
                <a:effectLst>
                  <a:outerShdw blurRad="38100" dist="38100" dir="2700000" algn="tl">
                    <a:srgbClr val="000000">
                      <a:alpha val="43137"/>
                    </a:srgbClr>
                  </a:outerShdw>
                </a:effectLst>
              </a:rPr>
              <a:t> </a:t>
            </a:r>
            <a:r>
              <a:rPr lang="en-US" sz="3500" b="1" dirty="0" err="1">
                <a:solidFill>
                  <a:srgbClr val="FFFFFF"/>
                </a:solidFill>
              </a:rPr>
              <a:t>reconnu</a:t>
            </a:r>
            <a:r>
              <a:rPr lang="en-US" sz="3500" b="1" dirty="0">
                <a:solidFill>
                  <a:srgbClr val="FFFFFF"/>
                </a:solidFill>
              </a:rPr>
              <a:t> </a:t>
            </a:r>
            <a:r>
              <a:rPr lang="en-US" sz="3500" b="1" dirty="0" err="1">
                <a:solidFill>
                  <a:srgbClr val="FFFFFF"/>
                </a:solidFill>
              </a:rPr>
              <a:t>en</a:t>
            </a:r>
            <a:r>
              <a:rPr lang="en-US" sz="3500" b="1" dirty="0">
                <a:solidFill>
                  <a:srgbClr val="FFFFFF"/>
                </a:solidFill>
              </a:rPr>
              <a:t> </a:t>
            </a:r>
            <a:r>
              <a:rPr lang="en-US" sz="3500" b="1" dirty="0" err="1">
                <a:solidFill>
                  <a:srgbClr val="FFFFFF"/>
                </a:solidFill>
              </a:rPr>
              <a:t>incapacité</a:t>
            </a:r>
            <a:r>
              <a:rPr lang="en-US" sz="3500" b="1" dirty="0">
                <a:solidFill>
                  <a:srgbClr val="FFFFFF"/>
                </a:solidFill>
              </a:rPr>
              <a:t> de travail </a:t>
            </a:r>
            <a:br>
              <a:rPr lang="en-US" sz="3500" b="1" dirty="0">
                <a:solidFill>
                  <a:srgbClr val="FFFFFF"/>
                </a:solidFill>
              </a:rPr>
            </a:br>
            <a:r>
              <a:rPr lang="en-US" sz="3500" b="1" dirty="0">
                <a:solidFill>
                  <a:srgbClr val="FFFFFF"/>
                </a:solidFill>
              </a:rPr>
              <a:t>et </a:t>
            </a:r>
            <a:r>
              <a:rPr lang="en-US" sz="3500" b="1" dirty="0" err="1">
                <a:solidFill>
                  <a:schemeClr val="bg1"/>
                </a:solidFill>
              </a:rPr>
              <a:t>exercer</a:t>
            </a:r>
            <a:r>
              <a:rPr lang="en-US" sz="3500" b="1" dirty="0">
                <a:solidFill>
                  <a:schemeClr val="bg1"/>
                </a:solidFill>
              </a:rPr>
              <a:t> un </a:t>
            </a:r>
            <a:r>
              <a:rPr lang="en-US" sz="3500" b="1" dirty="0">
                <a:solidFill>
                  <a:srgbClr val="00B0F0"/>
                </a:solidFill>
                <a:effectLst>
                  <a:outerShdw blurRad="38100" dist="38100" dir="2700000" algn="tl">
                    <a:srgbClr val="000000">
                      <a:alpha val="43137"/>
                    </a:srgbClr>
                  </a:outerShdw>
                </a:effectLst>
              </a:rPr>
              <a:t>travail </a:t>
            </a:r>
            <a:r>
              <a:rPr lang="en-US" sz="3500" b="1" dirty="0" err="1">
                <a:solidFill>
                  <a:srgbClr val="00B0F0"/>
                </a:solidFill>
                <a:effectLst>
                  <a:outerShdw blurRad="38100" dist="38100" dir="2700000" algn="tl">
                    <a:srgbClr val="000000">
                      <a:alpha val="43137"/>
                    </a:srgbClr>
                  </a:outerShdw>
                </a:effectLst>
              </a:rPr>
              <a:t>volontaire</a:t>
            </a:r>
            <a:endParaRPr lang="en-US" sz="3500" b="1" dirty="0">
              <a:solidFill>
                <a:srgbClr val="00B0F0"/>
              </a:solidFill>
              <a:effectLst>
                <a:outerShdw blurRad="38100" dist="38100" dir="2700000" algn="tl">
                  <a:srgbClr val="000000">
                    <a:alpha val="43137"/>
                  </a:srgbClr>
                </a:outerShdw>
              </a:effectLst>
            </a:endParaRPr>
          </a:p>
        </p:txBody>
      </p:sp>
      <p:sp>
        <p:nvSpPr>
          <p:cNvPr id="4" name="Espace réservé de la date 3">
            <a:extLst>
              <a:ext uri="{FF2B5EF4-FFF2-40B4-BE49-F238E27FC236}">
                <a16:creationId xmlns:a16="http://schemas.microsoft.com/office/drawing/2014/main" id="{B7850073-587A-71B4-8990-E9A19D169251}"/>
              </a:ext>
            </a:extLst>
          </p:cNvPr>
          <p:cNvSpPr>
            <a:spLocks noGrp="1"/>
          </p:cNvSpPr>
          <p:nvPr>
            <p:ph type="dt" sz="half" idx="10"/>
          </p:nvPr>
        </p:nvSpPr>
        <p:spPr>
          <a:xfrm>
            <a:off x="661988" y="198437"/>
            <a:ext cx="2743200" cy="365125"/>
          </a:xfrm>
        </p:spPr>
        <p:txBody>
          <a:bodyPr>
            <a:normAutofit/>
          </a:bodyPr>
          <a:lstStyle/>
          <a:p>
            <a:pPr>
              <a:spcAft>
                <a:spcPts val="600"/>
              </a:spcAft>
            </a:pPr>
            <a:fld id="{F4BE794B-2E0D-43BF-970B-AFF8CD69C517}" type="datetime6">
              <a:rPr lang="fr-BE">
                <a:solidFill>
                  <a:srgbClr val="FFFFFF"/>
                </a:solidFill>
              </a:rPr>
              <a:pPr>
                <a:spcAft>
                  <a:spcPts val="600"/>
                </a:spcAft>
              </a:pPr>
              <a:t>novembre 23</a:t>
            </a:fld>
            <a:endParaRPr lang="fr-BE">
              <a:solidFill>
                <a:srgbClr val="FFFFFF"/>
              </a:solidFill>
            </a:endParaRPr>
          </a:p>
        </p:txBody>
      </p:sp>
      <p:sp>
        <p:nvSpPr>
          <p:cNvPr id="5" name="Espace réservé du pied de page 4">
            <a:extLst>
              <a:ext uri="{FF2B5EF4-FFF2-40B4-BE49-F238E27FC236}">
                <a16:creationId xmlns:a16="http://schemas.microsoft.com/office/drawing/2014/main" id="{95EC230D-12ED-3D31-2E07-48F241108A11}"/>
              </a:ext>
            </a:extLst>
          </p:cNvPr>
          <p:cNvSpPr>
            <a:spLocks noGrp="1"/>
          </p:cNvSpPr>
          <p:nvPr>
            <p:ph type="ftr" sz="quarter" idx="11"/>
          </p:nvPr>
        </p:nvSpPr>
        <p:spPr>
          <a:xfrm rot="16200000">
            <a:off x="-550212" y="1934585"/>
            <a:ext cx="2789529" cy="365125"/>
          </a:xfrm>
        </p:spPr>
        <p:txBody>
          <a:bodyPr>
            <a:normAutofit/>
          </a:bodyPr>
          <a:lstStyle/>
          <a:p>
            <a:pPr>
              <a:spcAft>
                <a:spcPts val="600"/>
              </a:spcAft>
            </a:pPr>
            <a:r>
              <a:rPr lang="fr-FR">
                <a:solidFill>
                  <a:srgbClr val="FFFFFF"/>
                </a:solidFill>
              </a:rPr>
              <a:t>© SOS BURNOUT BELGIQUE                 </a:t>
            </a:r>
            <a:endParaRPr lang="fr-BE">
              <a:solidFill>
                <a:srgbClr val="FFFFFF"/>
              </a:solidFill>
            </a:endParaRPr>
          </a:p>
        </p:txBody>
      </p:sp>
      <p:sp>
        <p:nvSpPr>
          <p:cNvPr id="8203"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041" y="259737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cxnSp>
        <p:nvCxnSpPr>
          <p:cNvPr id="8205" name="Straight Connector 820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8194" name="Picture 2" descr="Gratuit Surface à Rayures Bleues, Rouges Et Jaunes Photos">
            <a:extLst>
              <a:ext uri="{FF2B5EF4-FFF2-40B4-BE49-F238E27FC236}">
                <a16:creationId xmlns:a16="http://schemas.microsoft.com/office/drawing/2014/main" id="{3F14E7BB-8C0A-B3C6-650C-A418D2DCC40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41" r="58000" b="65161"/>
          <a:stretch/>
        </p:blipFill>
        <p:spPr bwMode="auto">
          <a:xfrm>
            <a:off x="1300125" y="1063192"/>
            <a:ext cx="3438949" cy="2017818"/>
          </a:xfrm>
          <a:prstGeom prst="rect">
            <a:avLst/>
          </a:prstGeom>
          <a:noFill/>
          <a:extLst>
            <a:ext uri="{909E8E84-426E-40DD-AFC4-6F175D3DCCD1}">
              <a14:hiddenFill xmlns:a14="http://schemas.microsoft.com/office/drawing/2010/main">
                <a:solidFill>
                  <a:srgbClr val="FFFFFF"/>
                </a:solidFill>
              </a14:hiddenFill>
            </a:ext>
          </a:extLst>
        </p:spPr>
      </p:pic>
      <p:sp>
        <p:nvSpPr>
          <p:cNvPr id="8207"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7821" y="282667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8209"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9869" y="610939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256105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16" name="Rectangle 2115">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8" name="ZoneTexte 2097">
            <a:extLst>
              <a:ext uri="{FF2B5EF4-FFF2-40B4-BE49-F238E27FC236}">
                <a16:creationId xmlns:a16="http://schemas.microsoft.com/office/drawing/2014/main" id="{E33F6EF0-D542-4DFF-6F0B-E91741F29618}"/>
              </a:ext>
            </a:extLst>
          </p:cNvPr>
          <p:cNvSpPr txBox="1"/>
          <p:nvPr/>
        </p:nvSpPr>
        <p:spPr>
          <a:xfrm>
            <a:off x="838200" y="602818"/>
            <a:ext cx="5124586" cy="4657439"/>
          </a:xfrm>
          <a:prstGeom prst="rect">
            <a:avLst/>
          </a:prstGeom>
        </p:spPr>
        <p:txBody>
          <a:bodyPr vert="horz" lIns="91440" tIns="45720" rIns="91440" bIns="45720" rtlCol="0">
            <a:normAutofit fontScale="92500"/>
          </a:bodyPr>
          <a:lstStyle/>
          <a:p>
            <a:pPr indent="-228600">
              <a:lnSpc>
                <a:spcPct val="90000"/>
              </a:lnSpc>
              <a:spcAft>
                <a:spcPts val="800"/>
              </a:spcAft>
              <a:buFont typeface="Arial" panose="020B0604020202020204" pitchFamily="34" charset="0"/>
              <a:buChar char="•"/>
            </a:pPr>
            <a:endParaRPr lang="en-US" dirty="0"/>
          </a:p>
          <a:p>
            <a:pPr>
              <a:lnSpc>
                <a:spcPct val="90000"/>
              </a:lnSpc>
            </a:pPr>
            <a:r>
              <a:rPr lang="en-US" dirty="0" err="1">
                <a:solidFill>
                  <a:srgbClr val="2D3235"/>
                </a:solidFill>
                <a:latin typeface="Open Sans" panose="020B0606030504020204" pitchFamily="34" charset="0"/>
              </a:rPr>
              <a:t>Vous</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exercez</a:t>
            </a:r>
            <a:r>
              <a:rPr lang="en-US" dirty="0">
                <a:solidFill>
                  <a:srgbClr val="2D3235"/>
                </a:solidFill>
                <a:latin typeface="Open Sans" panose="020B0606030504020204" pitchFamily="34" charset="0"/>
              </a:rPr>
              <a:t> un travail </a:t>
            </a:r>
            <a:r>
              <a:rPr lang="en-US" dirty="0" err="1">
                <a:solidFill>
                  <a:srgbClr val="2D3235"/>
                </a:solidFill>
                <a:latin typeface="Open Sans" panose="020B0606030504020204" pitchFamily="34" charset="0"/>
              </a:rPr>
              <a:t>volontaire</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si</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vous</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exercez</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une</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activité</a:t>
            </a:r>
            <a:r>
              <a:rPr lang="en-US" dirty="0">
                <a:solidFill>
                  <a:srgbClr val="2D3235"/>
                </a:solidFill>
                <a:latin typeface="Open Sans" panose="020B0606030504020204" pitchFamily="34" charset="0"/>
              </a:rPr>
              <a:t> :</a:t>
            </a:r>
          </a:p>
          <a:p>
            <a:pPr>
              <a:lnSpc>
                <a:spcPct val="90000"/>
              </a:lnSpc>
            </a:pPr>
            <a:endParaRPr lang="en-US" dirty="0">
              <a:solidFill>
                <a:srgbClr val="2D3235"/>
              </a:solidFill>
              <a:latin typeface="Open Sans" panose="020B0606030504020204" pitchFamily="34" charset="0"/>
            </a:endParaRPr>
          </a:p>
          <a:p>
            <a:pPr marL="285750" indent="-285750">
              <a:lnSpc>
                <a:spcPct val="90000"/>
              </a:lnSpc>
              <a:buFont typeface="Arial" panose="020B0604020202020204" pitchFamily="34" charset="0"/>
              <a:buChar char="•"/>
            </a:pPr>
            <a:r>
              <a:rPr lang="en-US" dirty="0">
                <a:solidFill>
                  <a:srgbClr val="2D3235"/>
                </a:solidFill>
                <a:latin typeface="Open Sans" panose="020B0606030504020204" pitchFamily="34" charset="0"/>
              </a:rPr>
              <a:t>sans </a:t>
            </a:r>
            <a:r>
              <a:rPr lang="en-US" dirty="0" err="1">
                <a:solidFill>
                  <a:srgbClr val="2D3235"/>
                </a:solidFill>
                <a:latin typeface="Open Sans" panose="020B0606030504020204" pitchFamily="34" charset="0"/>
              </a:rPr>
              <a:t>rétribution</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ni</a:t>
            </a:r>
            <a:r>
              <a:rPr lang="en-US" dirty="0">
                <a:solidFill>
                  <a:srgbClr val="2D3235"/>
                </a:solidFill>
                <a:latin typeface="Open Sans" panose="020B0606030504020204" pitchFamily="34" charset="0"/>
              </a:rPr>
              <a:t> obligation;</a:t>
            </a:r>
          </a:p>
          <a:p>
            <a:pPr indent="-228600">
              <a:lnSpc>
                <a:spcPct val="90000"/>
              </a:lnSpc>
              <a:buFont typeface="Arial" panose="020B0604020202020204" pitchFamily="34" charset="0"/>
              <a:buChar char="•"/>
            </a:pPr>
            <a:r>
              <a:rPr lang="en-US" dirty="0">
                <a:solidFill>
                  <a:srgbClr val="2D3235"/>
                </a:solidFill>
                <a:latin typeface="Open Sans" panose="020B0606030504020204" pitchFamily="34" charset="0"/>
              </a:rPr>
              <a:t> au profit </a:t>
            </a:r>
            <a:r>
              <a:rPr lang="en-US" dirty="0" err="1">
                <a:solidFill>
                  <a:srgbClr val="2D3235"/>
                </a:solidFill>
                <a:latin typeface="Open Sans" panose="020B0606030504020204" pitchFamily="34" charset="0"/>
              </a:rPr>
              <a:t>d’une</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ou</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plusieurs</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personnes</a:t>
            </a:r>
            <a:r>
              <a:rPr lang="en-US" dirty="0">
                <a:solidFill>
                  <a:srgbClr val="2D3235"/>
                </a:solidFill>
                <a:latin typeface="Open Sans" panose="020B0606030504020204" pitchFamily="34" charset="0"/>
              </a:rPr>
              <a:t>, d’un </a:t>
            </a:r>
            <a:r>
              <a:rPr lang="en-US" dirty="0" err="1">
                <a:solidFill>
                  <a:srgbClr val="2D3235"/>
                </a:solidFill>
                <a:latin typeface="Open Sans" panose="020B0606030504020204" pitchFamily="34" charset="0"/>
              </a:rPr>
              <a:t>groupe</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ou</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d’une</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organisation</a:t>
            </a:r>
            <a:r>
              <a:rPr lang="en-US" dirty="0">
                <a:solidFill>
                  <a:srgbClr val="2D3235"/>
                </a:solidFill>
                <a:latin typeface="Open Sans" panose="020B0606030504020204" pitchFamily="34" charset="0"/>
              </a:rPr>
              <a:t> sans but </a:t>
            </a:r>
            <a:r>
              <a:rPr lang="en-US" dirty="0" err="1">
                <a:solidFill>
                  <a:srgbClr val="2D3235"/>
                </a:solidFill>
                <a:latin typeface="Open Sans" panose="020B0606030504020204" pitchFamily="34" charset="0"/>
              </a:rPr>
              <a:t>lucratif</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en</a:t>
            </a:r>
            <a:r>
              <a:rPr lang="en-US" dirty="0">
                <a:solidFill>
                  <a:srgbClr val="2D3235"/>
                </a:solidFill>
                <a:latin typeface="Open Sans" panose="020B0606030504020204" pitchFamily="34" charset="0"/>
              </a:rPr>
              <a:t> dehors du cadre familial </a:t>
            </a:r>
            <a:r>
              <a:rPr lang="en-US" dirty="0" err="1">
                <a:solidFill>
                  <a:srgbClr val="2D3235"/>
                </a:solidFill>
                <a:latin typeface="Open Sans" panose="020B0606030504020204" pitchFamily="34" charset="0"/>
              </a:rPr>
              <a:t>ou</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privé</a:t>
            </a:r>
            <a:r>
              <a:rPr lang="en-US" dirty="0">
                <a:solidFill>
                  <a:srgbClr val="2D3235"/>
                </a:solidFill>
                <a:latin typeface="Open Sans" panose="020B0606030504020204" pitchFamily="34" charset="0"/>
              </a:rPr>
              <a:t>)</a:t>
            </a:r>
          </a:p>
          <a:p>
            <a:pPr indent="-228600">
              <a:lnSpc>
                <a:spcPct val="90000"/>
              </a:lnSpc>
              <a:buFont typeface="Arial" panose="020B0604020202020204" pitchFamily="34" charset="0"/>
              <a:buChar char="•"/>
            </a:pP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en</a:t>
            </a:r>
            <a:r>
              <a:rPr lang="en-US" dirty="0">
                <a:solidFill>
                  <a:srgbClr val="2D3235"/>
                </a:solidFill>
                <a:latin typeface="Open Sans" panose="020B0606030504020204" pitchFamily="34" charset="0"/>
              </a:rPr>
              <a:t> dehors d’un </a:t>
            </a:r>
            <a:r>
              <a:rPr lang="en-US" dirty="0" err="1">
                <a:solidFill>
                  <a:srgbClr val="2D3235"/>
                </a:solidFill>
                <a:latin typeface="Open Sans" panose="020B0606030504020204" pitchFamily="34" charset="0"/>
              </a:rPr>
              <a:t>contrat</a:t>
            </a:r>
            <a:r>
              <a:rPr lang="en-US" dirty="0">
                <a:solidFill>
                  <a:srgbClr val="2D3235"/>
                </a:solidFill>
                <a:latin typeface="Open Sans" panose="020B0606030504020204" pitchFamily="34" charset="0"/>
              </a:rPr>
              <a:t> de travail, d’un </a:t>
            </a:r>
            <a:r>
              <a:rPr lang="en-US" dirty="0" err="1">
                <a:solidFill>
                  <a:srgbClr val="2D3235"/>
                </a:solidFill>
                <a:latin typeface="Open Sans" panose="020B0606030504020204" pitchFamily="34" charset="0"/>
              </a:rPr>
              <a:t>contrat</a:t>
            </a:r>
            <a:r>
              <a:rPr lang="en-US" dirty="0">
                <a:solidFill>
                  <a:srgbClr val="2D3235"/>
                </a:solidFill>
                <a:latin typeface="Open Sans" panose="020B0606030504020204" pitchFamily="34" charset="0"/>
              </a:rPr>
              <a:t> de services </a:t>
            </a:r>
            <a:r>
              <a:rPr lang="en-US" dirty="0" err="1">
                <a:solidFill>
                  <a:srgbClr val="2D3235"/>
                </a:solidFill>
                <a:latin typeface="Open Sans" panose="020B0606030504020204" pitchFamily="34" charset="0"/>
              </a:rPr>
              <a:t>ou</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d’une</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désignation</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statutaire</a:t>
            </a:r>
            <a:r>
              <a:rPr lang="en-US" dirty="0">
                <a:solidFill>
                  <a:srgbClr val="2D3235"/>
                </a:solidFill>
                <a:latin typeface="Open Sans" panose="020B0606030504020204" pitchFamily="34" charset="0"/>
              </a:rPr>
              <a:t>.</a:t>
            </a:r>
          </a:p>
          <a:p>
            <a:pPr indent="-228600">
              <a:lnSpc>
                <a:spcPct val="90000"/>
              </a:lnSpc>
              <a:spcAft>
                <a:spcPts val="800"/>
              </a:spcAft>
              <a:buFont typeface="Arial" panose="020B0604020202020204" pitchFamily="34" charset="0"/>
              <a:buChar char="•"/>
            </a:pPr>
            <a:endParaRPr lang="en-US" dirty="0">
              <a:solidFill>
                <a:srgbClr val="2D3235"/>
              </a:solidFill>
              <a:latin typeface="Open Sans" panose="020B0606030504020204" pitchFamily="34" charset="0"/>
            </a:endParaRPr>
          </a:p>
          <a:p>
            <a:pPr>
              <a:lnSpc>
                <a:spcPct val="90000"/>
              </a:lnSpc>
              <a:spcAft>
                <a:spcPts val="800"/>
              </a:spcAft>
            </a:pPr>
            <a:r>
              <a:rPr lang="en-US" dirty="0">
                <a:solidFill>
                  <a:srgbClr val="2D3235"/>
                </a:solidFill>
                <a:latin typeface="Open Sans" panose="020B0606030504020204" pitchFamily="34" charset="0"/>
              </a:rPr>
              <a:t>Pour </a:t>
            </a:r>
            <a:r>
              <a:rPr lang="en-US" dirty="0" err="1">
                <a:solidFill>
                  <a:srgbClr val="2D3235"/>
                </a:solidFill>
                <a:latin typeface="Open Sans" panose="020B0606030504020204" pitchFamily="34" charset="0"/>
              </a:rPr>
              <a:t>exercer</a:t>
            </a:r>
            <a:r>
              <a:rPr lang="en-US" dirty="0">
                <a:solidFill>
                  <a:srgbClr val="2D3235"/>
                </a:solidFill>
                <a:latin typeface="Open Sans" panose="020B0606030504020204" pitchFamily="34" charset="0"/>
              </a:rPr>
              <a:t> un travail </a:t>
            </a:r>
            <a:r>
              <a:rPr lang="en-US" dirty="0" err="1">
                <a:solidFill>
                  <a:srgbClr val="2D3235"/>
                </a:solidFill>
                <a:latin typeface="Open Sans" panose="020B0606030504020204" pitchFamily="34" charset="0"/>
              </a:rPr>
              <a:t>volontaire</a:t>
            </a:r>
            <a:r>
              <a:rPr lang="en-US" dirty="0">
                <a:solidFill>
                  <a:srgbClr val="2D3235"/>
                </a:solidFill>
                <a:latin typeface="Open Sans" panose="020B0606030504020204" pitchFamily="34" charset="0"/>
              </a:rPr>
              <a:t>, le </a:t>
            </a:r>
            <a:r>
              <a:rPr lang="en-US" b="1" dirty="0" err="1">
                <a:solidFill>
                  <a:srgbClr val="00B0F0"/>
                </a:solidFill>
                <a:latin typeface="Open Sans" panose="020B0606030504020204" pitchFamily="34" charset="0"/>
              </a:rPr>
              <a:t>Médecin</a:t>
            </a:r>
            <a:r>
              <a:rPr lang="en-US" b="1" dirty="0">
                <a:solidFill>
                  <a:srgbClr val="00B0F0"/>
                </a:solidFill>
                <a:latin typeface="Open Sans" panose="020B0606030504020204" pitchFamily="34" charset="0"/>
              </a:rPr>
              <a:t> conseil </a:t>
            </a:r>
            <a:r>
              <a:rPr lang="en-US" dirty="0">
                <a:latin typeface="Open Sans" panose="020B0606030504020204" pitchFamily="34" charset="0"/>
              </a:rPr>
              <a:t>de </a:t>
            </a:r>
            <a:r>
              <a:rPr lang="en-US" dirty="0" err="1">
                <a:latin typeface="Open Sans" panose="020B0606030504020204" pitchFamily="34" charset="0"/>
              </a:rPr>
              <a:t>votre</a:t>
            </a:r>
            <a:r>
              <a:rPr lang="en-US" dirty="0">
                <a:latin typeface="Open Sans" panose="020B0606030504020204" pitchFamily="34" charset="0"/>
              </a:rPr>
              <a:t> </a:t>
            </a:r>
            <a:r>
              <a:rPr lang="en-US" dirty="0" err="1">
                <a:latin typeface="Open Sans" panose="020B0606030504020204" pitchFamily="34" charset="0"/>
              </a:rPr>
              <a:t>mutualité</a:t>
            </a:r>
            <a:r>
              <a:rPr lang="en-US" dirty="0">
                <a:latin typeface="Open Sans" panose="020B0606030504020204" pitchFamily="34" charset="0"/>
              </a:rPr>
              <a:t> </a:t>
            </a:r>
            <a:r>
              <a:rPr lang="en-US" b="1" dirty="0">
                <a:solidFill>
                  <a:srgbClr val="00B0F0"/>
                </a:solidFill>
                <a:latin typeface="Open Sans" panose="020B0606030504020204" pitchFamily="34" charset="0"/>
              </a:rPr>
              <a:t>doit </a:t>
            </a:r>
            <a:r>
              <a:rPr lang="en-US" b="1" dirty="0" err="1">
                <a:solidFill>
                  <a:srgbClr val="00B0F0"/>
                </a:solidFill>
                <a:latin typeface="Open Sans" panose="020B0606030504020204" pitchFamily="34" charset="0"/>
              </a:rPr>
              <a:t>constater</a:t>
            </a:r>
            <a:r>
              <a:rPr lang="en-US" b="1" dirty="0">
                <a:solidFill>
                  <a:srgbClr val="00B0F0"/>
                </a:solidFill>
                <a:latin typeface="Open Sans" panose="020B0606030504020204" pitchFamily="34" charset="0"/>
              </a:rPr>
              <a:t> que </a:t>
            </a:r>
            <a:r>
              <a:rPr lang="en-US" b="1" dirty="0" err="1">
                <a:solidFill>
                  <a:srgbClr val="00B0F0"/>
                </a:solidFill>
                <a:latin typeface="Open Sans" panose="020B0606030504020204" pitchFamily="34" charset="0"/>
              </a:rPr>
              <a:t>celui</a:t>
            </a:r>
            <a:r>
              <a:rPr lang="en-US" b="1" dirty="0">
                <a:solidFill>
                  <a:srgbClr val="00B0F0"/>
                </a:solidFill>
                <a:latin typeface="Open Sans" panose="020B0606030504020204" pitchFamily="34" charset="0"/>
              </a:rPr>
              <a:t>-ci </a:t>
            </a:r>
            <a:r>
              <a:rPr lang="en-US" b="1" dirty="0" err="1">
                <a:solidFill>
                  <a:srgbClr val="00B0F0"/>
                </a:solidFill>
                <a:latin typeface="Open Sans" panose="020B0606030504020204" pitchFamily="34" charset="0"/>
              </a:rPr>
              <a:t>est</a:t>
            </a:r>
            <a:r>
              <a:rPr lang="en-US" b="1" dirty="0">
                <a:solidFill>
                  <a:srgbClr val="00B0F0"/>
                </a:solidFill>
                <a:latin typeface="Open Sans" panose="020B0606030504020204" pitchFamily="34" charset="0"/>
              </a:rPr>
              <a:t> compatible avec </a:t>
            </a:r>
            <a:r>
              <a:rPr lang="en-US" b="1" dirty="0" err="1">
                <a:solidFill>
                  <a:srgbClr val="00B0F0"/>
                </a:solidFill>
                <a:latin typeface="Open Sans" panose="020B0606030504020204" pitchFamily="34" charset="0"/>
              </a:rPr>
              <a:t>votre</a:t>
            </a:r>
            <a:r>
              <a:rPr lang="en-US" b="1" dirty="0">
                <a:solidFill>
                  <a:srgbClr val="00B0F0"/>
                </a:solidFill>
                <a:latin typeface="Open Sans" panose="020B0606030504020204" pitchFamily="34" charset="0"/>
              </a:rPr>
              <a:t> état de </a:t>
            </a:r>
            <a:r>
              <a:rPr lang="en-US" b="1" dirty="0" err="1">
                <a:solidFill>
                  <a:srgbClr val="00B0F0"/>
                </a:solidFill>
                <a:latin typeface="Open Sans" panose="020B0606030504020204" pitchFamily="34" charset="0"/>
              </a:rPr>
              <a:t>santé</a:t>
            </a:r>
            <a:r>
              <a:rPr lang="en-US" b="1" dirty="0">
                <a:solidFill>
                  <a:srgbClr val="00B0F0"/>
                </a:solidFill>
                <a:latin typeface="Open Sans" panose="020B0606030504020204" pitchFamily="34" charset="0"/>
              </a:rPr>
              <a:t>.</a:t>
            </a:r>
          </a:p>
          <a:p>
            <a:pPr>
              <a:lnSpc>
                <a:spcPct val="90000"/>
              </a:lnSpc>
              <a:spcAft>
                <a:spcPts val="800"/>
              </a:spcAft>
            </a:pPr>
            <a:br>
              <a:rPr lang="en-US" b="1" dirty="0">
                <a:solidFill>
                  <a:srgbClr val="00B0F0"/>
                </a:solidFill>
                <a:latin typeface="Open Sans" panose="020B0606030504020204" pitchFamily="34" charset="0"/>
              </a:rPr>
            </a:br>
            <a:r>
              <a:rPr lang="en-US" dirty="0">
                <a:solidFill>
                  <a:srgbClr val="2D3235"/>
                </a:solidFill>
                <a:latin typeface="Open Sans" panose="020B0606030504020204" pitchFamily="34" charset="0"/>
              </a:rPr>
              <a:t>Nous </a:t>
            </a:r>
            <a:r>
              <a:rPr lang="en-US" dirty="0" err="1">
                <a:solidFill>
                  <a:srgbClr val="2D3235"/>
                </a:solidFill>
                <a:latin typeface="Open Sans" panose="020B0606030504020204" pitchFamily="34" charset="0"/>
              </a:rPr>
              <a:t>vous</a:t>
            </a:r>
            <a:r>
              <a:rPr lang="en-US" dirty="0">
                <a:solidFill>
                  <a:srgbClr val="2D3235"/>
                </a:solidFill>
                <a:latin typeface="Open Sans" panose="020B0606030504020204" pitchFamily="34" charset="0"/>
              </a:rPr>
              <a:t> </a:t>
            </a:r>
            <a:r>
              <a:rPr lang="en-US" dirty="0" err="1">
                <a:solidFill>
                  <a:srgbClr val="2D3235"/>
                </a:solidFill>
                <a:latin typeface="Open Sans" panose="020B0606030504020204" pitchFamily="34" charset="0"/>
              </a:rPr>
              <a:t>conseillons</a:t>
            </a:r>
            <a:r>
              <a:rPr lang="en-US" dirty="0">
                <a:solidFill>
                  <a:srgbClr val="2D3235"/>
                </a:solidFill>
                <a:latin typeface="Open Sans" panose="020B0606030504020204" pitchFamily="34" charset="0"/>
              </a:rPr>
              <a:t> de  </a:t>
            </a:r>
            <a:r>
              <a:rPr lang="en-US" b="1" dirty="0" err="1">
                <a:solidFill>
                  <a:srgbClr val="2D3235"/>
                </a:solidFill>
                <a:latin typeface="Open Sans" panose="020B0606030504020204" pitchFamily="34" charset="0"/>
              </a:rPr>
              <a:t>contacter</a:t>
            </a:r>
            <a:r>
              <a:rPr lang="en-US" b="1" dirty="0">
                <a:solidFill>
                  <a:srgbClr val="2D3235"/>
                </a:solidFill>
                <a:latin typeface="Open Sans" panose="020B0606030504020204" pitchFamily="34" charset="0"/>
              </a:rPr>
              <a:t> </a:t>
            </a:r>
            <a:r>
              <a:rPr lang="en-US" b="1" dirty="0" err="1">
                <a:solidFill>
                  <a:srgbClr val="2D3235"/>
                </a:solidFill>
                <a:latin typeface="Open Sans" panose="020B0606030504020204" pitchFamily="34" charset="0"/>
              </a:rPr>
              <a:t>votre</a:t>
            </a:r>
            <a:r>
              <a:rPr lang="en-US" b="1" dirty="0">
                <a:solidFill>
                  <a:srgbClr val="2D3235"/>
                </a:solidFill>
                <a:latin typeface="Open Sans" panose="020B0606030504020204" pitchFamily="34" charset="0"/>
              </a:rPr>
              <a:t> </a:t>
            </a:r>
            <a:r>
              <a:rPr lang="en-US" b="1" dirty="0" err="1">
                <a:solidFill>
                  <a:srgbClr val="2D3235"/>
                </a:solidFill>
                <a:latin typeface="Open Sans" panose="020B0606030504020204" pitchFamily="34" charset="0"/>
              </a:rPr>
              <a:t>mutualité</a:t>
            </a:r>
            <a:r>
              <a:rPr lang="en-US" b="1" dirty="0">
                <a:solidFill>
                  <a:srgbClr val="2D3235"/>
                </a:solidFill>
                <a:latin typeface="Open Sans" panose="020B0606030504020204" pitchFamily="34" charset="0"/>
              </a:rPr>
              <a:t> </a:t>
            </a:r>
            <a:r>
              <a:rPr lang="en-US" dirty="0">
                <a:solidFill>
                  <a:srgbClr val="2D3235"/>
                </a:solidFill>
                <a:latin typeface="Open Sans" panose="020B0606030504020204" pitchFamily="34" charset="0"/>
              </a:rPr>
              <a:t>pour les démarches à </a:t>
            </a:r>
            <a:r>
              <a:rPr lang="en-US" dirty="0" err="1">
                <a:solidFill>
                  <a:srgbClr val="2D3235"/>
                </a:solidFill>
                <a:latin typeface="Open Sans" panose="020B0606030504020204" pitchFamily="34" charset="0"/>
              </a:rPr>
              <a:t>entreprendre</a:t>
            </a:r>
            <a:r>
              <a:rPr lang="en-US" dirty="0">
                <a:solidFill>
                  <a:srgbClr val="2D3235"/>
                </a:solidFill>
                <a:latin typeface="Open Sans" panose="020B0606030504020204" pitchFamily="34" charset="0"/>
              </a:rPr>
              <a:t>.</a:t>
            </a:r>
          </a:p>
        </p:txBody>
      </p:sp>
      <p:sp>
        <p:nvSpPr>
          <p:cNvPr id="7" name="Espace réservé de la date 6">
            <a:extLst>
              <a:ext uri="{FF2B5EF4-FFF2-40B4-BE49-F238E27FC236}">
                <a16:creationId xmlns:a16="http://schemas.microsoft.com/office/drawing/2014/main" id="{A7C98023-B9CC-F8A5-6EA1-1BE1FFFC1361}"/>
              </a:ext>
            </a:extLst>
          </p:cNvPr>
          <p:cNvSpPr>
            <a:spLocks noGrp="1"/>
          </p:cNvSpPr>
          <p:nvPr>
            <p:ph type="dt" sz="half" idx="10"/>
          </p:nvPr>
        </p:nvSpPr>
        <p:spPr>
          <a:xfrm>
            <a:off x="838200" y="6356350"/>
            <a:ext cx="2590800" cy="365125"/>
          </a:xfrm>
        </p:spPr>
        <p:txBody>
          <a:bodyPr vert="horz" lIns="91440" tIns="45720" rIns="91440" bIns="45720" rtlCol="0" anchor="ctr">
            <a:normAutofit/>
          </a:bodyPr>
          <a:lstStyle/>
          <a:p>
            <a:pPr>
              <a:spcAft>
                <a:spcPts val="600"/>
              </a:spcAft>
              <a:defRPr/>
            </a:pPr>
            <a:fld id="{F06684DF-42FD-4285-9E1F-4F8BBF16B235}" type="datetime6">
              <a:rPr lang="en-US">
                <a:solidFill>
                  <a:prstClr val="black">
                    <a:tint val="75000"/>
                  </a:prstClr>
                </a:solidFill>
                <a:latin typeface="Calibri" panose="020F0502020204030204"/>
              </a:rPr>
              <a:pPr>
                <a:spcAft>
                  <a:spcPts val="600"/>
                </a:spcAft>
                <a:defRPr/>
              </a:pPr>
              <a:t>November 23</a:t>
            </a:fld>
            <a:endParaRPr lang="en-US">
              <a:solidFill>
                <a:prstClr val="black">
                  <a:tint val="75000"/>
                </a:prstClr>
              </a:solidFill>
              <a:latin typeface="Calibri" panose="020F0502020204030204"/>
            </a:endParaRPr>
          </a:p>
        </p:txBody>
      </p:sp>
      <p:pic>
        <p:nvPicPr>
          <p:cNvPr id="2100" name="Picture 2099" descr="Gros plan de mains en train d’applaudir">
            <a:extLst>
              <a:ext uri="{FF2B5EF4-FFF2-40B4-BE49-F238E27FC236}">
                <a16:creationId xmlns:a16="http://schemas.microsoft.com/office/drawing/2014/main" id="{5E24D592-553F-5674-A7ED-D242F7220385}"/>
              </a:ext>
            </a:extLst>
          </p:cNvPr>
          <p:cNvPicPr>
            <a:picLocks noChangeAspect="1"/>
          </p:cNvPicPr>
          <p:nvPr/>
        </p:nvPicPr>
        <p:blipFill rotWithShape="1">
          <a:blip r:embed="rId2">
            <a:alphaModFix amt="70000"/>
          </a:blip>
          <a:srcRect l="27673" r="14289" b="-1"/>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
        <p:nvSpPr>
          <p:cNvPr id="4" name="Espace réservé du pied de page 3">
            <a:extLst>
              <a:ext uri="{FF2B5EF4-FFF2-40B4-BE49-F238E27FC236}">
                <a16:creationId xmlns:a16="http://schemas.microsoft.com/office/drawing/2014/main" id="{E2052032-BEEC-26F5-FA39-DA549E693B84}"/>
              </a:ext>
            </a:extLst>
          </p:cNvPr>
          <p:cNvSpPr>
            <a:spLocks noGrp="1"/>
          </p:cNvSpPr>
          <p:nvPr>
            <p:ph type="ftr" sz="quarter" idx="11"/>
          </p:nvPr>
        </p:nvSpPr>
        <p:spPr>
          <a:xfrm>
            <a:off x="3505200" y="6356350"/>
            <a:ext cx="3429000" cy="365125"/>
          </a:xfrm>
        </p:spPr>
        <p:txBody>
          <a:bodyPr vert="horz" lIns="91440" tIns="45720" rIns="91440" bIns="45720" rtlCol="0" anchor="ctr">
            <a:normAutofit/>
          </a:bodyPr>
          <a:lstStyle/>
          <a:p>
            <a:pPr algn="l">
              <a:spcAft>
                <a:spcPts val="600"/>
              </a:spcAft>
              <a:defRPr/>
            </a:pPr>
            <a:r>
              <a:rPr lang="en-US" kern="1200">
                <a:solidFill>
                  <a:prstClr val="black">
                    <a:tint val="75000"/>
                  </a:prstClr>
                </a:solidFill>
                <a:latin typeface="Calibri" panose="020F0502020204030204"/>
                <a:ea typeface="+mn-ea"/>
                <a:cs typeface="+mn-cs"/>
              </a:rPr>
              <a:t>© SOS BURNOUT BELGIQUE                 </a:t>
            </a:r>
          </a:p>
        </p:txBody>
      </p:sp>
    </p:spTree>
    <p:extLst>
      <p:ext uri="{BB962C8B-B14F-4D97-AF65-F5344CB8AC3E}">
        <p14:creationId xmlns:p14="http://schemas.microsoft.com/office/powerpoint/2010/main" val="23916015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8B5175-E18E-EFE1-84F8-CEEFDD0AE43B}"/>
              </a:ext>
            </a:extLst>
          </p:cNvPr>
          <p:cNvSpPr>
            <a:spLocks noGrp="1"/>
          </p:cNvSpPr>
          <p:nvPr>
            <p:ph type="ctrTitle"/>
          </p:nvPr>
        </p:nvSpPr>
        <p:spPr>
          <a:xfrm>
            <a:off x="1055721" y="834628"/>
            <a:ext cx="5429055" cy="1813639"/>
          </a:xfrm>
        </p:spPr>
        <p:txBody>
          <a:bodyPr>
            <a:noAutofit/>
          </a:bodyPr>
          <a:lstStyle/>
          <a:p>
            <a:r>
              <a:rPr lang="fr-FR" sz="2400" dirty="0"/>
              <a:t>Le caractère non rémunéré du volontariat n'empêche pas que le volontaire puisse être défrayé de certains frais.</a:t>
            </a:r>
            <a:br>
              <a:rPr lang="fr-FR" sz="2400" dirty="0"/>
            </a:br>
            <a:br>
              <a:rPr lang="fr-FR" sz="2400" dirty="0"/>
            </a:br>
            <a:endParaRPr lang="fr-BE" sz="2400" dirty="0"/>
          </a:p>
        </p:txBody>
      </p:sp>
      <p:sp>
        <p:nvSpPr>
          <p:cNvPr id="4" name="Espace réservé de la date 3">
            <a:extLst>
              <a:ext uri="{FF2B5EF4-FFF2-40B4-BE49-F238E27FC236}">
                <a16:creationId xmlns:a16="http://schemas.microsoft.com/office/drawing/2014/main" id="{97AB02E5-F4FA-04DE-F685-2D43620BE8EB}"/>
              </a:ext>
            </a:extLst>
          </p:cNvPr>
          <p:cNvSpPr>
            <a:spLocks noGrp="1"/>
          </p:cNvSpPr>
          <p:nvPr>
            <p:ph type="dt" sz="half" idx="10"/>
          </p:nvPr>
        </p:nvSpPr>
        <p:spPr/>
        <p:txBody>
          <a:bodyPr/>
          <a:lstStyle/>
          <a:p>
            <a:fld id="{F4BE794B-2E0D-43BF-970B-AFF8CD69C517}" type="datetime6">
              <a:rPr lang="fr-BE" smtClean="0"/>
              <a:t>novembre 23</a:t>
            </a:fld>
            <a:endParaRPr lang="fr-BE"/>
          </a:p>
        </p:txBody>
      </p:sp>
      <p:sp>
        <p:nvSpPr>
          <p:cNvPr id="5" name="Espace réservé du pied de page 4">
            <a:extLst>
              <a:ext uri="{FF2B5EF4-FFF2-40B4-BE49-F238E27FC236}">
                <a16:creationId xmlns:a16="http://schemas.microsoft.com/office/drawing/2014/main" id="{BAD0DD4C-EA2D-9655-6FD2-19B4C20000F6}"/>
              </a:ext>
            </a:extLst>
          </p:cNvPr>
          <p:cNvSpPr>
            <a:spLocks noGrp="1"/>
          </p:cNvSpPr>
          <p:nvPr>
            <p:ph type="ftr" sz="quarter" idx="11"/>
          </p:nvPr>
        </p:nvSpPr>
        <p:spPr/>
        <p:txBody>
          <a:bodyPr/>
          <a:lstStyle/>
          <a:p>
            <a:r>
              <a:rPr lang="fr-FR"/>
              <a:t>© SOS BURNOUT BELGIQUE                 </a:t>
            </a:r>
            <a:endParaRPr lang="fr-BE"/>
          </a:p>
        </p:txBody>
      </p:sp>
      <p:pic>
        <p:nvPicPr>
          <p:cNvPr id="6" name="Picture 2" descr="Gratuit Ampoule Photos">
            <a:extLst>
              <a:ext uri="{FF2B5EF4-FFF2-40B4-BE49-F238E27FC236}">
                <a16:creationId xmlns:a16="http://schemas.microsoft.com/office/drawing/2014/main" id="{9B8BD6B5-E511-8FDD-CE8B-8E098987B9B7}"/>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b="503"/>
          <a:stretch/>
        </p:blipFill>
        <p:spPr bwMode="auto">
          <a:xfrm>
            <a:off x="662084" y="2764449"/>
            <a:ext cx="3376516" cy="3359537"/>
          </a:xfrm>
          <a:custGeom>
            <a:avLst/>
            <a:gdLst/>
            <a:ahLst/>
            <a:cxnLst/>
            <a:rect l="l" t="t" r="r" b="b"/>
            <a:pathLst>
              <a:path w="4926647" h="4901874">
                <a:moveTo>
                  <a:pt x="2827942" y="2033"/>
                </a:moveTo>
                <a:cubicBezTo>
                  <a:pt x="2901705" y="5050"/>
                  <a:pt x="2973640" y="11422"/>
                  <a:pt x="3043325" y="21136"/>
                </a:cubicBezTo>
                <a:cubicBezTo>
                  <a:pt x="3600804" y="98849"/>
                  <a:pt x="4185553" y="476257"/>
                  <a:pt x="4498894" y="902802"/>
                </a:cubicBezTo>
                <a:cubicBezTo>
                  <a:pt x="4812235" y="1329346"/>
                  <a:pt x="4950223" y="2037621"/>
                  <a:pt x="4923373" y="2580407"/>
                </a:cubicBezTo>
                <a:cubicBezTo>
                  <a:pt x="4896522" y="3123192"/>
                  <a:pt x="4745612" y="3772883"/>
                  <a:pt x="4337788" y="4159516"/>
                </a:cubicBezTo>
                <a:cubicBezTo>
                  <a:pt x="3929963" y="4546150"/>
                  <a:pt x="3081282" y="4930377"/>
                  <a:pt x="2476425" y="4900207"/>
                </a:cubicBezTo>
                <a:cubicBezTo>
                  <a:pt x="1871566" y="4870038"/>
                  <a:pt x="1119757" y="4406651"/>
                  <a:pt x="708641" y="3978500"/>
                </a:cubicBezTo>
                <a:cubicBezTo>
                  <a:pt x="297525" y="3550349"/>
                  <a:pt x="-64504" y="2921632"/>
                  <a:pt x="9726" y="2331303"/>
                </a:cubicBezTo>
                <a:cubicBezTo>
                  <a:pt x="83957" y="1740973"/>
                  <a:pt x="273797" y="1052469"/>
                  <a:pt x="1154021" y="436525"/>
                </a:cubicBezTo>
                <a:cubicBezTo>
                  <a:pt x="1705608" y="124217"/>
                  <a:pt x="2311596" y="-19083"/>
                  <a:pt x="2827942" y="2033"/>
                </a:cubicBezTo>
                <a:close/>
              </a:path>
            </a:pathLst>
          </a:custGeom>
          <a:noFill/>
          <a:extLst>
            <a:ext uri="{909E8E84-426E-40DD-AFC4-6F175D3DCCD1}">
              <a14:hiddenFill xmlns:a14="http://schemas.microsoft.com/office/drawing/2010/main">
                <a:solidFill>
                  <a:srgbClr val="FFFFFF"/>
                </a:solidFill>
              </a14:hiddenFill>
            </a:ext>
          </a:extLst>
        </p:spPr>
      </p:pic>
      <p:sp>
        <p:nvSpPr>
          <p:cNvPr id="7" name="ZoneTexte 6">
            <a:extLst>
              <a:ext uri="{FF2B5EF4-FFF2-40B4-BE49-F238E27FC236}">
                <a16:creationId xmlns:a16="http://schemas.microsoft.com/office/drawing/2014/main" id="{3FA14082-D7EE-4072-9543-94EF1B370781}"/>
              </a:ext>
            </a:extLst>
          </p:cNvPr>
          <p:cNvSpPr txBox="1"/>
          <p:nvPr/>
        </p:nvSpPr>
        <p:spPr>
          <a:xfrm>
            <a:off x="5206482" y="3065690"/>
            <a:ext cx="6158204" cy="2031325"/>
          </a:xfrm>
          <a:prstGeom prst="rect">
            <a:avLst/>
          </a:prstGeom>
          <a:noFill/>
        </p:spPr>
        <p:txBody>
          <a:bodyPr wrap="square" rtlCol="0">
            <a:spAutoFit/>
          </a:bodyPr>
          <a:lstStyle/>
          <a:p>
            <a:pPr algn="l"/>
            <a:r>
              <a:rPr lang="fr-FR" b="0" i="0" dirty="0">
                <a:effectLst/>
                <a:latin typeface="Roboto" panose="02000000000000000000" pitchFamily="2" charset="0"/>
              </a:rPr>
              <a:t>Pour obtenir plus d'informations sur les types d'activités que vous pouvez effectuer dans le cadre du travail volontaire, le montant maximum que vous pouvez percevoir pour couvrir vos frais et les personnes pour lesquelles vous pouvez travailler, nous vous recommandons de contacter </a:t>
            </a:r>
            <a:r>
              <a:rPr lang="fr-FR" b="0" i="0" dirty="0">
                <a:effectLst/>
                <a:latin typeface="Open Sans" panose="020B0606030504020204" pitchFamily="34" charset="0"/>
              </a:rPr>
              <a:t>le</a:t>
            </a:r>
            <a:r>
              <a:rPr lang="fr-FR" b="0" i="0" dirty="0">
                <a:solidFill>
                  <a:schemeClr val="accent1"/>
                </a:solidFill>
                <a:effectLst/>
                <a:latin typeface="Open Sans" panose="020B0606030504020204" pitchFamily="34" charset="0"/>
              </a:rPr>
              <a:t> </a:t>
            </a:r>
            <a:r>
              <a:rPr lang="fr-FR" b="0" i="0" u="sng" dirty="0">
                <a:solidFill>
                  <a:schemeClr val="accent1"/>
                </a:solidFill>
                <a:effectLst/>
                <a:latin typeface="Open Sans" panose="020B0606030504020204" pitchFamily="34" charset="0"/>
                <a:hlinkClick r:id="rId3">
                  <a:extLst>
                    <a:ext uri="{A12FA001-AC4F-418D-AE19-62706E023703}">
                      <ahyp:hlinkClr xmlns:ahyp="http://schemas.microsoft.com/office/drawing/2018/hyperlinkcolor" val="tx"/>
                    </a:ext>
                  </a:extLst>
                </a:hlinkClick>
              </a:rPr>
              <a:t>Service public fédéral Sécurité sociale </a:t>
            </a:r>
            <a:r>
              <a:rPr lang="fr-FR" b="0" i="0" dirty="0">
                <a:solidFill>
                  <a:schemeClr val="accent1"/>
                </a:solidFill>
                <a:effectLst/>
                <a:latin typeface="Open Sans" panose="020B0606030504020204" pitchFamily="34" charset="0"/>
              </a:rPr>
              <a:t> </a:t>
            </a:r>
          </a:p>
        </p:txBody>
      </p:sp>
    </p:spTree>
    <p:extLst>
      <p:ext uri="{BB962C8B-B14F-4D97-AF65-F5344CB8AC3E}">
        <p14:creationId xmlns:p14="http://schemas.microsoft.com/office/powerpoint/2010/main" val="15403123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199" name="Rectangle 8198">
            <a:extLst>
              <a:ext uri="{FF2B5EF4-FFF2-40B4-BE49-F238E27FC236}">
                <a16:creationId xmlns:a16="http://schemas.microsoft.com/office/drawing/2014/main" id="{5AE9FC70-8A26-4CF2-8E04-EBDADB8B8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1" name="Rectangle 8200">
            <a:extLst>
              <a:ext uri="{FF2B5EF4-FFF2-40B4-BE49-F238E27FC236}">
                <a16:creationId xmlns:a16="http://schemas.microsoft.com/office/drawing/2014/main" id="{609CB703-C563-4F1F-BF28-83C06E978C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Titre 5">
            <a:extLst>
              <a:ext uri="{FF2B5EF4-FFF2-40B4-BE49-F238E27FC236}">
                <a16:creationId xmlns:a16="http://schemas.microsoft.com/office/drawing/2014/main" id="{60FF333F-E12D-2904-6465-EDA2BE76CFD5}"/>
              </a:ext>
            </a:extLst>
          </p:cNvPr>
          <p:cNvSpPr txBox="1">
            <a:spLocks noGrp="1"/>
          </p:cNvSpPr>
          <p:nvPr>
            <p:ph type="ctrTitle"/>
          </p:nvPr>
        </p:nvSpPr>
        <p:spPr>
          <a:xfrm>
            <a:off x="3942736" y="3339120"/>
            <a:ext cx="7113232" cy="1367392"/>
          </a:xfrm>
          <a:prstGeom prst="rect">
            <a:avLst/>
          </a:prstGeom>
        </p:spPr>
        <p:txBody>
          <a:bodyPr vert="horz" lIns="91440" tIns="45720" rIns="91440" bIns="45720" rtlCol="0" anchor="b">
            <a:normAutofit fontScale="90000"/>
          </a:bodyPr>
          <a:lstStyle/>
          <a:p>
            <a:pPr>
              <a:spcAft>
                <a:spcPts val="600"/>
              </a:spcAft>
            </a:pPr>
            <a:r>
              <a:rPr lang="en-US" sz="3500" b="1" dirty="0" err="1">
                <a:solidFill>
                  <a:srgbClr val="FFFFFF"/>
                </a:solidFill>
              </a:rPr>
              <a:t>Vous</a:t>
            </a:r>
            <a:r>
              <a:rPr lang="en-US" sz="3500" b="1" dirty="0">
                <a:solidFill>
                  <a:srgbClr val="FFFFFF"/>
                </a:solidFill>
              </a:rPr>
              <a:t> </a:t>
            </a:r>
            <a:r>
              <a:rPr lang="en-US" sz="3500" b="1" dirty="0" err="1">
                <a:solidFill>
                  <a:srgbClr val="FFFFFF"/>
                </a:solidFill>
              </a:rPr>
              <a:t>êtes</a:t>
            </a:r>
            <a:r>
              <a:rPr lang="en-US" sz="3500" b="1" dirty="0">
                <a:solidFill>
                  <a:srgbClr val="FFFFFF"/>
                </a:solidFill>
              </a:rPr>
              <a:t> </a:t>
            </a:r>
            <a:r>
              <a:rPr lang="en-US" sz="3500" b="1" dirty="0" err="1">
                <a:solidFill>
                  <a:srgbClr val="FFFFFF"/>
                </a:solidFill>
              </a:rPr>
              <a:t>reconnu</a:t>
            </a:r>
            <a:r>
              <a:rPr lang="en-US" sz="3500" b="1" dirty="0">
                <a:solidFill>
                  <a:srgbClr val="FFFFFF"/>
                </a:solidFill>
              </a:rPr>
              <a:t> </a:t>
            </a:r>
            <a:r>
              <a:rPr lang="en-US" sz="3500" b="1" dirty="0" err="1">
                <a:solidFill>
                  <a:srgbClr val="FFFFFF"/>
                </a:solidFill>
              </a:rPr>
              <a:t>en</a:t>
            </a:r>
            <a:r>
              <a:rPr lang="en-US" sz="3500" b="1" dirty="0">
                <a:solidFill>
                  <a:srgbClr val="FFFFFF"/>
                </a:solidFill>
              </a:rPr>
              <a:t> </a:t>
            </a:r>
            <a:r>
              <a:rPr lang="en-US" sz="3500" b="1" dirty="0" err="1">
                <a:solidFill>
                  <a:srgbClr val="FFFFFF"/>
                </a:solidFill>
              </a:rPr>
              <a:t>incapacité</a:t>
            </a:r>
            <a:r>
              <a:rPr lang="en-US" sz="3500" b="1" dirty="0">
                <a:solidFill>
                  <a:srgbClr val="FFFFFF"/>
                </a:solidFill>
              </a:rPr>
              <a:t> de travail et </a:t>
            </a:r>
            <a:r>
              <a:rPr lang="en-US" sz="3500" b="1" dirty="0" err="1">
                <a:solidFill>
                  <a:srgbClr val="FFFFFF"/>
                </a:solidFill>
              </a:rPr>
              <a:t>exercer</a:t>
            </a:r>
            <a:r>
              <a:rPr lang="en-US" sz="3500" b="1" dirty="0">
                <a:solidFill>
                  <a:srgbClr val="FFFFFF"/>
                </a:solidFill>
              </a:rPr>
              <a:t> </a:t>
            </a:r>
            <a:r>
              <a:rPr lang="en-US" sz="3500" b="1" dirty="0" err="1">
                <a:solidFill>
                  <a:srgbClr val="FFFFFF"/>
                </a:solidFill>
              </a:rPr>
              <a:t>une</a:t>
            </a:r>
            <a:r>
              <a:rPr lang="en-US" sz="3500" b="1" dirty="0">
                <a:solidFill>
                  <a:srgbClr val="FFFFFF"/>
                </a:solidFill>
              </a:rPr>
              <a:t> </a:t>
            </a:r>
            <a:r>
              <a:rPr lang="en-US" sz="3500" b="1" dirty="0" err="1">
                <a:solidFill>
                  <a:srgbClr val="00B0F0"/>
                </a:solidFill>
                <a:effectLst>
                  <a:outerShdw blurRad="38100" dist="38100" dir="2700000" algn="tl">
                    <a:srgbClr val="000000">
                      <a:alpha val="43137"/>
                    </a:srgbClr>
                  </a:outerShdw>
                </a:effectLst>
              </a:rPr>
              <a:t>activité</a:t>
            </a:r>
            <a:r>
              <a:rPr lang="en-US" sz="3500" b="1" dirty="0">
                <a:solidFill>
                  <a:srgbClr val="00B0F0"/>
                </a:solidFill>
                <a:effectLst>
                  <a:outerShdw blurRad="38100" dist="38100" dir="2700000" algn="tl">
                    <a:srgbClr val="000000">
                      <a:alpha val="43137"/>
                    </a:srgbClr>
                  </a:outerShdw>
                </a:effectLst>
              </a:rPr>
              <a:t> non </a:t>
            </a:r>
            <a:r>
              <a:rPr lang="en-US" sz="3500" b="1" dirty="0" err="1">
                <a:solidFill>
                  <a:srgbClr val="00B0F0"/>
                </a:solidFill>
                <a:effectLst>
                  <a:outerShdw blurRad="38100" dist="38100" dir="2700000" algn="tl">
                    <a:srgbClr val="000000">
                      <a:alpha val="43137"/>
                    </a:srgbClr>
                  </a:outerShdw>
                </a:effectLst>
              </a:rPr>
              <a:t>rémunérée</a:t>
            </a:r>
            <a:endParaRPr lang="en-US" sz="3500" b="1" dirty="0">
              <a:solidFill>
                <a:srgbClr val="00B0F0"/>
              </a:solidFill>
              <a:effectLst>
                <a:outerShdw blurRad="38100" dist="38100" dir="2700000" algn="tl">
                  <a:srgbClr val="000000">
                    <a:alpha val="43137"/>
                  </a:srgbClr>
                </a:outerShdw>
              </a:effectLst>
            </a:endParaRPr>
          </a:p>
        </p:txBody>
      </p:sp>
      <p:sp>
        <p:nvSpPr>
          <p:cNvPr id="4" name="Espace réservé de la date 3">
            <a:extLst>
              <a:ext uri="{FF2B5EF4-FFF2-40B4-BE49-F238E27FC236}">
                <a16:creationId xmlns:a16="http://schemas.microsoft.com/office/drawing/2014/main" id="{B7850073-587A-71B4-8990-E9A19D169251}"/>
              </a:ext>
            </a:extLst>
          </p:cNvPr>
          <p:cNvSpPr>
            <a:spLocks noGrp="1"/>
          </p:cNvSpPr>
          <p:nvPr>
            <p:ph type="dt" sz="half" idx="10"/>
          </p:nvPr>
        </p:nvSpPr>
        <p:spPr>
          <a:xfrm>
            <a:off x="661988" y="198437"/>
            <a:ext cx="2743200" cy="365125"/>
          </a:xfrm>
        </p:spPr>
        <p:txBody>
          <a:bodyPr>
            <a:normAutofit/>
          </a:bodyPr>
          <a:lstStyle/>
          <a:p>
            <a:pPr>
              <a:spcAft>
                <a:spcPts val="600"/>
              </a:spcAft>
            </a:pPr>
            <a:fld id="{F4BE794B-2E0D-43BF-970B-AFF8CD69C517}" type="datetime6">
              <a:rPr lang="fr-BE" smtClean="0">
                <a:solidFill>
                  <a:srgbClr val="FFFFFF"/>
                </a:solidFill>
              </a:rPr>
              <a:pPr>
                <a:spcAft>
                  <a:spcPts val="600"/>
                </a:spcAft>
              </a:pPr>
              <a:t>novembre 23</a:t>
            </a:fld>
            <a:endParaRPr lang="fr-BE">
              <a:solidFill>
                <a:srgbClr val="FFFFFF"/>
              </a:solidFill>
            </a:endParaRPr>
          </a:p>
        </p:txBody>
      </p:sp>
      <p:sp>
        <p:nvSpPr>
          <p:cNvPr id="5" name="Espace réservé du pied de page 4">
            <a:extLst>
              <a:ext uri="{FF2B5EF4-FFF2-40B4-BE49-F238E27FC236}">
                <a16:creationId xmlns:a16="http://schemas.microsoft.com/office/drawing/2014/main" id="{95EC230D-12ED-3D31-2E07-48F241108A11}"/>
              </a:ext>
            </a:extLst>
          </p:cNvPr>
          <p:cNvSpPr>
            <a:spLocks noGrp="1"/>
          </p:cNvSpPr>
          <p:nvPr>
            <p:ph type="ftr" sz="quarter" idx="11"/>
          </p:nvPr>
        </p:nvSpPr>
        <p:spPr>
          <a:xfrm rot="16200000">
            <a:off x="-550212" y="1934585"/>
            <a:ext cx="2789529" cy="365125"/>
          </a:xfrm>
        </p:spPr>
        <p:txBody>
          <a:bodyPr>
            <a:normAutofit/>
          </a:bodyPr>
          <a:lstStyle/>
          <a:p>
            <a:pPr>
              <a:spcAft>
                <a:spcPts val="600"/>
              </a:spcAft>
            </a:pPr>
            <a:r>
              <a:rPr lang="fr-FR">
                <a:solidFill>
                  <a:srgbClr val="FFFFFF"/>
                </a:solidFill>
              </a:rPr>
              <a:t>© SOS BURNOUT BELGIQUE                 </a:t>
            </a:r>
            <a:endParaRPr lang="fr-BE">
              <a:solidFill>
                <a:srgbClr val="FFFFFF"/>
              </a:solidFill>
            </a:endParaRPr>
          </a:p>
        </p:txBody>
      </p:sp>
      <p:sp>
        <p:nvSpPr>
          <p:cNvPr id="8203"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041" y="259737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cxnSp>
        <p:nvCxnSpPr>
          <p:cNvPr id="8205" name="Straight Connector 820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8207"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7821" y="282667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8209"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9869" y="610939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pic>
        <p:nvPicPr>
          <p:cNvPr id="2" name="Picture 2" descr="Gratuit Surface à Rayures Bleues, Rouges Et Jaunes Photos">
            <a:extLst>
              <a:ext uri="{FF2B5EF4-FFF2-40B4-BE49-F238E27FC236}">
                <a16:creationId xmlns:a16="http://schemas.microsoft.com/office/drawing/2014/main" id="{E9FD3E44-A204-FE74-F748-EAFA1846B1A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5185" r="61200" b="33475"/>
          <a:stretch/>
        </p:blipFill>
        <p:spPr bwMode="auto">
          <a:xfrm>
            <a:off x="1290864" y="1118005"/>
            <a:ext cx="3524247" cy="1998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9828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us-titre 2">
            <a:extLst>
              <a:ext uri="{FF2B5EF4-FFF2-40B4-BE49-F238E27FC236}">
                <a16:creationId xmlns:a16="http://schemas.microsoft.com/office/drawing/2014/main" id="{49227202-6639-4F2E-1C67-D9F67D9BC37B}"/>
              </a:ext>
            </a:extLst>
          </p:cNvPr>
          <p:cNvSpPr>
            <a:spLocks noGrp="1"/>
          </p:cNvSpPr>
          <p:nvPr>
            <p:ph type="subTitle" idx="1"/>
          </p:nvPr>
        </p:nvSpPr>
        <p:spPr>
          <a:xfrm>
            <a:off x="1612490" y="1371282"/>
            <a:ext cx="9281652" cy="1676718"/>
          </a:xfrm>
        </p:spPr>
        <p:txBody>
          <a:bodyPr anchor="t">
            <a:normAutofit/>
          </a:bodyPr>
          <a:lstStyle/>
          <a:p>
            <a:r>
              <a:rPr lang="fr-FR" sz="2000">
                <a:solidFill>
                  <a:schemeClr val="tx1">
                    <a:lumMod val="65000"/>
                    <a:lumOff val="35000"/>
                  </a:schemeClr>
                </a:solidFill>
                <a:latin typeface="Metropolis"/>
              </a:rPr>
              <a:t>I</a:t>
            </a:r>
            <a:r>
              <a:rPr lang="fr-FR" sz="2000" b="0" i="0">
                <a:solidFill>
                  <a:schemeClr val="tx1">
                    <a:lumMod val="65000"/>
                    <a:lumOff val="35000"/>
                  </a:schemeClr>
                </a:solidFill>
                <a:effectLst/>
                <a:latin typeface="Metropolis"/>
              </a:rPr>
              <a:t>l ne faut pas confondre une activité bénévole et une activité non rémunérée. </a:t>
            </a:r>
          </a:p>
          <a:p>
            <a:r>
              <a:rPr lang="fr-FR" sz="2000" b="0" i="1">
                <a:solidFill>
                  <a:schemeClr val="tx1">
                    <a:lumMod val="65000"/>
                    <a:lumOff val="35000"/>
                  </a:schemeClr>
                </a:solidFill>
                <a:effectLst/>
                <a:latin typeface="Metropolis"/>
              </a:rPr>
              <a:t>Par exemple, un mandat non rémunéré dans un conseil d’administration. </a:t>
            </a:r>
          </a:p>
          <a:p>
            <a:endParaRPr lang="fr-FR" sz="2000" b="0" i="1">
              <a:solidFill>
                <a:schemeClr val="tx1">
                  <a:lumMod val="65000"/>
                  <a:lumOff val="35000"/>
                </a:schemeClr>
              </a:solidFill>
              <a:effectLst/>
              <a:latin typeface="Metropolis"/>
            </a:endParaRPr>
          </a:p>
          <a:p>
            <a:r>
              <a:rPr lang="en-US" sz="1600">
                <a:solidFill>
                  <a:srgbClr val="2D3235"/>
                </a:solidFill>
                <a:latin typeface="Open Sans" panose="020B0606030504020204" pitchFamily="34" charset="0"/>
              </a:rPr>
              <a:t>Nous </a:t>
            </a:r>
            <a:r>
              <a:rPr lang="en-US" sz="1600" err="1">
                <a:solidFill>
                  <a:srgbClr val="2D3235"/>
                </a:solidFill>
                <a:latin typeface="Open Sans" panose="020B0606030504020204" pitchFamily="34" charset="0"/>
              </a:rPr>
              <a:t>vous</a:t>
            </a:r>
            <a:r>
              <a:rPr lang="en-US" sz="1600">
                <a:solidFill>
                  <a:srgbClr val="2D3235"/>
                </a:solidFill>
                <a:latin typeface="Open Sans" panose="020B0606030504020204" pitchFamily="34" charset="0"/>
              </a:rPr>
              <a:t> </a:t>
            </a:r>
            <a:r>
              <a:rPr lang="en-US" sz="1600" err="1">
                <a:solidFill>
                  <a:srgbClr val="2D3235"/>
                </a:solidFill>
                <a:latin typeface="Open Sans" panose="020B0606030504020204" pitchFamily="34" charset="0"/>
              </a:rPr>
              <a:t>conseillons</a:t>
            </a:r>
            <a:r>
              <a:rPr lang="en-US" sz="1600">
                <a:solidFill>
                  <a:srgbClr val="2D3235"/>
                </a:solidFill>
                <a:latin typeface="Open Sans" panose="020B0606030504020204" pitchFamily="34" charset="0"/>
              </a:rPr>
              <a:t> de  </a:t>
            </a:r>
            <a:r>
              <a:rPr lang="en-US" sz="1600" b="1" err="1">
                <a:solidFill>
                  <a:srgbClr val="00B0F0"/>
                </a:solidFill>
                <a:latin typeface="Open Sans" panose="020B0606030504020204" pitchFamily="34" charset="0"/>
              </a:rPr>
              <a:t>contacter</a:t>
            </a:r>
            <a:r>
              <a:rPr lang="en-US" sz="1600" b="1">
                <a:solidFill>
                  <a:srgbClr val="00B0F0"/>
                </a:solidFill>
                <a:latin typeface="Open Sans" panose="020B0606030504020204" pitchFamily="34" charset="0"/>
              </a:rPr>
              <a:t> </a:t>
            </a:r>
            <a:r>
              <a:rPr lang="en-US" sz="1600" b="1" err="1">
                <a:solidFill>
                  <a:srgbClr val="00B0F0"/>
                </a:solidFill>
                <a:latin typeface="Open Sans" panose="020B0606030504020204" pitchFamily="34" charset="0"/>
              </a:rPr>
              <a:t>votre</a:t>
            </a:r>
            <a:r>
              <a:rPr lang="en-US" sz="1600" b="1">
                <a:solidFill>
                  <a:srgbClr val="00B0F0"/>
                </a:solidFill>
                <a:latin typeface="Open Sans" panose="020B0606030504020204" pitchFamily="34" charset="0"/>
              </a:rPr>
              <a:t> </a:t>
            </a:r>
            <a:r>
              <a:rPr lang="en-US" sz="1600" b="1" err="1">
                <a:solidFill>
                  <a:srgbClr val="00B0F0"/>
                </a:solidFill>
                <a:latin typeface="Open Sans" panose="020B0606030504020204" pitchFamily="34" charset="0"/>
              </a:rPr>
              <a:t>mutualité</a:t>
            </a:r>
            <a:r>
              <a:rPr lang="en-US" sz="1600" b="1">
                <a:solidFill>
                  <a:srgbClr val="00B0F0"/>
                </a:solidFill>
                <a:latin typeface="Open Sans" panose="020B0606030504020204" pitchFamily="34" charset="0"/>
              </a:rPr>
              <a:t> </a:t>
            </a:r>
            <a:r>
              <a:rPr lang="en-US" sz="1600">
                <a:solidFill>
                  <a:srgbClr val="2D3235"/>
                </a:solidFill>
                <a:latin typeface="Open Sans" panose="020B0606030504020204" pitchFamily="34" charset="0"/>
              </a:rPr>
              <a:t>pour les démarches à </a:t>
            </a:r>
            <a:r>
              <a:rPr lang="en-US" sz="1600" err="1">
                <a:solidFill>
                  <a:srgbClr val="2D3235"/>
                </a:solidFill>
                <a:latin typeface="Open Sans" panose="020B0606030504020204" pitchFamily="34" charset="0"/>
              </a:rPr>
              <a:t>entreprendre</a:t>
            </a:r>
            <a:r>
              <a:rPr lang="en-US" sz="1600">
                <a:solidFill>
                  <a:srgbClr val="2D3235"/>
                </a:solidFill>
                <a:latin typeface="Open Sans" panose="020B0606030504020204" pitchFamily="34" charset="0"/>
              </a:rPr>
              <a:t>.</a:t>
            </a:r>
            <a:endParaRPr lang="fr-FR" sz="2000" i="1">
              <a:solidFill>
                <a:schemeClr val="tx1">
                  <a:lumMod val="65000"/>
                  <a:lumOff val="35000"/>
                </a:schemeClr>
              </a:solidFill>
              <a:latin typeface="Metropolis"/>
            </a:endParaRPr>
          </a:p>
        </p:txBody>
      </p:sp>
      <p:sp>
        <p:nvSpPr>
          <p:cNvPr id="5" name="Espace réservé du pied de page 4">
            <a:extLst>
              <a:ext uri="{FF2B5EF4-FFF2-40B4-BE49-F238E27FC236}">
                <a16:creationId xmlns:a16="http://schemas.microsoft.com/office/drawing/2014/main" id="{ECCBFA55-9425-1835-B073-DB41AE9B7967}"/>
              </a:ext>
            </a:extLst>
          </p:cNvPr>
          <p:cNvSpPr>
            <a:spLocks noGrp="1"/>
          </p:cNvSpPr>
          <p:nvPr>
            <p:ph type="ftr" sz="quarter" idx="11"/>
          </p:nvPr>
        </p:nvSpPr>
        <p:spPr>
          <a:xfrm rot="16200000">
            <a:off x="-1700784" y="3246120"/>
            <a:ext cx="4114800" cy="365125"/>
          </a:xfrm>
        </p:spPr>
        <p:txBody>
          <a:bodyPr>
            <a:normAutofit/>
          </a:bodyPr>
          <a:lstStyle/>
          <a:p>
            <a:pPr>
              <a:spcAft>
                <a:spcPts val="600"/>
              </a:spcAft>
            </a:pPr>
            <a:r>
              <a:rPr lang="fr-FR" sz="700">
                <a:solidFill>
                  <a:srgbClr val="595959"/>
                </a:solidFill>
              </a:rPr>
              <a:t>© SOS BURNOUT BELGIQUE                 </a:t>
            </a:r>
            <a:endParaRPr lang="fr-BE" sz="700">
              <a:solidFill>
                <a:srgbClr val="595959"/>
              </a:solidFill>
            </a:endParaRPr>
          </a:p>
        </p:txBody>
      </p:sp>
      <p:sp>
        <p:nvSpPr>
          <p:cNvPr id="4" name="Espace réservé de la date 3">
            <a:extLst>
              <a:ext uri="{FF2B5EF4-FFF2-40B4-BE49-F238E27FC236}">
                <a16:creationId xmlns:a16="http://schemas.microsoft.com/office/drawing/2014/main" id="{49BDC807-6CBC-DC21-FD0E-2D10522ED17C}"/>
              </a:ext>
            </a:extLst>
          </p:cNvPr>
          <p:cNvSpPr>
            <a:spLocks noGrp="1"/>
          </p:cNvSpPr>
          <p:nvPr>
            <p:ph type="dt" sz="half" idx="10"/>
          </p:nvPr>
        </p:nvSpPr>
        <p:spPr>
          <a:xfrm rot="5400000">
            <a:off x="9801697" y="3246438"/>
            <a:ext cx="4161470" cy="365125"/>
          </a:xfrm>
        </p:spPr>
        <p:txBody>
          <a:bodyPr>
            <a:normAutofit/>
          </a:bodyPr>
          <a:lstStyle/>
          <a:p>
            <a:pPr algn="ctr">
              <a:spcAft>
                <a:spcPts val="600"/>
              </a:spcAft>
            </a:pPr>
            <a:fld id="{F4BE794B-2E0D-43BF-970B-AFF8CD69C517}" type="datetime6">
              <a:rPr lang="fr-BE" sz="700">
                <a:solidFill>
                  <a:srgbClr val="595959"/>
                </a:solidFill>
              </a:rPr>
              <a:pPr algn="ctr">
                <a:spcAft>
                  <a:spcPts val="600"/>
                </a:spcAft>
              </a:pPr>
              <a:t>novembre 23</a:t>
            </a:fld>
            <a:endParaRPr lang="fr-BE" sz="700">
              <a:solidFill>
                <a:srgbClr val="595959"/>
              </a:solidFill>
            </a:endParaRPr>
          </a:p>
        </p:txBody>
      </p:sp>
    </p:spTree>
    <p:extLst>
      <p:ext uri="{BB962C8B-B14F-4D97-AF65-F5344CB8AC3E}">
        <p14:creationId xmlns:p14="http://schemas.microsoft.com/office/powerpoint/2010/main" val="3808222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37" name="Rectangle 5136">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D9397D76-FF27-A8E9-FCEE-1E68A5AFD172}"/>
              </a:ext>
            </a:extLst>
          </p:cNvPr>
          <p:cNvSpPr>
            <a:spLocks noGrp="1"/>
          </p:cNvSpPr>
          <p:nvPr>
            <p:ph type="ctrTitle"/>
          </p:nvPr>
        </p:nvSpPr>
        <p:spPr>
          <a:xfrm>
            <a:off x="760691" y="2094170"/>
            <a:ext cx="3734014" cy="3566160"/>
          </a:xfrm>
        </p:spPr>
        <p:txBody>
          <a:bodyPr anchor="b">
            <a:noAutofit/>
          </a:bodyPr>
          <a:lstStyle/>
          <a:p>
            <a:pPr algn="l"/>
            <a:r>
              <a:rPr lang="fr-FR" sz="2000" b="0" i="0" dirty="0">
                <a:effectLst/>
                <a:latin typeface="+mn-lt"/>
                <a:ea typeface="Meiryo" panose="020B0604030504040204" pitchFamily="34" charset="-128"/>
              </a:rPr>
              <a:t>Le terme "mi-temps médical" est une erreur de langage.</a:t>
            </a:r>
            <a:br>
              <a:rPr lang="fr-FR" sz="2000" b="0" i="0" dirty="0">
                <a:effectLst/>
                <a:latin typeface="+mn-lt"/>
                <a:ea typeface="Meiryo" panose="020B0604030504040204" pitchFamily="34" charset="-128"/>
              </a:rPr>
            </a:br>
            <a:br>
              <a:rPr lang="fr-FR" sz="2000" b="0" i="0" dirty="0">
                <a:effectLst/>
                <a:latin typeface="+mn-lt"/>
                <a:ea typeface="Meiryo" panose="020B0604030504040204" pitchFamily="34" charset="-128"/>
              </a:rPr>
            </a:br>
            <a:r>
              <a:rPr lang="fr-FR" sz="2000" b="0" i="0" dirty="0">
                <a:effectLst/>
                <a:latin typeface="+mn-lt"/>
                <a:ea typeface="Meiryo" panose="020B0604030504040204" pitchFamily="34" charset="-128"/>
              </a:rPr>
              <a:t>En fait, il s’agit </a:t>
            </a:r>
            <a:r>
              <a:rPr lang="fr-FR" sz="2000" dirty="0">
                <a:latin typeface="+mn-lt"/>
                <a:ea typeface="Meiryo" panose="020B0604030504040204" pitchFamily="34" charset="-128"/>
              </a:rPr>
              <a:t>d’un</a:t>
            </a:r>
            <a:r>
              <a:rPr lang="fr-FR" sz="2000" b="0" i="0" dirty="0">
                <a:effectLst/>
                <a:latin typeface="+mn-lt"/>
                <a:ea typeface="Meiryo" panose="020B0604030504040204" pitchFamily="34" charset="-128"/>
              </a:rPr>
              <a:t> retour au travail à </a:t>
            </a:r>
            <a:r>
              <a:rPr lang="fr-FR" sz="2000" b="1" i="0" dirty="0">
                <a:solidFill>
                  <a:srgbClr val="00B0F0"/>
                </a:solidFill>
                <a:effectLst/>
                <a:latin typeface="+mn-lt"/>
                <a:ea typeface="Meiryo" panose="020B0604030504040204" pitchFamily="34" charset="-128"/>
              </a:rPr>
              <a:t>temps partiel</a:t>
            </a:r>
            <a:r>
              <a:rPr lang="fr-FR" sz="2000" b="0" i="0" dirty="0">
                <a:effectLst/>
                <a:latin typeface="+mn-lt"/>
                <a:ea typeface="Meiryo" panose="020B0604030504040204" pitchFamily="34" charset="-128"/>
              </a:rPr>
              <a:t>, sans qu'il soit obligatoire de se limiter à la moitié de la durée de travail. </a:t>
            </a:r>
            <a:br>
              <a:rPr lang="fr-FR" sz="2000" b="0" i="0" dirty="0">
                <a:effectLst/>
                <a:latin typeface="+mn-lt"/>
                <a:ea typeface="Meiryo" panose="020B0604030504040204" pitchFamily="34" charset="-128"/>
              </a:rPr>
            </a:br>
            <a:br>
              <a:rPr lang="fr-FR" sz="2000" b="0" i="0" dirty="0">
                <a:effectLst/>
                <a:latin typeface="+mn-lt"/>
                <a:ea typeface="Meiryo" panose="020B0604030504040204" pitchFamily="34" charset="-128"/>
              </a:rPr>
            </a:br>
            <a:r>
              <a:rPr lang="fr-FR" sz="2000" b="0" i="0" dirty="0">
                <a:effectLst/>
                <a:latin typeface="+mn-lt"/>
                <a:ea typeface="Meiryo" panose="020B0604030504040204" pitchFamily="34" charset="-128"/>
              </a:rPr>
              <a:t>Par conséquent, cela peut être quelques heures par semaine ou un nombre d'heures supérieur à la moitié du temps de travail.</a:t>
            </a:r>
            <a:endParaRPr lang="fr-BE" sz="2000" dirty="0">
              <a:latin typeface="+mn-lt"/>
              <a:ea typeface="Meiryo" panose="020B0604030504040204" pitchFamily="34" charset="-128"/>
            </a:endParaRPr>
          </a:p>
        </p:txBody>
      </p:sp>
      <p:sp>
        <p:nvSpPr>
          <p:cNvPr id="5136"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Espace réservé de la date 3">
            <a:extLst>
              <a:ext uri="{FF2B5EF4-FFF2-40B4-BE49-F238E27FC236}">
                <a16:creationId xmlns:a16="http://schemas.microsoft.com/office/drawing/2014/main" id="{9CFE875F-EE6B-919E-4B12-D423CA86732A}"/>
              </a:ext>
            </a:extLst>
          </p:cNvPr>
          <p:cNvSpPr>
            <a:spLocks noGrp="1"/>
          </p:cNvSpPr>
          <p:nvPr>
            <p:ph type="dt" sz="half" idx="10"/>
          </p:nvPr>
        </p:nvSpPr>
        <p:spPr>
          <a:xfrm>
            <a:off x="838200" y="6356350"/>
            <a:ext cx="2743200" cy="365125"/>
          </a:xfrm>
        </p:spPr>
        <p:txBody>
          <a:bodyPr>
            <a:normAutofit/>
          </a:bodyPr>
          <a:lstStyle/>
          <a:p>
            <a:pPr>
              <a:spcAft>
                <a:spcPts val="600"/>
              </a:spcAft>
            </a:pPr>
            <a:fld id="{F4BE794B-2E0D-43BF-970B-AFF8CD69C517}" type="datetime6">
              <a:rPr lang="fr-BE" smtClean="0"/>
              <a:pPr>
                <a:spcAft>
                  <a:spcPts val="600"/>
                </a:spcAft>
              </a:pPr>
              <a:t>novembre 23</a:t>
            </a:fld>
            <a:endParaRPr lang="fr-BE"/>
          </a:p>
        </p:txBody>
      </p:sp>
      <p:pic>
        <p:nvPicPr>
          <p:cNvPr id="5122" name="Picture 2" descr="Gratuit Photos gratuites de alphabets, arrière-plan blanc, caractères Photos">
            <a:extLst>
              <a:ext uri="{FF2B5EF4-FFF2-40B4-BE49-F238E27FC236}">
                <a16:creationId xmlns:a16="http://schemas.microsoft.com/office/drawing/2014/main" id="{E6A73C1F-181E-B205-FD70-93BCE2AF854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5583" r="17716"/>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
        <p:nvSpPr>
          <p:cNvPr id="5" name="Espace réservé du pied de page 4">
            <a:extLst>
              <a:ext uri="{FF2B5EF4-FFF2-40B4-BE49-F238E27FC236}">
                <a16:creationId xmlns:a16="http://schemas.microsoft.com/office/drawing/2014/main" id="{1C306AA2-861F-57FB-FF38-EB24932F5FE4}"/>
              </a:ext>
            </a:extLst>
          </p:cNvPr>
          <p:cNvSpPr>
            <a:spLocks noGrp="1"/>
          </p:cNvSpPr>
          <p:nvPr>
            <p:ph type="ftr" sz="quarter" idx="11"/>
          </p:nvPr>
        </p:nvSpPr>
        <p:spPr>
          <a:xfrm>
            <a:off x="6105278" y="6356350"/>
            <a:ext cx="4114800" cy="365125"/>
          </a:xfrm>
        </p:spPr>
        <p:txBody>
          <a:bodyPr>
            <a:normAutofit/>
          </a:bodyPr>
          <a:lstStyle/>
          <a:p>
            <a:pPr algn="l">
              <a:spcAft>
                <a:spcPts val="600"/>
              </a:spcAft>
            </a:pPr>
            <a:r>
              <a:rPr lang="fr-FR">
                <a:solidFill>
                  <a:srgbClr val="FFFFFF"/>
                </a:solidFill>
              </a:rPr>
              <a:t>© SOS BURNOUT BELGIQUE                 </a:t>
            </a:r>
            <a:endParaRPr lang="fr-BE">
              <a:solidFill>
                <a:srgbClr val="FFFFFF"/>
              </a:solidFill>
            </a:endParaRPr>
          </a:p>
        </p:txBody>
      </p:sp>
    </p:spTree>
    <p:extLst>
      <p:ext uri="{BB962C8B-B14F-4D97-AF65-F5344CB8AC3E}">
        <p14:creationId xmlns:p14="http://schemas.microsoft.com/office/powerpoint/2010/main" val="966114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295" name="Rectangle 12294">
            <a:extLst>
              <a:ext uri="{FF2B5EF4-FFF2-40B4-BE49-F238E27FC236}">
                <a16:creationId xmlns:a16="http://schemas.microsoft.com/office/drawing/2014/main" id="{5AE9FC70-8A26-4CF2-8E04-EBDADB8B8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97" name="Rectangle 12296">
            <a:extLst>
              <a:ext uri="{FF2B5EF4-FFF2-40B4-BE49-F238E27FC236}">
                <a16:creationId xmlns:a16="http://schemas.microsoft.com/office/drawing/2014/main" id="{609CB703-C563-4F1F-BF28-83C06E978C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4" name="Espace réservé de la date 3">
            <a:extLst>
              <a:ext uri="{FF2B5EF4-FFF2-40B4-BE49-F238E27FC236}">
                <a16:creationId xmlns:a16="http://schemas.microsoft.com/office/drawing/2014/main" id="{EE296149-E4E9-2F42-60FC-06618D89BF07}"/>
              </a:ext>
            </a:extLst>
          </p:cNvPr>
          <p:cNvSpPr>
            <a:spLocks noGrp="1"/>
          </p:cNvSpPr>
          <p:nvPr>
            <p:ph type="dt" sz="half" idx="10"/>
          </p:nvPr>
        </p:nvSpPr>
        <p:spPr>
          <a:xfrm>
            <a:off x="661988" y="198437"/>
            <a:ext cx="2743200" cy="365125"/>
          </a:xfrm>
        </p:spPr>
        <p:txBody>
          <a:bodyPr>
            <a:normAutofit/>
          </a:bodyPr>
          <a:lstStyle/>
          <a:p>
            <a:pPr>
              <a:spcAft>
                <a:spcPts val="600"/>
              </a:spcAft>
            </a:pPr>
            <a:fld id="{F4BE794B-2E0D-43BF-970B-AFF8CD69C517}" type="datetime6">
              <a:rPr lang="fr-BE">
                <a:solidFill>
                  <a:srgbClr val="FFFFFF"/>
                </a:solidFill>
              </a:rPr>
              <a:pPr>
                <a:spcAft>
                  <a:spcPts val="600"/>
                </a:spcAft>
              </a:pPr>
              <a:t>novembre 23</a:t>
            </a:fld>
            <a:endParaRPr lang="fr-BE">
              <a:solidFill>
                <a:srgbClr val="FFFFFF"/>
              </a:solidFill>
            </a:endParaRPr>
          </a:p>
        </p:txBody>
      </p:sp>
      <p:sp>
        <p:nvSpPr>
          <p:cNvPr id="5" name="Espace réservé du pied de page 4">
            <a:extLst>
              <a:ext uri="{FF2B5EF4-FFF2-40B4-BE49-F238E27FC236}">
                <a16:creationId xmlns:a16="http://schemas.microsoft.com/office/drawing/2014/main" id="{5199291A-758C-A9C3-85FC-EB3992D24271}"/>
              </a:ext>
            </a:extLst>
          </p:cNvPr>
          <p:cNvSpPr>
            <a:spLocks noGrp="1"/>
          </p:cNvSpPr>
          <p:nvPr>
            <p:ph type="ftr" sz="quarter" idx="11"/>
          </p:nvPr>
        </p:nvSpPr>
        <p:spPr>
          <a:xfrm rot="16200000">
            <a:off x="-550212" y="1934585"/>
            <a:ext cx="2789529" cy="365125"/>
          </a:xfrm>
        </p:spPr>
        <p:txBody>
          <a:bodyPr>
            <a:normAutofit/>
          </a:bodyPr>
          <a:lstStyle/>
          <a:p>
            <a:pPr>
              <a:spcAft>
                <a:spcPts val="600"/>
              </a:spcAft>
            </a:pPr>
            <a:r>
              <a:rPr lang="fr-FR">
                <a:solidFill>
                  <a:srgbClr val="FFFFFF"/>
                </a:solidFill>
              </a:rPr>
              <a:t>© SOS BURNOUT BELGIQUE                 </a:t>
            </a:r>
            <a:endParaRPr lang="fr-BE">
              <a:solidFill>
                <a:srgbClr val="FFFFFF"/>
              </a:solidFill>
            </a:endParaRPr>
          </a:p>
        </p:txBody>
      </p:sp>
      <p:sp>
        <p:nvSpPr>
          <p:cNvPr id="1229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041" y="259737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cxnSp>
        <p:nvCxnSpPr>
          <p:cNvPr id="12301" name="Straight Connector 12300">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2303"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7821" y="282667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2305"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9869" y="610939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sp>
        <p:nvSpPr>
          <p:cNvPr id="3" name="Rectangle 2">
            <a:extLst>
              <a:ext uri="{FF2B5EF4-FFF2-40B4-BE49-F238E27FC236}">
                <a16:creationId xmlns:a16="http://schemas.microsoft.com/office/drawing/2014/main" id="{72B28785-C143-544F-91B5-7834808FEE39}"/>
              </a:ext>
            </a:extLst>
          </p:cNvPr>
          <p:cNvSpPr/>
          <p:nvPr/>
        </p:nvSpPr>
        <p:spPr>
          <a:xfrm>
            <a:off x="1844655" y="2205233"/>
            <a:ext cx="9118522" cy="923330"/>
          </a:xfrm>
          <a:prstGeom prst="rect">
            <a:avLst/>
          </a:prstGeom>
          <a:noFill/>
        </p:spPr>
        <p:txBody>
          <a:bodyPr wrap="none" lIns="91440" tIns="45720" rIns="91440" bIns="45720">
            <a:spAutoFit/>
          </a:bodyPr>
          <a:lstStyle/>
          <a:p>
            <a:pPr algn="ctr"/>
            <a:r>
              <a:rPr lang="fr-FR"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La reprise </a:t>
            </a:r>
            <a:r>
              <a:rPr lang="fr-FR"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d’</a:t>
            </a:r>
            <a:r>
              <a:rPr lang="fr-FR"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activité rémunérée</a:t>
            </a:r>
          </a:p>
        </p:txBody>
      </p:sp>
    </p:spTree>
    <p:extLst>
      <p:ext uri="{BB962C8B-B14F-4D97-AF65-F5344CB8AC3E}">
        <p14:creationId xmlns:p14="http://schemas.microsoft.com/office/powerpoint/2010/main" val="2593176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199" name="Rectangle 8198">
            <a:extLst>
              <a:ext uri="{FF2B5EF4-FFF2-40B4-BE49-F238E27FC236}">
                <a16:creationId xmlns:a16="http://schemas.microsoft.com/office/drawing/2014/main" id="{5AE9FC70-8A26-4CF2-8E04-EBDADB8B8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1" name="Rectangle 8200">
            <a:extLst>
              <a:ext uri="{FF2B5EF4-FFF2-40B4-BE49-F238E27FC236}">
                <a16:creationId xmlns:a16="http://schemas.microsoft.com/office/drawing/2014/main" id="{609CB703-C563-4F1F-BF28-83C06E978C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Titre 5">
            <a:extLst>
              <a:ext uri="{FF2B5EF4-FFF2-40B4-BE49-F238E27FC236}">
                <a16:creationId xmlns:a16="http://schemas.microsoft.com/office/drawing/2014/main" id="{60FF333F-E12D-2904-6465-EDA2BE76CFD5}"/>
              </a:ext>
            </a:extLst>
          </p:cNvPr>
          <p:cNvSpPr txBox="1">
            <a:spLocks noGrp="1"/>
          </p:cNvSpPr>
          <p:nvPr>
            <p:ph type="ctrTitle"/>
          </p:nvPr>
        </p:nvSpPr>
        <p:spPr>
          <a:xfrm>
            <a:off x="1968729" y="3056778"/>
            <a:ext cx="9452657" cy="1649733"/>
          </a:xfrm>
          <a:prstGeom prst="rect">
            <a:avLst/>
          </a:prstGeom>
        </p:spPr>
        <p:txBody>
          <a:bodyPr vert="horz" lIns="91440" tIns="45720" rIns="91440" bIns="45720" rtlCol="0" anchor="b">
            <a:normAutofit/>
          </a:bodyPr>
          <a:lstStyle/>
          <a:p>
            <a:pPr>
              <a:spcAft>
                <a:spcPts val="600"/>
              </a:spcAft>
            </a:pPr>
            <a:r>
              <a:rPr lang="en-US" sz="3500" b="1" dirty="0" err="1">
                <a:solidFill>
                  <a:srgbClr val="FFFFFF"/>
                </a:solidFill>
              </a:rPr>
              <a:t>Vous</a:t>
            </a:r>
            <a:r>
              <a:rPr lang="en-US" sz="3500" b="1" dirty="0">
                <a:solidFill>
                  <a:srgbClr val="FFFFFF"/>
                </a:solidFill>
              </a:rPr>
              <a:t> </a:t>
            </a:r>
            <a:r>
              <a:rPr lang="en-US" sz="3500" b="1" dirty="0" err="1">
                <a:solidFill>
                  <a:srgbClr val="FFFFFF"/>
                </a:solidFill>
              </a:rPr>
              <a:t>êtes</a:t>
            </a:r>
            <a:r>
              <a:rPr lang="en-US" sz="3500" b="1" dirty="0">
                <a:solidFill>
                  <a:srgbClr val="FFFFFF"/>
                </a:solidFill>
              </a:rPr>
              <a:t> </a:t>
            </a:r>
            <a:r>
              <a:rPr lang="en-US" sz="3500" b="1" dirty="0" err="1">
                <a:solidFill>
                  <a:srgbClr val="00B0F0"/>
                </a:solidFill>
                <a:effectLst>
                  <a:outerShdw blurRad="38100" dist="38100" dir="2700000" algn="tl">
                    <a:srgbClr val="000000">
                      <a:alpha val="43137"/>
                    </a:srgbClr>
                  </a:outerShdw>
                </a:effectLst>
              </a:rPr>
              <a:t>salarié</a:t>
            </a:r>
            <a:r>
              <a:rPr lang="en-US" sz="3500" b="1" dirty="0">
                <a:solidFill>
                  <a:srgbClr val="FFFFFF"/>
                </a:solidFill>
                <a:effectLst>
                  <a:outerShdw blurRad="38100" dist="38100" dir="2700000" algn="tl">
                    <a:srgbClr val="000000">
                      <a:alpha val="43137"/>
                    </a:srgbClr>
                  </a:outerShdw>
                </a:effectLst>
              </a:rPr>
              <a:t> </a:t>
            </a:r>
            <a:br>
              <a:rPr lang="en-US" sz="3500" b="1" dirty="0">
                <a:solidFill>
                  <a:srgbClr val="FFFFFF"/>
                </a:solidFill>
                <a:effectLst>
                  <a:outerShdw blurRad="38100" dist="38100" dir="2700000" algn="tl">
                    <a:srgbClr val="000000">
                      <a:alpha val="43137"/>
                    </a:srgbClr>
                  </a:outerShdw>
                </a:effectLst>
              </a:rPr>
            </a:br>
            <a:r>
              <a:rPr lang="en-US" sz="3500" b="1" dirty="0">
                <a:solidFill>
                  <a:srgbClr val="FFFFFF"/>
                </a:solidFill>
              </a:rPr>
              <a:t>et </a:t>
            </a:r>
            <a:r>
              <a:rPr lang="en-US" sz="3500" b="1" dirty="0" err="1">
                <a:solidFill>
                  <a:srgbClr val="FFFFFF"/>
                </a:solidFill>
              </a:rPr>
              <a:t>reconnu</a:t>
            </a:r>
            <a:r>
              <a:rPr lang="en-US" sz="3500" b="1" dirty="0">
                <a:solidFill>
                  <a:srgbClr val="FFFFFF"/>
                </a:solidFill>
              </a:rPr>
              <a:t> </a:t>
            </a:r>
            <a:r>
              <a:rPr lang="en-US" sz="3500" b="1" dirty="0" err="1">
                <a:solidFill>
                  <a:srgbClr val="FFFFFF"/>
                </a:solidFill>
              </a:rPr>
              <a:t>en</a:t>
            </a:r>
            <a:r>
              <a:rPr lang="en-US" sz="3500" b="1" dirty="0">
                <a:solidFill>
                  <a:srgbClr val="FFFFFF"/>
                </a:solidFill>
              </a:rPr>
              <a:t> </a:t>
            </a:r>
            <a:r>
              <a:rPr lang="en-US" sz="3500" b="1" dirty="0" err="1">
                <a:solidFill>
                  <a:srgbClr val="FFFFFF"/>
                </a:solidFill>
              </a:rPr>
              <a:t>incapacité</a:t>
            </a:r>
            <a:r>
              <a:rPr lang="en-US" sz="3500" b="1" dirty="0">
                <a:solidFill>
                  <a:srgbClr val="FFFFFF"/>
                </a:solidFill>
              </a:rPr>
              <a:t> de travail.</a:t>
            </a:r>
          </a:p>
        </p:txBody>
      </p:sp>
      <p:sp>
        <p:nvSpPr>
          <p:cNvPr id="4" name="Espace réservé de la date 3">
            <a:extLst>
              <a:ext uri="{FF2B5EF4-FFF2-40B4-BE49-F238E27FC236}">
                <a16:creationId xmlns:a16="http://schemas.microsoft.com/office/drawing/2014/main" id="{B7850073-587A-71B4-8990-E9A19D169251}"/>
              </a:ext>
            </a:extLst>
          </p:cNvPr>
          <p:cNvSpPr>
            <a:spLocks noGrp="1"/>
          </p:cNvSpPr>
          <p:nvPr>
            <p:ph type="dt" sz="half" idx="10"/>
          </p:nvPr>
        </p:nvSpPr>
        <p:spPr>
          <a:xfrm>
            <a:off x="661988" y="198437"/>
            <a:ext cx="2743200" cy="365125"/>
          </a:xfrm>
        </p:spPr>
        <p:txBody>
          <a:bodyPr>
            <a:normAutofit/>
          </a:bodyPr>
          <a:lstStyle/>
          <a:p>
            <a:pPr>
              <a:spcAft>
                <a:spcPts val="600"/>
              </a:spcAft>
            </a:pPr>
            <a:fld id="{F4BE794B-2E0D-43BF-970B-AFF8CD69C517}" type="datetime6">
              <a:rPr lang="fr-BE">
                <a:solidFill>
                  <a:srgbClr val="FFFFFF"/>
                </a:solidFill>
              </a:rPr>
              <a:pPr>
                <a:spcAft>
                  <a:spcPts val="600"/>
                </a:spcAft>
              </a:pPr>
              <a:t>novembre 23</a:t>
            </a:fld>
            <a:endParaRPr lang="fr-BE">
              <a:solidFill>
                <a:srgbClr val="FFFFFF"/>
              </a:solidFill>
            </a:endParaRPr>
          </a:p>
        </p:txBody>
      </p:sp>
      <p:sp>
        <p:nvSpPr>
          <p:cNvPr id="5" name="Espace réservé du pied de page 4">
            <a:extLst>
              <a:ext uri="{FF2B5EF4-FFF2-40B4-BE49-F238E27FC236}">
                <a16:creationId xmlns:a16="http://schemas.microsoft.com/office/drawing/2014/main" id="{95EC230D-12ED-3D31-2E07-48F241108A11}"/>
              </a:ext>
            </a:extLst>
          </p:cNvPr>
          <p:cNvSpPr>
            <a:spLocks noGrp="1"/>
          </p:cNvSpPr>
          <p:nvPr>
            <p:ph type="ftr" sz="quarter" idx="11"/>
          </p:nvPr>
        </p:nvSpPr>
        <p:spPr>
          <a:xfrm rot="16200000">
            <a:off x="-550212" y="1934585"/>
            <a:ext cx="2789529" cy="365125"/>
          </a:xfrm>
        </p:spPr>
        <p:txBody>
          <a:bodyPr>
            <a:normAutofit/>
          </a:bodyPr>
          <a:lstStyle/>
          <a:p>
            <a:pPr>
              <a:spcAft>
                <a:spcPts val="600"/>
              </a:spcAft>
            </a:pPr>
            <a:r>
              <a:rPr lang="fr-FR">
                <a:solidFill>
                  <a:srgbClr val="FFFFFF"/>
                </a:solidFill>
              </a:rPr>
              <a:t>© SOS BURNOUT BELGIQUE                 </a:t>
            </a:r>
            <a:endParaRPr lang="fr-BE">
              <a:solidFill>
                <a:srgbClr val="FFFFFF"/>
              </a:solidFill>
            </a:endParaRPr>
          </a:p>
        </p:txBody>
      </p:sp>
      <p:sp>
        <p:nvSpPr>
          <p:cNvPr id="8203"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041" y="259737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cxnSp>
        <p:nvCxnSpPr>
          <p:cNvPr id="8205" name="Straight Connector 820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8194" name="Picture 2" descr="Gratuit Surface à Rayures Bleues, Rouges Et Jaunes Photos">
            <a:extLst>
              <a:ext uri="{FF2B5EF4-FFF2-40B4-BE49-F238E27FC236}">
                <a16:creationId xmlns:a16="http://schemas.microsoft.com/office/drawing/2014/main" id="{3F14E7BB-8C0A-B3C6-650C-A418D2DCC40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41" r="58000" b="65161"/>
          <a:stretch/>
        </p:blipFill>
        <p:spPr bwMode="auto">
          <a:xfrm>
            <a:off x="1300125" y="1063192"/>
            <a:ext cx="3438949" cy="2017818"/>
          </a:xfrm>
          <a:prstGeom prst="rect">
            <a:avLst/>
          </a:prstGeom>
          <a:noFill/>
          <a:extLst>
            <a:ext uri="{909E8E84-426E-40DD-AFC4-6F175D3DCCD1}">
              <a14:hiddenFill xmlns:a14="http://schemas.microsoft.com/office/drawing/2010/main">
                <a:solidFill>
                  <a:srgbClr val="FFFFFF"/>
                </a:solidFill>
              </a14:hiddenFill>
            </a:ext>
          </a:extLst>
        </p:spPr>
      </p:pic>
      <p:sp>
        <p:nvSpPr>
          <p:cNvPr id="8207"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7821" y="282667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8209"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9869" y="610939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2071053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76"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50" name="Picture 6" descr="Gratuit Personne Tenant Un Stylet Blanc Photos">
            <a:extLst>
              <a:ext uri="{FF2B5EF4-FFF2-40B4-BE49-F238E27FC236}">
                <a16:creationId xmlns:a16="http://schemas.microsoft.com/office/drawing/2014/main" id="{06C57F2C-1BD9-E81B-050B-E99F2C30461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40833"/>
          <a:stretch/>
        </p:blipFill>
        <p:spPr bwMode="auto">
          <a:xfrm>
            <a:off x="-1" y="-2"/>
            <a:ext cx="5410198" cy="6858002"/>
          </a:xfrm>
          <a:prstGeom prst="rect">
            <a:avLst/>
          </a:prstGeom>
          <a:noFill/>
          <a:extLst>
            <a:ext uri="{909E8E84-426E-40DD-AFC4-6F175D3DCCD1}">
              <a14:hiddenFill xmlns:a14="http://schemas.microsoft.com/office/drawing/2010/main">
                <a:solidFill>
                  <a:srgbClr val="FFFFFF"/>
                </a:solidFill>
              </a14:hiddenFill>
            </a:ext>
          </a:extLst>
        </p:spPr>
      </p:pic>
      <p:sp useBgFill="1">
        <p:nvSpPr>
          <p:cNvPr id="6178" name="Rectangle 6177">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BEEF220-99A5-D47F-2FD9-171D3FA97CA3}"/>
              </a:ext>
            </a:extLst>
          </p:cNvPr>
          <p:cNvSpPr>
            <a:spLocks noGrp="1"/>
          </p:cNvSpPr>
          <p:nvPr>
            <p:ph type="ctrTitle"/>
          </p:nvPr>
        </p:nvSpPr>
        <p:spPr>
          <a:xfrm>
            <a:off x="6005024" y="3269764"/>
            <a:ext cx="6003474" cy="2508833"/>
          </a:xfrm>
        </p:spPr>
        <p:txBody>
          <a:bodyPr vert="horz" lIns="91440" tIns="45720" rIns="91440" bIns="45720" rtlCol="0" anchor="ctr">
            <a:normAutofit fontScale="90000"/>
          </a:bodyPr>
          <a:lstStyle/>
          <a:p>
            <a:pPr algn="l"/>
            <a:r>
              <a:rPr lang="en-US" sz="1800" b="1" dirty="0">
                <a:solidFill>
                  <a:srgbClr val="00B0F0"/>
                </a:solidFill>
              </a:rPr>
              <a:t>1</a:t>
            </a:r>
            <a:r>
              <a:rPr lang="en-US" sz="2000" b="1" dirty="0">
                <a:solidFill>
                  <a:srgbClr val="00B0F0"/>
                </a:solidFill>
              </a:rPr>
              <a:t>. </a:t>
            </a:r>
            <a:r>
              <a:rPr lang="en-US" sz="2000" b="1" i="0" dirty="0" err="1">
                <a:solidFill>
                  <a:srgbClr val="00B0F0"/>
                </a:solidFill>
                <a:effectLst/>
              </a:rPr>
              <a:t>Consultez</a:t>
            </a:r>
            <a:r>
              <a:rPr lang="en-US" sz="2000" b="1" i="0" dirty="0">
                <a:solidFill>
                  <a:srgbClr val="00B0F0"/>
                </a:solidFill>
                <a:effectLst/>
              </a:rPr>
              <a:t> </a:t>
            </a:r>
            <a:r>
              <a:rPr lang="en-US" sz="2000" b="1" i="0" dirty="0" err="1">
                <a:solidFill>
                  <a:srgbClr val="00B0F0"/>
                </a:solidFill>
                <a:effectLst/>
              </a:rPr>
              <a:t>votre</a:t>
            </a:r>
            <a:r>
              <a:rPr lang="en-US" sz="2000" b="1" i="0" dirty="0">
                <a:solidFill>
                  <a:srgbClr val="00B0F0"/>
                </a:solidFill>
                <a:effectLst/>
              </a:rPr>
              <a:t> </a:t>
            </a:r>
            <a:r>
              <a:rPr lang="en-US" sz="2000" b="1" i="0" dirty="0" err="1">
                <a:solidFill>
                  <a:srgbClr val="00B0F0"/>
                </a:solidFill>
                <a:effectLst/>
              </a:rPr>
              <a:t>médecin</a:t>
            </a:r>
            <a:r>
              <a:rPr lang="en-US" sz="2000" b="1" i="0" dirty="0">
                <a:solidFill>
                  <a:srgbClr val="00B0F0"/>
                </a:solidFill>
                <a:effectLst/>
              </a:rPr>
              <a:t> </a:t>
            </a:r>
            <a:r>
              <a:rPr lang="en-US" sz="1800" b="0" i="0" dirty="0">
                <a:effectLst/>
              </a:rPr>
              <a:t>: Tout </a:t>
            </a:r>
            <a:r>
              <a:rPr lang="en-US" sz="1800" b="0" i="0" dirty="0" err="1">
                <a:effectLst/>
              </a:rPr>
              <a:t>d'abord</a:t>
            </a:r>
            <a:r>
              <a:rPr lang="en-US" sz="1800" b="0" i="0" dirty="0">
                <a:effectLst/>
              </a:rPr>
              <a:t>, </a:t>
            </a:r>
            <a:r>
              <a:rPr lang="en-US" sz="1800" b="0" i="0" dirty="0" err="1">
                <a:effectLst/>
              </a:rPr>
              <a:t>consultez</a:t>
            </a:r>
            <a:r>
              <a:rPr lang="en-US" sz="1800" b="0" i="0" dirty="0">
                <a:effectLst/>
              </a:rPr>
              <a:t> </a:t>
            </a:r>
            <a:r>
              <a:rPr lang="en-US" sz="1800" b="0" i="0" dirty="0" err="1">
                <a:effectLst/>
              </a:rPr>
              <a:t>votre</a:t>
            </a:r>
            <a:r>
              <a:rPr lang="en-US" sz="1800" b="0" i="0" dirty="0">
                <a:effectLst/>
              </a:rPr>
              <a:t>/</a:t>
            </a:r>
            <a:r>
              <a:rPr lang="en-US" sz="1800" b="0" i="0" dirty="0" err="1">
                <a:effectLst/>
              </a:rPr>
              <a:t>vos</a:t>
            </a:r>
            <a:r>
              <a:rPr lang="en-US" sz="1800" b="0" i="0" dirty="0">
                <a:effectLst/>
              </a:rPr>
              <a:t> </a:t>
            </a:r>
            <a:r>
              <a:rPr lang="en-US" sz="1800" b="0" i="0" dirty="0" err="1">
                <a:effectLst/>
              </a:rPr>
              <a:t>médecin</a:t>
            </a:r>
            <a:r>
              <a:rPr lang="en-US" sz="1800" b="0" i="0" dirty="0">
                <a:effectLst/>
              </a:rPr>
              <a:t>(s) pour </a:t>
            </a:r>
            <a:r>
              <a:rPr lang="en-US" sz="1800" b="0" i="0" dirty="0" err="1">
                <a:effectLst/>
              </a:rPr>
              <a:t>évaluer</a:t>
            </a:r>
            <a:r>
              <a:rPr lang="en-US" sz="1800" b="0" i="0" dirty="0">
                <a:effectLst/>
              </a:rPr>
              <a:t> </a:t>
            </a:r>
            <a:r>
              <a:rPr lang="en-US" sz="1800" b="0" i="0" dirty="0" err="1">
                <a:effectLst/>
              </a:rPr>
              <a:t>votre</a:t>
            </a:r>
            <a:r>
              <a:rPr lang="en-US" sz="1800" b="0" i="0" dirty="0">
                <a:effectLst/>
              </a:rPr>
              <a:t> état de </a:t>
            </a:r>
            <a:r>
              <a:rPr lang="en-US" sz="1800" b="0" i="0" dirty="0" err="1">
                <a:effectLst/>
              </a:rPr>
              <a:t>santé</a:t>
            </a:r>
            <a:r>
              <a:rPr lang="en-US" sz="1800" b="0" i="0" dirty="0">
                <a:effectLst/>
              </a:rPr>
              <a:t> et </a:t>
            </a:r>
            <a:r>
              <a:rPr lang="en-US" sz="1800" b="0" i="0" dirty="0" err="1">
                <a:effectLst/>
              </a:rPr>
              <a:t>déterminer</a:t>
            </a:r>
            <a:r>
              <a:rPr lang="en-US" sz="1800" b="0" i="0" dirty="0">
                <a:effectLst/>
              </a:rPr>
              <a:t> </a:t>
            </a:r>
            <a:r>
              <a:rPr lang="en-US" sz="1800" b="0" i="0" dirty="0" err="1">
                <a:effectLst/>
              </a:rPr>
              <a:t>si</a:t>
            </a:r>
            <a:r>
              <a:rPr lang="en-US" sz="1800" b="0" i="0" dirty="0">
                <a:effectLst/>
              </a:rPr>
              <a:t> </a:t>
            </a:r>
            <a:r>
              <a:rPr lang="en-US" sz="1800" b="0" i="0" dirty="0" err="1">
                <a:effectLst/>
              </a:rPr>
              <a:t>vous</a:t>
            </a:r>
            <a:r>
              <a:rPr lang="en-US" sz="1800" b="0" i="0" dirty="0">
                <a:effectLst/>
              </a:rPr>
              <a:t> </a:t>
            </a:r>
            <a:r>
              <a:rPr lang="en-US" sz="1800" b="0" i="0" dirty="0" err="1">
                <a:effectLst/>
              </a:rPr>
              <a:t>êtes</a:t>
            </a:r>
            <a:r>
              <a:rPr lang="en-US" sz="1800" b="0" i="0" dirty="0">
                <a:effectLst/>
              </a:rPr>
              <a:t> </a:t>
            </a:r>
            <a:r>
              <a:rPr lang="en-US" sz="1800" b="0" i="0" dirty="0" err="1">
                <a:effectLst/>
              </a:rPr>
              <a:t>apte</a:t>
            </a:r>
            <a:r>
              <a:rPr lang="en-US" sz="1800" b="0" i="0" dirty="0">
                <a:effectLst/>
              </a:rPr>
              <a:t> à </a:t>
            </a:r>
            <a:r>
              <a:rPr lang="en-US" sz="1800" b="0" i="0" dirty="0" err="1">
                <a:effectLst/>
              </a:rPr>
              <a:t>reprendre</a:t>
            </a:r>
            <a:r>
              <a:rPr lang="en-US" sz="1800" b="0" i="0" dirty="0">
                <a:effectLst/>
              </a:rPr>
              <a:t> le travail à temps </a:t>
            </a:r>
            <a:r>
              <a:rPr lang="en-US" sz="1800" b="0" i="0" dirty="0" err="1">
                <a:effectLst/>
              </a:rPr>
              <a:t>partiel</a:t>
            </a:r>
            <a:r>
              <a:rPr lang="en-US" sz="1800" b="0" i="0" dirty="0">
                <a:effectLst/>
              </a:rPr>
              <a:t> </a:t>
            </a:r>
            <a:r>
              <a:rPr lang="en-US" sz="1800" b="0" i="0" dirty="0" err="1">
                <a:effectLst/>
              </a:rPr>
              <a:t>médical</a:t>
            </a:r>
            <a:r>
              <a:rPr lang="en-US" sz="1800" b="0" i="0" dirty="0">
                <a:effectLst/>
              </a:rPr>
              <a:t>.</a:t>
            </a:r>
            <a:br>
              <a:rPr lang="en-US" sz="1800" b="0" i="0" dirty="0">
                <a:effectLst/>
              </a:rPr>
            </a:br>
            <a:br>
              <a:rPr lang="en-US" sz="1800" b="0" i="0" dirty="0">
                <a:effectLst/>
              </a:rPr>
            </a:br>
            <a:br>
              <a:rPr lang="en-US" sz="1800" b="0" i="0" dirty="0">
                <a:solidFill>
                  <a:srgbClr val="00B0F0"/>
                </a:solidFill>
                <a:effectLst/>
              </a:rPr>
            </a:br>
            <a:r>
              <a:rPr lang="en-US" sz="1800" b="1" i="0" dirty="0">
                <a:solidFill>
                  <a:srgbClr val="00B0F0"/>
                </a:solidFill>
                <a:effectLst/>
              </a:rPr>
              <a:t>2. </a:t>
            </a:r>
            <a:r>
              <a:rPr lang="en-US" sz="2000" b="1" i="0" dirty="0" err="1">
                <a:solidFill>
                  <a:srgbClr val="00B0F0"/>
                </a:solidFill>
                <a:effectLst/>
              </a:rPr>
              <a:t>Informez</a:t>
            </a:r>
            <a:r>
              <a:rPr lang="en-US" sz="2000" b="1" i="0" dirty="0">
                <a:solidFill>
                  <a:srgbClr val="00B0F0"/>
                </a:solidFill>
                <a:effectLst/>
              </a:rPr>
              <a:t> </a:t>
            </a:r>
            <a:r>
              <a:rPr lang="en-US" sz="2000" b="1" i="0" dirty="0" err="1">
                <a:solidFill>
                  <a:srgbClr val="00B0F0"/>
                </a:solidFill>
                <a:effectLst/>
              </a:rPr>
              <a:t>votre</a:t>
            </a:r>
            <a:r>
              <a:rPr lang="en-US" sz="2000" b="1" i="0" dirty="0">
                <a:solidFill>
                  <a:srgbClr val="00B0F0"/>
                </a:solidFill>
                <a:effectLst/>
              </a:rPr>
              <a:t> </a:t>
            </a:r>
            <a:r>
              <a:rPr lang="en-US" sz="2000" b="1" i="0" dirty="0" err="1">
                <a:solidFill>
                  <a:srgbClr val="00B0F0"/>
                </a:solidFill>
                <a:effectLst/>
              </a:rPr>
              <a:t>employeur</a:t>
            </a:r>
            <a:r>
              <a:rPr lang="en-US" sz="2000" b="1" i="0" dirty="0">
                <a:solidFill>
                  <a:srgbClr val="00B0F0"/>
                </a:solidFill>
                <a:effectLst/>
              </a:rPr>
              <a:t> </a:t>
            </a:r>
            <a:r>
              <a:rPr lang="en-US" sz="1800" b="0" i="0" dirty="0">
                <a:effectLst/>
              </a:rPr>
              <a:t>: </a:t>
            </a:r>
            <a:r>
              <a:rPr lang="en-US" sz="1800" b="0" i="0" dirty="0" err="1">
                <a:effectLst/>
              </a:rPr>
              <a:t>Prévenez</a:t>
            </a:r>
            <a:r>
              <a:rPr lang="en-US" sz="1800" b="0" i="0" dirty="0">
                <a:effectLst/>
              </a:rPr>
              <a:t> </a:t>
            </a:r>
            <a:r>
              <a:rPr lang="en-US" sz="1800" b="0" i="0" dirty="0" err="1">
                <a:effectLst/>
              </a:rPr>
              <a:t>votre</a:t>
            </a:r>
            <a:r>
              <a:rPr lang="en-US" sz="1800" b="0" i="0" dirty="0">
                <a:effectLst/>
              </a:rPr>
              <a:t> </a:t>
            </a:r>
            <a:r>
              <a:rPr lang="en-US" sz="1800" b="0" i="0" dirty="0" err="1">
                <a:effectLst/>
              </a:rPr>
              <a:t>employeur</a:t>
            </a:r>
            <a:r>
              <a:rPr lang="en-US" sz="1800" b="0" i="0" dirty="0">
                <a:effectLst/>
              </a:rPr>
              <a:t> de </a:t>
            </a:r>
            <a:r>
              <a:rPr lang="en-US" sz="1800" b="0" i="0" dirty="0" err="1">
                <a:effectLst/>
              </a:rPr>
              <a:t>votre</a:t>
            </a:r>
            <a:r>
              <a:rPr lang="en-US" sz="1800" b="0" i="0" dirty="0">
                <a:effectLst/>
              </a:rPr>
              <a:t> intention de </a:t>
            </a:r>
            <a:r>
              <a:rPr lang="en-US" sz="1800" b="0" i="0" dirty="0" err="1">
                <a:effectLst/>
              </a:rPr>
              <a:t>reprendre</a:t>
            </a:r>
            <a:r>
              <a:rPr lang="en-US" sz="1800" b="0" i="0" dirty="0">
                <a:effectLst/>
              </a:rPr>
              <a:t> </a:t>
            </a:r>
            <a:r>
              <a:rPr lang="en-US" sz="1800" b="0" i="0" dirty="0" err="1">
                <a:effectLst/>
              </a:rPr>
              <a:t>une</a:t>
            </a:r>
            <a:r>
              <a:rPr lang="en-US" sz="1800" b="0" i="0" dirty="0">
                <a:effectLst/>
              </a:rPr>
              <a:t> </a:t>
            </a:r>
            <a:r>
              <a:rPr lang="en-US" sz="1800" b="0" i="0" dirty="0" err="1">
                <a:effectLst/>
              </a:rPr>
              <a:t>activité</a:t>
            </a:r>
            <a:r>
              <a:rPr lang="en-US" sz="1800" b="0" i="0" dirty="0">
                <a:effectLst/>
              </a:rPr>
              <a:t> à temps </a:t>
            </a:r>
            <a:r>
              <a:rPr lang="en-US" sz="1800" b="0" i="0" dirty="0" err="1">
                <a:effectLst/>
              </a:rPr>
              <a:t>partiel</a:t>
            </a:r>
            <a:r>
              <a:rPr lang="en-US" sz="1800" b="0" i="0" dirty="0">
                <a:effectLst/>
              </a:rPr>
              <a:t> pour des raisons </a:t>
            </a:r>
            <a:r>
              <a:rPr lang="en-US" sz="1800" b="0" i="0" dirty="0" err="1">
                <a:effectLst/>
              </a:rPr>
              <a:t>médicales</a:t>
            </a:r>
            <a:r>
              <a:rPr lang="en-US" sz="1800" b="0" i="0" dirty="0">
                <a:effectLst/>
              </a:rPr>
              <a:t>. </a:t>
            </a:r>
            <a:r>
              <a:rPr lang="en-US" sz="1800" b="1" i="0" dirty="0" err="1">
                <a:solidFill>
                  <a:srgbClr val="00B0F0"/>
                </a:solidFill>
                <a:effectLst/>
              </a:rPr>
              <a:t>S’il</a:t>
            </a:r>
            <a:r>
              <a:rPr lang="en-US" sz="1800" b="1" i="0" dirty="0">
                <a:solidFill>
                  <a:srgbClr val="00B0F0"/>
                </a:solidFill>
                <a:effectLst/>
              </a:rPr>
              <a:t> </a:t>
            </a:r>
            <a:r>
              <a:rPr lang="en-US" sz="1800" b="1" i="0" dirty="0" err="1">
                <a:solidFill>
                  <a:srgbClr val="00B0F0"/>
                </a:solidFill>
                <a:effectLst/>
              </a:rPr>
              <a:t>l’accepte</a:t>
            </a:r>
            <a:r>
              <a:rPr lang="en-US" sz="1800" b="0" i="0" dirty="0">
                <a:effectLst/>
              </a:rPr>
              <a:t>, </a:t>
            </a:r>
            <a:r>
              <a:rPr lang="en-US" sz="1800" dirty="0" err="1"/>
              <a:t>r</a:t>
            </a:r>
            <a:r>
              <a:rPr lang="en-US" sz="1800" b="0" i="0" dirty="0" err="1">
                <a:effectLst/>
              </a:rPr>
              <a:t>emettez-lui</a:t>
            </a:r>
            <a:r>
              <a:rPr lang="en-US" sz="1800" b="0" i="0" dirty="0">
                <a:effectLst/>
              </a:rPr>
              <a:t> le </a:t>
            </a:r>
            <a:r>
              <a:rPr lang="en-US" sz="1800" b="0" i="0" dirty="0" err="1">
                <a:effectLst/>
              </a:rPr>
              <a:t>certificat</a:t>
            </a:r>
            <a:r>
              <a:rPr lang="en-US" sz="1800" b="0" i="0" dirty="0">
                <a:effectLst/>
              </a:rPr>
              <a:t> </a:t>
            </a:r>
            <a:r>
              <a:rPr lang="en-US" sz="1800" b="0" i="0" dirty="0" err="1">
                <a:effectLst/>
              </a:rPr>
              <a:t>médical</a:t>
            </a:r>
            <a:r>
              <a:rPr lang="en-US" sz="1800" b="0" i="0" dirty="0">
                <a:effectLst/>
              </a:rPr>
              <a:t> et </a:t>
            </a:r>
            <a:r>
              <a:rPr lang="en-US" sz="1800" b="0" i="0" dirty="0" err="1">
                <a:effectLst/>
              </a:rPr>
              <a:t>discutez</a:t>
            </a:r>
            <a:r>
              <a:rPr lang="en-US" sz="1800" b="0" i="0" dirty="0">
                <a:effectLst/>
              </a:rPr>
              <a:t> des </a:t>
            </a:r>
            <a:r>
              <a:rPr lang="en-US" sz="1800" b="0" i="0" dirty="0" err="1">
                <a:effectLst/>
              </a:rPr>
              <a:t>modalités</a:t>
            </a:r>
            <a:r>
              <a:rPr lang="en-US" sz="1800" b="0" i="0" dirty="0">
                <a:effectLst/>
              </a:rPr>
              <a:t> de </a:t>
            </a:r>
            <a:r>
              <a:rPr lang="en-US" sz="1800" b="0" i="0" dirty="0" err="1">
                <a:effectLst/>
              </a:rPr>
              <a:t>cette</a:t>
            </a:r>
            <a:r>
              <a:rPr lang="en-US" sz="1800" b="0" i="0" dirty="0">
                <a:effectLst/>
              </a:rPr>
              <a:t> reprise, des </a:t>
            </a:r>
            <a:r>
              <a:rPr lang="en-US" sz="1800" b="0" i="0" dirty="0" err="1">
                <a:effectLst/>
              </a:rPr>
              <a:t>aménagements</a:t>
            </a:r>
            <a:r>
              <a:rPr lang="en-US" sz="1800" b="0" i="0" dirty="0">
                <a:effectLst/>
              </a:rPr>
              <a:t> </a:t>
            </a:r>
            <a:r>
              <a:rPr lang="en-US" sz="1800" b="0" i="0" dirty="0" err="1">
                <a:effectLst/>
              </a:rPr>
              <a:t>nécessaires</a:t>
            </a:r>
            <a:r>
              <a:rPr lang="en-US" sz="1800" b="0" i="0" dirty="0">
                <a:effectLst/>
              </a:rPr>
              <a:t> pour </a:t>
            </a:r>
            <a:r>
              <a:rPr lang="en-US" sz="1800" b="0" i="0" dirty="0" err="1">
                <a:effectLst/>
              </a:rPr>
              <a:t>accommoder</a:t>
            </a:r>
            <a:r>
              <a:rPr lang="en-US" sz="1800" b="0" i="0" dirty="0">
                <a:effectLst/>
              </a:rPr>
              <a:t> </a:t>
            </a:r>
            <a:r>
              <a:rPr lang="en-US" sz="1800" b="0" i="0" dirty="0" err="1">
                <a:effectLst/>
              </a:rPr>
              <a:t>votre</a:t>
            </a:r>
            <a:r>
              <a:rPr lang="en-US" sz="1800" b="0" i="0" dirty="0">
                <a:effectLst/>
              </a:rPr>
              <a:t> retour au travail à temps </a:t>
            </a:r>
            <a:r>
              <a:rPr lang="en-US" sz="1800" b="0" i="0" dirty="0" err="1">
                <a:effectLst/>
              </a:rPr>
              <a:t>partiel</a:t>
            </a:r>
            <a:r>
              <a:rPr lang="en-US" sz="1800" b="0" i="0" dirty="0">
                <a:effectLst/>
              </a:rPr>
              <a:t>. </a:t>
            </a:r>
            <a:r>
              <a:rPr lang="en-US" sz="1800" b="0" i="0" dirty="0" err="1">
                <a:effectLst/>
              </a:rPr>
              <a:t>Cela</a:t>
            </a:r>
            <a:r>
              <a:rPr lang="en-US" sz="1800" b="0" i="0" dirty="0">
                <a:effectLst/>
              </a:rPr>
              <a:t> </a:t>
            </a:r>
            <a:r>
              <a:rPr lang="en-US" sz="1800" b="0" i="0" dirty="0" err="1">
                <a:effectLst/>
              </a:rPr>
              <a:t>pourrait</a:t>
            </a:r>
            <a:r>
              <a:rPr lang="en-US" sz="1800" b="0" i="0" dirty="0">
                <a:effectLst/>
              </a:rPr>
              <a:t> </a:t>
            </a:r>
            <a:r>
              <a:rPr lang="en-US" sz="1800" b="0" i="0" dirty="0" err="1">
                <a:effectLst/>
              </a:rPr>
              <a:t>inclure</a:t>
            </a:r>
            <a:r>
              <a:rPr lang="en-US" sz="1800" b="0" i="0" dirty="0">
                <a:effectLst/>
              </a:rPr>
              <a:t> des </a:t>
            </a:r>
            <a:r>
              <a:rPr lang="en-US" sz="1800" b="0" i="0" dirty="0" err="1">
                <a:effectLst/>
              </a:rPr>
              <a:t>changements</a:t>
            </a:r>
            <a:r>
              <a:rPr lang="en-US" sz="1800" b="0" i="0" dirty="0">
                <a:effectLst/>
              </a:rPr>
              <a:t> </a:t>
            </a:r>
            <a:r>
              <a:rPr lang="en-US" sz="1800" b="0" i="0" dirty="0" err="1">
                <a:effectLst/>
              </a:rPr>
              <a:t>d'horaires</a:t>
            </a:r>
            <a:r>
              <a:rPr lang="en-US" sz="1800" b="0" i="0" dirty="0">
                <a:effectLst/>
              </a:rPr>
              <a:t>, de </a:t>
            </a:r>
            <a:r>
              <a:rPr lang="en-US" sz="1800" b="0" i="0" dirty="0" err="1">
                <a:effectLst/>
              </a:rPr>
              <a:t>tâches</a:t>
            </a:r>
            <a:r>
              <a:rPr lang="en-US" sz="1800" b="0" i="0" dirty="0">
                <a:effectLst/>
              </a:rPr>
              <a:t> </a:t>
            </a:r>
            <a:r>
              <a:rPr lang="en-US" sz="1800" b="0" i="0" dirty="0" err="1">
                <a:effectLst/>
              </a:rPr>
              <a:t>ou</a:t>
            </a:r>
            <a:r>
              <a:rPr lang="en-US" sz="1800" b="0" i="0" dirty="0">
                <a:effectLst/>
              </a:rPr>
              <a:t> </a:t>
            </a:r>
            <a:r>
              <a:rPr lang="en-US" sz="1800" b="0" i="0" dirty="0" err="1">
                <a:effectLst/>
              </a:rPr>
              <a:t>d'environnement</a:t>
            </a:r>
            <a:r>
              <a:rPr lang="en-US" sz="1800" b="0" i="0" dirty="0">
                <a:effectLst/>
              </a:rPr>
              <a:t> de travail.</a:t>
            </a:r>
            <a:br>
              <a:rPr lang="en-US" sz="1800" b="0" i="0" dirty="0">
                <a:effectLst/>
              </a:rPr>
            </a:br>
            <a:br>
              <a:rPr lang="en-US" sz="1800" b="0" i="0" dirty="0">
                <a:effectLst/>
              </a:rPr>
            </a:br>
            <a:endParaRPr lang="en-US" sz="1000" dirty="0"/>
          </a:p>
        </p:txBody>
      </p:sp>
      <p:sp>
        <p:nvSpPr>
          <p:cNvPr id="6" name="ZoneTexte 5">
            <a:extLst>
              <a:ext uri="{FF2B5EF4-FFF2-40B4-BE49-F238E27FC236}">
                <a16:creationId xmlns:a16="http://schemas.microsoft.com/office/drawing/2014/main" id="{4E82411F-FFA5-82A3-90AE-DED9E62A8F54}"/>
              </a:ext>
            </a:extLst>
          </p:cNvPr>
          <p:cNvSpPr txBox="1"/>
          <p:nvPr/>
        </p:nvSpPr>
        <p:spPr>
          <a:xfrm>
            <a:off x="6005024" y="577034"/>
            <a:ext cx="5247340" cy="2013311"/>
          </a:xfrm>
          <a:prstGeom prst="rect">
            <a:avLst/>
          </a:prstGeom>
        </p:spPr>
        <p:txBody>
          <a:bodyPr vert="horz" lIns="91440" tIns="45720" rIns="91440" bIns="45720" rtlCol="0" anchor="ctr">
            <a:normAutofit/>
          </a:bodyPr>
          <a:lstStyle/>
          <a:p>
            <a:pPr>
              <a:lnSpc>
                <a:spcPct val="90000"/>
              </a:lnSpc>
              <a:spcAft>
                <a:spcPts val="600"/>
              </a:spcAft>
            </a:pPr>
            <a:r>
              <a:rPr lang="en-US" sz="2000" dirty="0"/>
              <a:t>Si </a:t>
            </a:r>
            <a:r>
              <a:rPr lang="en-US" sz="2000" dirty="0" err="1"/>
              <a:t>vous</a:t>
            </a:r>
            <a:r>
              <a:rPr lang="en-US" sz="2000" dirty="0"/>
              <a:t> </a:t>
            </a:r>
            <a:r>
              <a:rPr lang="en-US" sz="2000" dirty="0" err="1"/>
              <a:t>estimez</a:t>
            </a:r>
            <a:r>
              <a:rPr lang="en-US" sz="2000" dirty="0"/>
              <a:t> </a:t>
            </a:r>
            <a:r>
              <a:rPr lang="en-US" sz="2000" dirty="0" err="1"/>
              <a:t>être</a:t>
            </a:r>
            <a:r>
              <a:rPr lang="en-US" sz="2000" dirty="0"/>
              <a:t> </a:t>
            </a:r>
            <a:r>
              <a:rPr lang="en-US" sz="2000" dirty="0" err="1"/>
              <a:t>apte</a:t>
            </a:r>
            <a:r>
              <a:rPr lang="en-US" sz="2000" dirty="0"/>
              <a:t> à </a:t>
            </a:r>
            <a:r>
              <a:rPr lang="en-US" sz="2000" dirty="0" err="1"/>
              <a:t>réintégrer</a:t>
            </a:r>
            <a:r>
              <a:rPr lang="en-US" sz="2000" dirty="0"/>
              <a:t> le </a:t>
            </a:r>
            <a:r>
              <a:rPr lang="en-US" sz="2000" dirty="0" err="1"/>
              <a:t>marché</a:t>
            </a:r>
            <a:r>
              <a:rPr lang="en-US" sz="2000" dirty="0"/>
              <a:t> du travail </a:t>
            </a:r>
            <a:r>
              <a:rPr lang="en-US" sz="2000" dirty="0" err="1"/>
              <a:t>en</a:t>
            </a:r>
            <a:r>
              <a:rPr lang="en-US" sz="2000" dirty="0"/>
              <a:t> </a:t>
            </a:r>
            <a:r>
              <a:rPr lang="en-US" sz="2000" dirty="0" err="1"/>
              <a:t>adaptant</a:t>
            </a:r>
            <a:r>
              <a:rPr lang="en-US" sz="2000" dirty="0"/>
              <a:t> </a:t>
            </a:r>
            <a:r>
              <a:rPr lang="en-US" sz="2000" dirty="0" err="1"/>
              <a:t>votre</a:t>
            </a:r>
            <a:r>
              <a:rPr lang="en-US" sz="2000" dirty="0"/>
              <a:t> </a:t>
            </a:r>
            <a:r>
              <a:rPr lang="en-US" sz="2000" dirty="0" err="1"/>
              <a:t>emploi</a:t>
            </a:r>
            <a:r>
              <a:rPr lang="en-US" sz="2000" dirty="0"/>
              <a:t> à </a:t>
            </a:r>
            <a:r>
              <a:rPr lang="en-US" sz="2000" dirty="0" err="1"/>
              <a:t>votre</a:t>
            </a:r>
            <a:r>
              <a:rPr lang="en-US" sz="2000" dirty="0"/>
              <a:t> </a:t>
            </a:r>
            <a:r>
              <a:rPr lang="en-US" sz="2000" b="0" i="0" dirty="0">
                <a:effectLst/>
              </a:rPr>
              <a:t>état de </a:t>
            </a:r>
            <a:r>
              <a:rPr lang="en-US" sz="2000" b="0" i="0" dirty="0" err="1">
                <a:effectLst/>
              </a:rPr>
              <a:t>santé</a:t>
            </a:r>
            <a:r>
              <a:rPr lang="en-US" sz="2000" b="0" i="0" dirty="0">
                <a:effectLst/>
              </a:rPr>
              <a:t> pendant </a:t>
            </a:r>
            <a:r>
              <a:rPr lang="en-US" sz="2000" b="0" i="0" dirty="0" err="1">
                <a:effectLst/>
              </a:rPr>
              <a:t>votre</a:t>
            </a:r>
            <a:r>
              <a:rPr lang="en-US" sz="2000" b="0" i="0" dirty="0">
                <a:effectLst/>
              </a:rPr>
              <a:t> </a:t>
            </a:r>
            <a:r>
              <a:rPr lang="en-US" sz="2000" b="0" i="0" dirty="0" err="1">
                <a:effectLst/>
              </a:rPr>
              <a:t>période</a:t>
            </a:r>
            <a:r>
              <a:rPr lang="en-US" sz="2000" b="0" i="0" dirty="0">
                <a:effectLst/>
              </a:rPr>
              <a:t> </a:t>
            </a:r>
            <a:r>
              <a:rPr lang="en-US" sz="2000" b="0" i="0" dirty="0" err="1">
                <a:effectLst/>
              </a:rPr>
              <a:t>d'incapacité</a:t>
            </a:r>
            <a:r>
              <a:rPr lang="en-US" sz="2000" b="0" i="0" dirty="0">
                <a:effectLst/>
              </a:rPr>
              <a:t> de travail </a:t>
            </a:r>
            <a:r>
              <a:rPr lang="en-US" sz="2000" b="0" i="0" dirty="0" err="1">
                <a:effectLst/>
              </a:rPr>
              <a:t>vous</a:t>
            </a:r>
            <a:r>
              <a:rPr lang="en-US" sz="2000" b="0" i="0" dirty="0">
                <a:effectLst/>
              </a:rPr>
              <a:t> </a:t>
            </a:r>
            <a:r>
              <a:rPr lang="en-US" sz="2000" b="0" i="0" dirty="0" err="1">
                <a:effectLst/>
              </a:rPr>
              <a:t>devez</a:t>
            </a:r>
            <a:r>
              <a:rPr lang="en-US" sz="2000" b="0" i="0" dirty="0">
                <a:effectLst/>
              </a:rPr>
              <a:t> respecter </a:t>
            </a:r>
            <a:r>
              <a:rPr lang="en-US" sz="2000" b="0" i="0" dirty="0" err="1">
                <a:effectLst/>
              </a:rPr>
              <a:t>plusieurs</a:t>
            </a:r>
            <a:r>
              <a:rPr lang="en-US" sz="2000" b="0" i="0" dirty="0">
                <a:effectLst/>
              </a:rPr>
              <a:t> étapes </a:t>
            </a:r>
            <a:r>
              <a:rPr lang="en-US" sz="2000" b="1" i="0" dirty="0">
                <a:solidFill>
                  <a:srgbClr val="00B0F0"/>
                </a:solidFill>
                <a:effectLst/>
              </a:rPr>
              <a:t>PREALABLES</a:t>
            </a:r>
            <a:r>
              <a:rPr lang="en-US" sz="2000" b="1" i="0" dirty="0">
                <a:effectLst/>
              </a:rPr>
              <a:t> :</a:t>
            </a:r>
            <a:endParaRPr lang="en-US" sz="2000" dirty="0"/>
          </a:p>
        </p:txBody>
      </p:sp>
      <p:sp>
        <p:nvSpPr>
          <p:cNvPr id="4" name="Espace réservé de la date 3">
            <a:extLst>
              <a:ext uri="{FF2B5EF4-FFF2-40B4-BE49-F238E27FC236}">
                <a16:creationId xmlns:a16="http://schemas.microsoft.com/office/drawing/2014/main" id="{023ACF96-5131-84E8-5721-AC0BD9D68A4E}"/>
              </a:ext>
            </a:extLst>
          </p:cNvPr>
          <p:cNvSpPr>
            <a:spLocks noGrp="1"/>
          </p:cNvSpPr>
          <p:nvPr>
            <p:ph type="dt" sz="half" idx="10"/>
          </p:nvPr>
        </p:nvSpPr>
        <p:spPr>
          <a:xfrm>
            <a:off x="758952" y="6356350"/>
            <a:ext cx="2743200" cy="365125"/>
          </a:xfrm>
        </p:spPr>
        <p:txBody>
          <a:bodyPr vert="horz" lIns="91440" tIns="45720" rIns="91440" bIns="45720" rtlCol="0" anchor="ctr">
            <a:normAutofit/>
          </a:bodyPr>
          <a:lstStyle/>
          <a:p>
            <a:pPr>
              <a:spcAft>
                <a:spcPts val="600"/>
              </a:spcAft>
              <a:defRPr/>
            </a:pPr>
            <a:fld id="{F4BE794B-2E0D-43BF-970B-AFF8CD69C517}" type="datetime6">
              <a:rPr lang="en-US">
                <a:solidFill>
                  <a:srgbClr val="FFFFFF"/>
                </a:solidFill>
                <a:latin typeface="Calibri" panose="020F0502020204030204"/>
              </a:rPr>
              <a:pPr>
                <a:spcAft>
                  <a:spcPts val="600"/>
                </a:spcAft>
                <a:defRPr/>
              </a:pPr>
              <a:t>November 23</a:t>
            </a:fld>
            <a:endParaRPr lang="en-US">
              <a:solidFill>
                <a:srgbClr val="FFFFFF"/>
              </a:solidFill>
              <a:latin typeface="Calibri" panose="020F0502020204030204"/>
            </a:endParaRPr>
          </a:p>
        </p:txBody>
      </p:sp>
      <p:sp>
        <p:nvSpPr>
          <p:cNvPr id="5" name="Espace réservé du pied de page 4">
            <a:extLst>
              <a:ext uri="{FF2B5EF4-FFF2-40B4-BE49-F238E27FC236}">
                <a16:creationId xmlns:a16="http://schemas.microsoft.com/office/drawing/2014/main" id="{CA512BB3-AFEF-6250-DA8B-08F094D21F05}"/>
              </a:ext>
            </a:extLst>
          </p:cNvPr>
          <p:cNvSpPr>
            <a:spLocks noGrp="1"/>
          </p:cNvSpPr>
          <p:nvPr>
            <p:ph type="ftr" sz="quarter" idx="11"/>
          </p:nvPr>
        </p:nvSpPr>
        <p:spPr>
          <a:xfrm>
            <a:off x="6005024" y="6356350"/>
            <a:ext cx="4323832" cy="365125"/>
          </a:xfrm>
        </p:spPr>
        <p:txBody>
          <a:bodyPr vert="horz" lIns="91440" tIns="45720" rIns="91440" bIns="45720" rtlCol="0" anchor="ctr">
            <a:normAutofit/>
          </a:bodyPr>
          <a:lstStyle/>
          <a:p>
            <a:pPr algn="l">
              <a:spcAft>
                <a:spcPts val="600"/>
              </a:spcAft>
              <a:defRPr/>
            </a:pPr>
            <a:r>
              <a:rPr lang="en-US" kern="1200">
                <a:solidFill>
                  <a:schemeClr val="tx1"/>
                </a:solidFill>
                <a:latin typeface="Calibri" panose="020F0502020204030204"/>
                <a:ea typeface="+mn-ea"/>
                <a:cs typeface="+mn-cs"/>
              </a:rPr>
              <a:t>© SOS BURNOUT BELGIQUE                 </a:t>
            </a:r>
          </a:p>
        </p:txBody>
      </p:sp>
    </p:spTree>
    <p:extLst>
      <p:ext uri="{BB962C8B-B14F-4D97-AF65-F5344CB8AC3E}">
        <p14:creationId xmlns:p14="http://schemas.microsoft.com/office/powerpoint/2010/main" val="2565960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10EB13A-E97B-87EF-DE3B-D3413008D670}"/>
              </a:ext>
            </a:extLst>
          </p:cNvPr>
          <p:cNvSpPr>
            <a:spLocks noGrp="1"/>
          </p:cNvSpPr>
          <p:nvPr>
            <p:ph idx="1"/>
          </p:nvPr>
        </p:nvSpPr>
        <p:spPr>
          <a:xfrm>
            <a:off x="838201" y="911225"/>
            <a:ext cx="5493774" cy="2517775"/>
          </a:xfrm>
        </p:spPr>
        <p:txBody>
          <a:bodyPr>
            <a:normAutofit/>
          </a:bodyPr>
          <a:lstStyle/>
          <a:p>
            <a:pPr marL="0" indent="0">
              <a:buNone/>
            </a:pPr>
            <a:r>
              <a:rPr lang="fr-FR" sz="2000" b="0" i="0" dirty="0">
                <a:effectLst/>
                <a:latin typeface="Söhne"/>
              </a:rPr>
              <a:t>L’employeur a le droit de refuser votre demande de reprise du travail à temps partiel médical.</a:t>
            </a:r>
          </a:p>
          <a:p>
            <a:pPr marL="0" indent="0">
              <a:buNone/>
            </a:pPr>
            <a:r>
              <a:rPr lang="fr-FR" sz="2000" dirty="0">
                <a:latin typeface="Söhne"/>
              </a:rPr>
              <a:t>Il peut également être d’accord pour une reprise mais pas pour l’horaire que vous proposez. Il peut vous demander de prester moins d’heures, mais pas plus que ce que vous proposez.</a:t>
            </a:r>
            <a:endParaRPr lang="fr-BE" sz="2000" dirty="0"/>
          </a:p>
        </p:txBody>
      </p:sp>
      <p:sp>
        <p:nvSpPr>
          <p:cNvPr id="4" name="Espace réservé de la date 3">
            <a:extLst>
              <a:ext uri="{FF2B5EF4-FFF2-40B4-BE49-F238E27FC236}">
                <a16:creationId xmlns:a16="http://schemas.microsoft.com/office/drawing/2014/main" id="{D79C5F0F-1000-B584-1200-3767A88BCD85}"/>
              </a:ext>
            </a:extLst>
          </p:cNvPr>
          <p:cNvSpPr>
            <a:spLocks noGrp="1"/>
          </p:cNvSpPr>
          <p:nvPr>
            <p:ph type="dt" sz="half" idx="10"/>
          </p:nvPr>
        </p:nvSpPr>
        <p:spPr/>
        <p:txBody>
          <a:bodyPr/>
          <a:lstStyle/>
          <a:p>
            <a:fld id="{39826CB0-A91C-4D1F-86C0-B41E036D824A}" type="datetime6">
              <a:rPr lang="fr-BE" smtClean="0"/>
              <a:t>novembre 23</a:t>
            </a:fld>
            <a:endParaRPr lang="fr-BE"/>
          </a:p>
        </p:txBody>
      </p:sp>
      <p:sp>
        <p:nvSpPr>
          <p:cNvPr id="5" name="Espace réservé du pied de page 4">
            <a:extLst>
              <a:ext uri="{FF2B5EF4-FFF2-40B4-BE49-F238E27FC236}">
                <a16:creationId xmlns:a16="http://schemas.microsoft.com/office/drawing/2014/main" id="{83A9BA66-AA4F-4701-D4DD-87AEEBDF4207}"/>
              </a:ext>
            </a:extLst>
          </p:cNvPr>
          <p:cNvSpPr>
            <a:spLocks noGrp="1"/>
          </p:cNvSpPr>
          <p:nvPr>
            <p:ph type="ftr" sz="quarter" idx="11"/>
          </p:nvPr>
        </p:nvSpPr>
        <p:spPr/>
        <p:txBody>
          <a:bodyPr/>
          <a:lstStyle/>
          <a:p>
            <a:r>
              <a:rPr lang="fr-FR"/>
              <a:t>© SOS BURNOUT BELGIQUE                 </a:t>
            </a:r>
            <a:endParaRPr lang="fr-BE"/>
          </a:p>
        </p:txBody>
      </p:sp>
      <p:pic>
        <p:nvPicPr>
          <p:cNvPr id="6" name="Picture 2" descr="Gratuit Ampoule Photos">
            <a:extLst>
              <a:ext uri="{FF2B5EF4-FFF2-40B4-BE49-F238E27FC236}">
                <a16:creationId xmlns:a16="http://schemas.microsoft.com/office/drawing/2014/main" id="{9B0A04C3-A7A4-2B78-06C6-B3BE716BFAE1}"/>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b="503"/>
          <a:stretch/>
        </p:blipFill>
        <p:spPr bwMode="auto">
          <a:xfrm>
            <a:off x="8064485" y="2699348"/>
            <a:ext cx="3360599" cy="3343701"/>
          </a:xfrm>
          <a:custGeom>
            <a:avLst/>
            <a:gdLst/>
            <a:ahLst/>
            <a:cxnLst/>
            <a:rect l="l" t="t" r="r" b="b"/>
            <a:pathLst>
              <a:path w="4926647" h="4901874">
                <a:moveTo>
                  <a:pt x="2827942" y="2033"/>
                </a:moveTo>
                <a:cubicBezTo>
                  <a:pt x="2901705" y="5050"/>
                  <a:pt x="2973640" y="11422"/>
                  <a:pt x="3043325" y="21136"/>
                </a:cubicBezTo>
                <a:cubicBezTo>
                  <a:pt x="3600804" y="98849"/>
                  <a:pt x="4185553" y="476257"/>
                  <a:pt x="4498894" y="902802"/>
                </a:cubicBezTo>
                <a:cubicBezTo>
                  <a:pt x="4812235" y="1329346"/>
                  <a:pt x="4950223" y="2037621"/>
                  <a:pt x="4923373" y="2580407"/>
                </a:cubicBezTo>
                <a:cubicBezTo>
                  <a:pt x="4896522" y="3123192"/>
                  <a:pt x="4745612" y="3772883"/>
                  <a:pt x="4337788" y="4159516"/>
                </a:cubicBezTo>
                <a:cubicBezTo>
                  <a:pt x="3929963" y="4546150"/>
                  <a:pt x="3081282" y="4930377"/>
                  <a:pt x="2476425" y="4900207"/>
                </a:cubicBezTo>
                <a:cubicBezTo>
                  <a:pt x="1871566" y="4870038"/>
                  <a:pt x="1119757" y="4406651"/>
                  <a:pt x="708641" y="3978500"/>
                </a:cubicBezTo>
                <a:cubicBezTo>
                  <a:pt x="297525" y="3550349"/>
                  <a:pt x="-64504" y="2921632"/>
                  <a:pt x="9726" y="2331303"/>
                </a:cubicBezTo>
                <a:cubicBezTo>
                  <a:pt x="83957" y="1740973"/>
                  <a:pt x="273797" y="1052469"/>
                  <a:pt x="1154021" y="436525"/>
                </a:cubicBezTo>
                <a:cubicBezTo>
                  <a:pt x="1705608" y="124217"/>
                  <a:pt x="2311596" y="-19083"/>
                  <a:pt x="2827942" y="2033"/>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2915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88" name="Rectangle 7187">
            <a:extLst>
              <a:ext uri="{FF2B5EF4-FFF2-40B4-BE49-F238E27FC236}">
                <a16:creationId xmlns:a16="http://schemas.microsoft.com/office/drawing/2014/main" id="{EC3FE92E-FF21-46DB-BE36-B3A5D4149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89" name="Rectangle 7188">
            <a:extLst>
              <a:ext uri="{FF2B5EF4-FFF2-40B4-BE49-F238E27FC236}">
                <a16:creationId xmlns:a16="http://schemas.microsoft.com/office/drawing/2014/main" id="{7E9DFFEE-526A-4D56-A70C-EADE7289BE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572128F-E81B-D9B9-242A-3EAC186047DD}"/>
              </a:ext>
            </a:extLst>
          </p:cNvPr>
          <p:cNvSpPr>
            <a:spLocks noGrp="1"/>
          </p:cNvSpPr>
          <p:nvPr>
            <p:ph type="title"/>
          </p:nvPr>
        </p:nvSpPr>
        <p:spPr>
          <a:xfrm>
            <a:off x="995183" y="1510361"/>
            <a:ext cx="5424278" cy="3079102"/>
          </a:xfrm>
        </p:spPr>
        <p:txBody>
          <a:bodyPr vert="horz" lIns="91440" tIns="45720" rIns="91440" bIns="45720" rtlCol="0" anchor="b">
            <a:normAutofit fontScale="90000"/>
          </a:bodyPr>
          <a:lstStyle/>
          <a:p>
            <a:br>
              <a:rPr lang="en-US" sz="2400" b="1" i="0" dirty="0">
                <a:effectLst/>
              </a:rPr>
            </a:br>
            <a:r>
              <a:rPr lang="en-US" sz="2400" b="1" dirty="0">
                <a:solidFill>
                  <a:srgbClr val="00B0F0"/>
                </a:solidFill>
              </a:rPr>
              <a:t>3. </a:t>
            </a:r>
            <a:r>
              <a:rPr lang="en-US" sz="2400" b="1" i="0" dirty="0" err="1">
                <a:solidFill>
                  <a:srgbClr val="00B0F0"/>
                </a:solidFill>
                <a:effectLst/>
              </a:rPr>
              <a:t>Informez</a:t>
            </a:r>
            <a:r>
              <a:rPr lang="en-US" sz="2400" b="1" i="0" dirty="0">
                <a:solidFill>
                  <a:srgbClr val="00B0F0"/>
                </a:solidFill>
                <a:effectLst/>
              </a:rPr>
              <a:t> la </a:t>
            </a:r>
            <a:r>
              <a:rPr lang="en-US" sz="2400" b="1" i="0" dirty="0" err="1">
                <a:solidFill>
                  <a:srgbClr val="00B0F0"/>
                </a:solidFill>
                <a:effectLst/>
              </a:rPr>
              <a:t>mutuelle</a:t>
            </a:r>
            <a:r>
              <a:rPr lang="en-US" sz="2400" b="1" i="0" dirty="0">
                <a:solidFill>
                  <a:srgbClr val="00B0F0"/>
                </a:solidFill>
                <a:effectLst/>
              </a:rPr>
              <a:t> </a:t>
            </a:r>
            <a:r>
              <a:rPr lang="en-US" sz="2000" b="1" i="0" dirty="0">
                <a:effectLst/>
              </a:rPr>
              <a:t>:  </a:t>
            </a:r>
            <a:r>
              <a:rPr lang="en-US" sz="1800" dirty="0" err="1"/>
              <a:t>Informez</a:t>
            </a:r>
            <a:r>
              <a:rPr lang="en-US" sz="1800" dirty="0"/>
              <a:t> le </a:t>
            </a:r>
            <a:r>
              <a:rPr lang="en-US" sz="1800" dirty="0" err="1"/>
              <a:t>Médecin</a:t>
            </a:r>
            <a:r>
              <a:rPr lang="en-US" sz="1800" dirty="0"/>
              <a:t> conseil de </a:t>
            </a:r>
            <a:r>
              <a:rPr lang="en-US" sz="1800" dirty="0" err="1"/>
              <a:t>votre</a:t>
            </a:r>
            <a:r>
              <a:rPr lang="en-US" sz="1800" dirty="0"/>
              <a:t> </a:t>
            </a:r>
            <a:r>
              <a:rPr lang="en-US" sz="1800" dirty="0" err="1"/>
              <a:t>mutuelle</a:t>
            </a:r>
            <a:r>
              <a:rPr lang="en-US" sz="1800" dirty="0"/>
              <a:t> </a:t>
            </a:r>
            <a:r>
              <a:rPr lang="en-US" sz="1800" dirty="0" err="1"/>
              <a:t>en</a:t>
            </a:r>
            <a:r>
              <a:rPr lang="en-US" sz="1800" dirty="0"/>
              <a:t> </a:t>
            </a:r>
            <a:r>
              <a:rPr lang="en-US" sz="1800" dirty="0" err="1"/>
              <a:t>respectant</a:t>
            </a:r>
            <a:r>
              <a:rPr lang="en-US" sz="1800" dirty="0"/>
              <a:t> la procedure prevue par </a:t>
            </a:r>
            <a:r>
              <a:rPr lang="en-US" sz="1800" dirty="0" err="1"/>
              <a:t>l’INAMI</a:t>
            </a:r>
            <a:r>
              <a:rPr lang="en-US" sz="1800" dirty="0"/>
              <a:t>.</a:t>
            </a:r>
            <a:br>
              <a:rPr lang="en-US" sz="1800" dirty="0"/>
            </a:br>
            <a:br>
              <a:rPr lang="en-US" sz="2000" dirty="0"/>
            </a:br>
            <a:r>
              <a:rPr lang="en-US" sz="1800" b="1" dirty="0">
                <a:solidFill>
                  <a:srgbClr val="00B0F0"/>
                </a:solidFill>
              </a:rPr>
              <a:t>Au plus tard, le 1er jour </a:t>
            </a:r>
            <a:r>
              <a:rPr lang="en-US" sz="1800" b="1" dirty="0" err="1">
                <a:solidFill>
                  <a:srgbClr val="00B0F0"/>
                </a:solidFill>
              </a:rPr>
              <a:t>ouvrable</a:t>
            </a:r>
            <a:r>
              <a:rPr lang="en-US" sz="1800" b="1" dirty="0">
                <a:solidFill>
                  <a:srgbClr val="00B0F0"/>
                </a:solidFill>
              </a:rPr>
              <a:t> qui </a:t>
            </a:r>
            <a:r>
              <a:rPr lang="en-US" sz="1800" b="1" dirty="0" err="1">
                <a:solidFill>
                  <a:srgbClr val="00B0F0"/>
                </a:solidFill>
              </a:rPr>
              <a:t>précède</a:t>
            </a:r>
            <a:r>
              <a:rPr lang="en-US" sz="1800" b="1" dirty="0">
                <a:solidFill>
                  <a:srgbClr val="00B0F0"/>
                </a:solidFill>
              </a:rPr>
              <a:t> </a:t>
            </a:r>
            <a:r>
              <a:rPr lang="en-US" sz="1800" dirty="0" err="1"/>
              <a:t>immédiatement</a:t>
            </a:r>
            <a:r>
              <a:rPr lang="en-US" sz="1800" dirty="0"/>
              <a:t> </a:t>
            </a:r>
            <a:r>
              <a:rPr lang="en-US" sz="1800" dirty="0" err="1"/>
              <a:t>votre</a:t>
            </a:r>
            <a:r>
              <a:rPr lang="en-US" sz="1800" dirty="0"/>
              <a:t> reprise de travail, </a:t>
            </a:r>
            <a:r>
              <a:rPr lang="en-US" sz="1800" dirty="0" err="1"/>
              <a:t>remettez</a:t>
            </a:r>
            <a:r>
              <a:rPr lang="en-US" sz="1800" dirty="0"/>
              <a:t> le </a:t>
            </a:r>
            <a:r>
              <a:rPr lang="en-US" sz="1800" dirty="0" err="1"/>
              <a:t>formulaire</a:t>
            </a:r>
            <a:r>
              <a:rPr lang="en-US" sz="1800" dirty="0"/>
              <a:t> de </a:t>
            </a:r>
            <a:r>
              <a:rPr lang="en-US" sz="1800" dirty="0" err="1"/>
              <a:t>demande</a:t>
            </a:r>
            <a:r>
              <a:rPr lang="en-US" sz="1800" dirty="0"/>
              <a:t> </a:t>
            </a:r>
            <a:r>
              <a:rPr lang="en-US" sz="1800" dirty="0" err="1"/>
              <a:t>officiel</a:t>
            </a:r>
            <a:r>
              <a:rPr lang="en-US" sz="1800" dirty="0"/>
              <a:t> </a:t>
            </a:r>
            <a:r>
              <a:rPr lang="en-US" sz="1800" dirty="0" err="1"/>
              <a:t>dument</a:t>
            </a:r>
            <a:r>
              <a:rPr lang="en-US" sz="1800" dirty="0"/>
              <a:t> </a:t>
            </a:r>
            <a:r>
              <a:rPr lang="en-US" sz="1800" dirty="0" err="1"/>
              <a:t>complété</a:t>
            </a:r>
            <a:r>
              <a:rPr lang="en-US" sz="1800" dirty="0"/>
              <a:t> </a:t>
            </a:r>
            <a:r>
              <a:rPr lang="en-US" sz="1800" dirty="0" err="1"/>
              <a:t>daté</a:t>
            </a:r>
            <a:r>
              <a:rPr lang="en-US" sz="1800" dirty="0"/>
              <a:t> et </a:t>
            </a:r>
            <a:r>
              <a:rPr lang="en-US" sz="1800" dirty="0" err="1"/>
              <a:t>signé</a:t>
            </a:r>
            <a:r>
              <a:rPr lang="en-US" sz="1800" dirty="0"/>
              <a:t> à </a:t>
            </a:r>
            <a:r>
              <a:rPr lang="en-US" sz="1800" dirty="0" err="1"/>
              <a:t>votre</a:t>
            </a:r>
            <a:r>
              <a:rPr lang="en-US" sz="1800" dirty="0"/>
              <a:t> </a:t>
            </a:r>
            <a:r>
              <a:rPr lang="en-US" sz="1800" dirty="0" err="1"/>
              <a:t>mutualité</a:t>
            </a:r>
            <a:r>
              <a:rPr lang="en-US" sz="1800" dirty="0"/>
              <a:t>. </a:t>
            </a:r>
            <a:r>
              <a:rPr lang="en-US" sz="1800" dirty="0" err="1"/>
              <a:t>Celui</a:t>
            </a:r>
            <a:r>
              <a:rPr lang="en-US" sz="1800" dirty="0"/>
              <a:t>-ci </a:t>
            </a:r>
            <a:r>
              <a:rPr lang="en-US" sz="1800" dirty="0" err="1"/>
              <a:t>est</a:t>
            </a:r>
            <a:r>
              <a:rPr lang="en-US" sz="1800" dirty="0"/>
              <a:t> à demander à </a:t>
            </a:r>
            <a:r>
              <a:rPr lang="en-US" sz="1800" dirty="0" err="1"/>
              <a:t>votre</a:t>
            </a:r>
            <a:r>
              <a:rPr lang="en-US" sz="1800" dirty="0"/>
              <a:t> </a:t>
            </a:r>
            <a:r>
              <a:rPr lang="en-US" sz="1800" dirty="0" err="1"/>
              <a:t>mutualité</a:t>
            </a:r>
            <a:r>
              <a:rPr lang="en-US" sz="1800" dirty="0"/>
              <a:t>.</a:t>
            </a:r>
            <a:br>
              <a:rPr lang="en-US" sz="1800" dirty="0"/>
            </a:br>
            <a:br>
              <a:rPr lang="en-US" sz="1800" dirty="0"/>
            </a:br>
            <a:r>
              <a:rPr lang="en-US" sz="1800" dirty="0" err="1"/>
              <a:t>Vous</a:t>
            </a:r>
            <a:r>
              <a:rPr lang="en-US" sz="1800" dirty="0"/>
              <a:t> </a:t>
            </a:r>
            <a:r>
              <a:rPr lang="en-US" sz="1800" dirty="0" err="1"/>
              <a:t>pouvez</a:t>
            </a:r>
            <a:r>
              <a:rPr lang="en-US" sz="1800" dirty="0"/>
              <a:t> ensuite </a:t>
            </a:r>
            <a:r>
              <a:rPr lang="en-US" sz="1800" dirty="0" err="1"/>
              <a:t>reprendre</a:t>
            </a:r>
            <a:r>
              <a:rPr lang="en-US" sz="1800" dirty="0"/>
              <a:t> </a:t>
            </a:r>
            <a:r>
              <a:rPr lang="en-US" sz="1800" dirty="0" err="1"/>
              <a:t>votre</a:t>
            </a:r>
            <a:r>
              <a:rPr lang="en-US" sz="1800" dirty="0"/>
              <a:t> </a:t>
            </a:r>
            <a:r>
              <a:rPr lang="en-US" sz="1800" dirty="0" err="1"/>
              <a:t>activité</a:t>
            </a:r>
            <a:r>
              <a:rPr lang="en-US" sz="1800" dirty="0"/>
              <a:t> et </a:t>
            </a:r>
            <a:r>
              <a:rPr lang="en-US" sz="1800" dirty="0" err="1"/>
              <a:t>n’êtes</a:t>
            </a:r>
            <a:r>
              <a:rPr lang="en-US" sz="1800" dirty="0"/>
              <a:t> pas </a:t>
            </a:r>
            <a:r>
              <a:rPr lang="en-US" sz="1800" dirty="0" err="1"/>
              <a:t>obligé</a:t>
            </a:r>
            <a:r>
              <a:rPr lang="en-US" sz="1800" dirty="0"/>
              <a:t> </a:t>
            </a:r>
            <a:r>
              <a:rPr lang="en-US" sz="1800" dirty="0" err="1"/>
              <a:t>d’attendre</a:t>
            </a:r>
            <a:r>
              <a:rPr lang="en-US" sz="1800" dirty="0"/>
              <a:t> la decision </a:t>
            </a:r>
            <a:r>
              <a:rPr lang="en-US" sz="1800" dirty="0" err="1"/>
              <a:t>écrite</a:t>
            </a:r>
            <a:r>
              <a:rPr lang="en-US" sz="1800" dirty="0"/>
              <a:t> du </a:t>
            </a:r>
            <a:r>
              <a:rPr lang="en-US" sz="1800" dirty="0" err="1"/>
              <a:t>Médecin</a:t>
            </a:r>
            <a:r>
              <a:rPr lang="en-US" sz="1800" dirty="0"/>
              <a:t> conseil.</a:t>
            </a:r>
            <a:br>
              <a:rPr lang="en-US" sz="1800" dirty="0"/>
            </a:br>
            <a:br>
              <a:rPr lang="en-US" sz="1800" dirty="0"/>
            </a:br>
            <a:endParaRPr lang="en-US" sz="1800" dirty="0"/>
          </a:p>
        </p:txBody>
      </p:sp>
      <p:sp>
        <p:nvSpPr>
          <p:cNvPr id="4" name="Espace réservé de la date 3">
            <a:extLst>
              <a:ext uri="{FF2B5EF4-FFF2-40B4-BE49-F238E27FC236}">
                <a16:creationId xmlns:a16="http://schemas.microsoft.com/office/drawing/2014/main" id="{17F198D7-56A8-F9FD-2A47-87664C3061D4}"/>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defRPr/>
            </a:pPr>
            <a:fld id="{64248B69-259A-431E-8FBC-C31D1144683E}" type="datetime6">
              <a:rPr lang="en-US" sz="1000">
                <a:solidFill>
                  <a:schemeClr val="tx1">
                    <a:lumMod val="50000"/>
                    <a:lumOff val="50000"/>
                  </a:schemeClr>
                </a:solidFill>
                <a:latin typeface="Calibri" panose="020F0502020204030204"/>
              </a:rPr>
              <a:pPr>
                <a:spcAft>
                  <a:spcPts val="600"/>
                </a:spcAft>
                <a:defRPr/>
              </a:pPr>
              <a:t>November 23</a:t>
            </a:fld>
            <a:endParaRPr lang="en-US" sz="1000">
              <a:solidFill>
                <a:schemeClr val="tx1">
                  <a:lumMod val="50000"/>
                  <a:lumOff val="50000"/>
                </a:schemeClr>
              </a:solidFill>
              <a:latin typeface="Calibri" panose="020F0502020204030204"/>
            </a:endParaRPr>
          </a:p>
        </p:txBody>
      </p:sp>
      <p:pic>
        <p:nvPicPr>
          <p:cNvPr id="7170" name="Picture 2" descr="Gratuit Photos gratuites de angle élevé, année, août Photos">
            <a:extLst>
              <a:ext uri="{FF2B5EF4-FFF2-40B4-BE49-F238E27FC236}">
                <a16:creationId xmlns:a16="http://schemas.microsoft.com/office/drawing/2014/main" id="{D7908784-B271-AF57-E409-FA7564074D09}"/>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l="42"/>
          <a:stretch/>
        </p:blipFill>
        <p:spPr bwMode="auto">
          <a:xfrm>
            <a:off x="7616215" y="10"/>
            <a:ext cx="4575785" cy="6857990"/>
          </a:xfrm>
          <a:custGeom>
            <a:avLst/>
            <a:gdLst/>
            <a:ahLst/>
            <a:cxnLst/>
            <a:rect l="l" t="t" r="r" b="b"/>
            <a:pathLst>
              <a:path w="4575785" h="6857999">
                <a:moveTo>
                  <a:pt x="517468" y="0"/>
                </a:moveTo>
                <a:lnTo>
                  <a:pt x="4575785" y="0"/>
                </a:lnTo>
                <a:lnTo>
                  <a:pt x="4575785" y="6857999"/>
                </a:lnTo>
                <a:lnTo>
                  <a:pt x="960511" y="6857999"/>
                </a:lnTo>
                <a:lnTo>
                  <a:pt x="942694" y="6843617"/>
                </a:lnTo>
                <a:cubicBezTo>
                  <a:pt x="964945" y="6792705"/>
                  <a:pt x="892574" y="6836929"/>
                  <a:pt x="865960" y="6827318"/>
                </a:cubicBezTo>
                <a:lnTo>
                  <a:pt x="861487" y="6823037"/>
                </a:lnTo>
                <a:lnTo>
                  <a:pt x="859513" y="6806858"/>
                </a:lnTo>
                <a:lnTo>
                  <a:pt x="860461" y="6800037"/>
                </a:lnTo>
                <a:cubicBezTo>
                  <a:pt x="860484" y="6795612"/>
                  <a:pt x="859691" y="6793024"/>
                  <a:pt x="858251" y="6791626"/>
                </a:cubicBezTo>
                <a:lnTo>
                  <a:pt x="857660" y="6791654"/>
                </a:lnTo>
                <a:lnTo>
                  <a:pt x="856643" y="6783314"/>
                </a:lnTo>
                <a:cubicBezTo>
                  <a:pt x="856157" y="6768705"/>
                  <a:pt x="856848" y="6753980"/>
                  <a:pt x="858459" y="6739543"/>
                </a:cubicBezTo>
                <a:cubicBezTo>
                  <a:pt x="825704" y="6742272"/>
                  <a:pt x="849542" y="6681110"/>
                  <a:pt x="794118" y="6710916"/>
                </a:cubicBezTo>
                <a:cubicBezTo>
                  <a:pt x="794610" y="6692179"/>
                  <a:pt x="815573" y="6671806"/>
                  <a:pt x="779817" y="6693690"/>
                </a:cubicBezTo>
                <a:cubicBezTo>
                  <a:pt x="778915" y="6687990"/>
                  <a:pt x="774885" y="6685995"/>
                  <a:pt x="769310" y="6685745"/>
                </a:cubicBezTo>
                <a:lnTo>
                  <a:pt x="766802" y="6686064"/>
                </a:lnTo>
                <a:cubicBezTo>
                  <a:pt x="767473" y="6672038"/>
                  <a:pt x="768145" y="6658011"/>
                  <a:pt x="768816" y="6643985"/>
                </a:cubicBezTo>
                <a:lnTo>
                  <a:pt x="764758" y="6640288"/>
                </a:lnTo>
                <a:lnTo>
                  <a:pt x="771603" y="6610439"/>
                </a:lnTo>
                <a:cubicBezTo>
                  <a:pt x="771799" y="6605729"/>
                  <a:pt x="776328" y="6505678"/>
                  <a:pt x="776524" y="6500968"/>
                </a:cubicBezTo>
                <a:lnTo>
                  <a:pt x="716862" y="6252242"/>
                </a:lnTo>
                <a:cubicBezTo>
                  <a:pt x="710358" y="6209033"/>
                  <a:pt x="712158" y="6177416"/>
                  <a:pt x="706006" y="6116988"/>
                </a:cubicBezTo>
                <a:cubicBezTo>
                  <a:pt x="664744" y="6009788"/>
                  <a:pt x="669134" y="5997889"/>
                  <a:pt x="675681" y="5921438"/>
                </a:cubicBezTo>
                <a:cubicBezTo>
                  <a:pt x="609567" y="5910253"/>
                  <a:pt x="667197" y="5880778"/>
                  <a:pt x="646967" y="5848021"/>
                </a:cubicBezTo>
                <a:cubicBezTo>
                  <a:pt x="633539" y="5819166"/>
                  <a:pt x="610193" y="5775630"/>
                  <a:pt x="595120" y="5722308"/>
                </a:cubicBezTo>
                <a:cubicBezTo>
                  <a:pt x="587517" y="5685814"/>
                  <a:pt x="566330" y="5564010"/>
                  <a:pt x="556522" y="5528087"/>
                </a:cubicBezTo>
                <a:cubicBezTo>
                  <a:pt x="551310" y="5519174"/>
                  <a:pt x="556171" y="5505252"/>
                  <a:pt x="536270" y="5506770"/>
                </a:cubicBezTo>
                <a:cubicBezTo>
                  <a:pt x="512052" y="5506489"/>
                  <a:pt x="543356" y="5459435"/>
                  <a:pt x="516612" y="5473320"/>
                </a:cubicBezTo>
                <a:cubicBezTo>
                  <a:pt x="537947" y="5440196"/>
                  <a:pt x="486731" y="5435838"/>
                  <a:pt x="471989" y="5418523"/>
                </a:cubicBezTo>
                <a:cubicBezTo>
                  <a:pt x="493820" y="5390817"/>
                  <a:pt x="454363" y="5377479"/>
                  <a:pt x="442299" y="5333204"/>
                </a:cubicBezTo>
                <a:cubicBezTo>
                  <a:pt x="467689" y="5302287"/>
                  <a:pt x="420786" y="5307848"/>
                  <a:pt x="452960" y="5255192"/>
                </a:cubicBezTo>
                <a:cubicBezTo>
                  <a:pt x="453300" y="5233631"/>
                  <a:pt x="429983" y="5195187"/>
                  <a:pt x="431339" y="5156169"/>
                </a:cubicBezTo>
                <a:cubicBezTo>
                  <a:pt x="398945" y="5067566"/>
                  <a:pt x="403718" y="5079988"/>
                  <a:pt x="404757" y="5025421"/>
                </a:cubicBezTo>
                <a:cubicBezTo>
                  <a:pt x="400018" y="4966103"/>
                  <a:pt x="402758" y="4976631"/>
                  <a:pt x="395660" y="4924394"/>
                </a:cubicBezTo>
                <a:cubicBezTo>
                  <a:pt x="383838" y="4897752"/>
                  <a:pt x="406451" y="4876973"/>
                  <a:pt x="390158" y="4861232"/>
                </a:cubicBezTo>
                <a:cubicBezTo>
                  <a:pt x="362582" y="4877952"/>
                  <a:pt x="368360" y="4813711"/>
                  <a:pt x="341238" y="4838615"/>
                </a:cubicBezTo>
                <a:cubicBezTo>
                  <a:pt x="311503" y="4831441"/>
                  <a:pt x="352577" y="4804970"/>
                  <a:pt x="326273" y="4796524"/>
                </a:cubicBezTo>
                <a:lnTo>
                  <a:pt x="284996" y="4672372"/>
                </a:lnTo>
                <a:cubicBezTo>
                  <a:pt x="298118" y="4649489"/>
                  <a:pt x="287003" y="4640074"/>
                  <a:pt x="267970" y="4634255"/>
                </a:cubicBezTo>
                <a:cubicBezTo>
                  <a:pt x="263754" y="4595383"/>
                  <a:pt x="222766" y="4593405"/>
                  <a:pt x="203275" y="4555830"/>
                </a:cubicBezTo>
                <a:cubicBezTo>
                  <a:pt x="181514" y="4524570"/>
                  <a:pt x="154438" y="4520149"/>
                  <a:pt x="133797" y="4479914"/>
                </a:cubicBezTo>
                <a:cubicBezTo>
                  <a:pt x="124082" y="4457346"/>
                  <a:pt x="105185" y="4427564"/>
                  <a:pt x="84156" y="4415916"/>
                </a:cubicBezTo>
                <a:lnTo>
                  <a:pt x="83303" y="4414752"/>
                </a:lnTo>
                <a:lnTo>
                  <a:pt x="72062" y="4388525"/>
                </a:lnTo>
                <a:lnTo>
                  <a:pt x="75315" y="4375182"/>
                </a:lnTo>
                <a:cubicBezTo>
                  <a:pt x="75941" y="4370194"/>
                  <a:pt x="75530" y="4367154"/>
                  <a:pt x="74333" y="4365355"/>
                </a:cubicBezTo>
                <a:lnTo>
                  <a:pt x="68893" y="4364787"/>
                </a:lnTo>
                <a:cubicBezTo>
                  <a:pt x="68887" y="4364737"/>
                  <a:pt x="68881" y="4364686"/>
                  <a:pt x="68875" y="4364636"/>
                </a:cubicBezTo>
                <a:cubicBezTo>
                  <a:pt x="68620" y="4351507"/>
                  <a:pt x="69309" y="4337030"/>
                  <a:pt x="58168" y="4323582"/>
                </a:cubicBezTo>
                <a:cubicBezTo>
                  <a:pt x="61811" y="4263350"/>
                  <a:pt x="99263" y="4233013"/>
                  <a:pt x="79972" y="4208494"/>
                </a:cubicBezTo>
                <a:cubicBezTo>
                  <a:pt x="88758" y="4180446"/>
                  <a:pt x="125844" y="4152085"/>
                  <a:pt x="106280" y="4120638"/>
                </a:cubicBezTo>
                <a:cubicBezTo>
                  <a:pt x="111598" y="4121936"/>
                  <a:pt x="113804" y="4120147"/>
                  <a:pt x="114398" y="4116558"/>
                </a:cubicBezTo>
                <a:cubicBezTo>
                  <a:pt x="114157" y="4114248"/>
                  <a:pt x="113917" y="4111937"/>
                  <a:pt x="113677" y="4109627"/>
                </a:cubicBezTo>
                <a:lnTo>
                  <a:pt x="105699" y="4105626"/>
                </a:lnTo>
                <a:cubicBezTo>
                  <a:pt x="77890" y="4088880"/>
                  <a:pt x="108987" y="4082598"/>
                  <a:pt x="106408" y="4051443"/>
                </a:cubicBezTo>
                <a:cubicBezTo>
                  <a:pt x="106858" y="4036630"/>
                  <a:pt x="97032" y="3985550"/>
                  <a:pt x="103822" y="3988496"/>
                </a:cubicBezTo>
                <a:lnTo>
                  <a:pt x="75372" y="3857059"/>
                </a:lnTo>
                <a:cubicBezTo>
                  <a:pt x="82817" y="3836376"/>
                  <a:pt x="81742" y="3824520"/>
                  <a:pt x="64937" y="3815652"/>
                </a:cubicBezTo>
                <a:cubicBezTo>
                  <a:pt x="102287" y="3718925"/>
                  <a:pt x="55573" y="3772320"/>
                  <a:pt x="59080" y="3696747"/>
                </a:cubicBezTo>
                <a:cubicBezTo>
                  <a:pt x="66269" y="3629648"/>
                  <a:pt x="63240" y="3571908"/>
                  <a:pt x="85623" y="3491441"/>
                </a:cubicBezTo>
                <a:cubicBezTo>
                  <a:pt x="98410" y="3474059"/>
                  <a:pt x="99525" y="3431012"/>
                  <a:pt x="100691" y="3417526"/>
                </a:cubicBezTo>
                <a:cubicBezTo>
                  <a:pt x="101857" y="3404040"/>
                  <a:pt x="95556" y="3412369"/>
                  <a:pt x="92620" y="3410525"/>
                </a:cubicBezTo>
                <a:cubicBezTo>
                  <a:pt x="92153" y="3374230"/>
                  <a:pt x="83244" y="3285268"/>
                  <a:pt x="79737" y="3235496"/>
                </a:cubicBezTo>
                <a:cubicBezTo>
                  <a:pt x="70953" y="3207448"/>
                  <a:pt x="52012" y="3143347"/>
                  <a:pt x="71576" y="3111898"/>
                </a:cubicBezTo>
                <a:cubicBezTo>
                  <a:pt x="66408" y="3077014"/>
                  <a:pt x="53542" y="3056489"/>
                  <a:pt x="48725" y="3026189"/>
                </a:cubicBezTo>
                <a:cubicBezTo>
                  <a:pt x="35029" y="3013335"/>
                  <a:pt x="35295" y="2950066"/>
                  <a:pt x="42673" y="2930099"/>
                </a:cubicBezTo>
                <a:cubicBezTo>
                  <a:pt x="72765" y="2876461"/>
                  <a:pt x="20837" y="2811743"/>
                  <a:pt x="43260" y="2768401"/>
                </a:cubicBezTo>
                <a:cubicBezTo>
                  <a:pt x="44784" y="2755816"/>
                  <a:pt x="43709" y="2744724"/>
                  <a:pt x="41022" y="2734617"/>
                </a:cubicBezTo>
                <a:lnTo>
                  <a:pt x="29707" y="2708118"/>
                </a:lnTo>
                <a:lnTo>
                  <a:pt x="18896" y="2704187"/>
                </a:lnTo>
                <a:lnTo>
                  <a:pt x="16157" y="2686013"/>
                </a:lnTo>
                <a:lnTo>
                  <a:pt x="0" y="2656506"/>
                </a:lnTo>
                <a:cubicBezTo>
                  <a:pt x="46275" y="2648213"/>
                  <a:pt x="-21852" y="2580542"/>
                  <a:pt x="20000" y="2589495"/>
                </a:cubicBezTo>
                <a:cubicBezTo>
                  <a:pt x="9004" y="2539865"/>
                  <a:pt x="51725" y="2561406"/>
                  <a:pt x="4503" y="2517909"/>
                </a:cubicBezTo>
                <a:cubicBezTo>
                  <a:pt x="18312" y="2426183"/>
                  <a:pt x="2043" y="2320005"/>
                  <a:pt x="38580" y="2235940"/>
                </a:cubicBezTo>
                <a:cubicBezTo>
                  <a:pt x="39530" y="2131535"/>
                  <a:pt x="31342" y="1983035"/>
                  <a:pt x="28357" y="1891475"/>
                </a:cubicBezTo>
                <a:cubicBezTo>
                  <a:pt x="18536" y="1816240"/>
                  <a:pt x="53985" y="1820215"/>
                  <a:pt x="16422" y="1754299"/>
                </a:cubicBezTo>
                <a:cubicBezTo>
                  <a:pt x="22523" y="1748800"/>
                  <a:pt x="14115" y="1712020"/>
                  <a:pt x="17619" y="1704948"/>
                </a:cubicBezTo>
                <a:lnTo>
                  <a:pt x="11875" y="1640075"/>
                </a:lnTo>
                <a:lnTo>
                  <a:pt x="10148" y="1637400"/>
                </a:lnTo>
                <a:cubicBezTo>
                  <a:pt x="6571" y="1625366"/>
                  <a:pt x="7662" y="1617809"/>
                  <a:pt x="10809" y="1612250"/>
                </a:cubicBezTo>
                <a:lnTo>
                  <a:pt x="30710" y="1498099"/>
                </a:lnTo>
                <a:lnTo>
                  <a:pt x="28832" y="1497366"/>
                </a:lnTo>
                <a:lnTo>
                  <a:pt x="25420" y="1490044"/>
                </a:lnTo>
                <a:lnTo>
                  <a:pt x="36357" y="1429750"/>
                </a:lnTo>
                <a:cubicBezTo>
                  <a:pt x="56105" y="1395764"/>
                  <a:pt x="51096" y="1348657"/>
                  <a:pt x="63323" y="1316453"/>
                </a:cubicBezTo>
                <a:cubicBezTo>
                  <a:pt x="113953" y="1206017"/>
                  <a:pt x="97314" y="1160971"/>
                  <a:pt x="167299" y="1100758"/>
                </a:cubicBezTo>
                <a:cubicBezTo>
                  <a:pt x="183322" y="1066821"/>
                  <a:pt x="207320" y="1013057"/>
                  <a:pt x="218971" y="997428"/>
                </a:cubicBezTo>
                <a:cubicBezTo>
                  <a:pt x="225661" y="983599"/>
                  <a:pt x="245059" y="996998"/>
                  <a:pt x="249304" y="969068"/>
                </a:cubicBezTo>
                <a:cubicBezTo>
                  <a:pt x="273910" y="912445"/>
                  <a:pt x="257335" y="876944"/>
                  <a:pt x="307518" y="815816"/>
                </a:cubicBezTo>
                <a:cubicBezTo>
                  <a:pt x="319844" y="734499"/>
                  <a:pt x="427269" y="648257"/>
                  <a:pt x="438631" y="588216"/>
                </a:cubicBezTo>
                <a:cubicBezTo>
                  <a:pt x="468336" y="534577"/>
                  <a:pt x="480025" y="521047"/>
                  <a:pt x="494548" y="466832"/>
                </a:cubicBezTo>
                <a:cubicBezTo>
                  <a:pt x="513994" y="444023"/>
                  <a:pt x="469014" y="421695"/>
                  <a:pt x="512985" y="406165"/>
                </a:cubicBezTo>
                <a:cubicBezTo>
                  <a:pt x="519819" y="312467"/>
                  <a:pt x="496295" y="285415"/>
                  <a:pt x="499246" y="226337"/>
                </a:cubicBezTo>
                <a:cubicBezTo>
                  <a:pt x="511217" y="180655"/>
                  <a:pt x="525793" y="85726"/>
                  <a:pt x="530694" y="51692"/>
                </a:cubicBezTo>
                <a:cubicBezTo>
                  <a:pt x="512001" y="39736"/>
                  <a:pt x="522977" y="34428"/>
                  <a:pt x="528655" y="22135"/>
                </a:cubicBezTo>
                <a:cubicBezTo>
                  <a:pt x="511506" y="14446"/>
                  <a:pt x="513258" y="7722"/>
                  <a:pt x="516964" y="1039"/>
                </a:cubicBezTo>
                <a:close/>
              </a:path>
            </a:pathLst>
          </a:custGeom>
          <a:noFill/>
          <a:extLst>
            <a:ext uri="{909E8E84-426E-40DD-AFC4-6F175D3DCCD1}">
              <a14:hiddenFill xmlns:a14="http://schemas.microsoft.com/office/drawing/2010/main">
                <a:solidFill>
                  <a:srgbClr val="FFFFFF"/>
                </a:solidFill>
              </a14:hiddenFill>
            </a:ext>
          </a:extLst>
        </p:spPr>
      </p:pic>
      <p:sp>
        <p:nvSpPr>
          <p:cNvPr id="5" name="Espace réservé du pied de page 4">
            <a:extLst>
              <a:ext uri="{FF2B5EF4-FFF2-40B4-BE49-F238E27FC236}">
                <a16:creationId xmlns:a16="http://schemas.microsoft.com/office/drawing/2014/main" id="{21BC9600-2489-3A12-7005-DDD296509CC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sz="1000" kern="1200">
                <a:solidFill>
                  <a:schemeClr val="tx1">
                    <a:lumMod val="50000"/>
                    <a:lumOff val="50000"/>
                  </a:schemeClr>
                </a:solidFill>
                <a:latin typeface="Calibri" panose="020F0502020204030204"/>
                <a:ea typeface="+mn-ea"/>
                <a:cs typeface="+mn-cs"/>
              </a:rPr>
              <a:t>© SOS BURNOUT BELGIQUE                 </a:t>
            </a:r>
          </a:p>
        </p:txBody>
      </p:sp>
      <p:sp>
        <p:nvSpPr>
          <p:cNvPr id="7" name="Espace réservé du texte 6">
            <a:extLst>
              <a:ext uri="{FF2B5EF4-FFF2-40B4-BE49-F238E27FC236}">
                <a16:creationId xmlns:a16="http://schemas.microsoft.com/office/drawing/2014/main" id="{91FFDCED-F8E9-1E26-8035-AEE0371A7B5A}"/>
              </a:ext>
            </a:extLst>
          </p:cNvPr>
          <p:cNvSpPr>
            <a:spLocks noGrp="1"/>
          </p:cNvSpPr>
          <p:nvPr>
            <p:ph type="body" idx="1"/>
          </p:nvPr>
        </p:nvSpPr>
        <p:spPr>
          <a:xfrm>
            <a:off x="995183" y="4528928"/>
            <a:ext cx="6352721" cy="1500187"/>
          </a:xfrm>
        </p:spPr>
        <p:txBody>
          <a:bodyPr>
            <a:normAutofit lnSpcReduction="10000"/>
          </a:bodyPr>
          <a:lstStyle/>
          <a:p>
            <a:r>
              <a:rPr lang="fr-BE" sz="1800" dirty="0"/>
              <a:t>Exemples : </a:t>
            </a:r>
          </a:p>
          <a:p>
            <a:r>
              <a:rPr lang="fr-BE" sz="1800" dirty="0"/>
              <a:t>Pour une reprise le jeudi 14/05 vous devez  introduire votre demande le mercredi 13/05 au plus tard</a:t>
            </a:r>
          </a:p>
          <a:p>
            <a:r>
              <a:rPr lang="fr-BE" sz="1800" dirty="0"/>
              <a:t>Pour une reprise le lundi 06/06, vous devez introduire votre demande le vendredi 03/06 au plus tard</a:t>
            </a:r>
          </a:p>
        </p:txBody>
      </p:sp>
    </p:spTree>
    <p:extLst>
      <p:ext uri="{BB962C8B-B14F-4D97-AF65-F5344CB8AC3E}">
        <p14:creationId xmlns:p14="http://schemas.microsoft.com/office/powerpoint/2010/main" val="745313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74978B4-6D11-B926-6E61-12CE4E3F7CD2}"/>
              </a:ext>
            </a:extLst>
          </p:cNvPr>
          <p:cNvSpPr/>
          <p:nvPr/>
        </p:nvSpPr>
        <p:spPr>
          <a:xfrm>
            <a:off x="3732112" y="4393416"/>
            <a:ext cx="2960702" cy="177632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BE"/>
          </a:p>
        </p:txBody>
      </p:sp>
      <p:sp>
        <p:nvSpPr>
          <p:cNvPr id="12" name="Rectangle 11">
            <a:extLst>
              <a:ext uri="{FF2B5EF4-FFF2-40B4-BE49-F238E27FC236}">
                <a16:creationId xmlns:a16="http://schemas.microsoft.com/office/drawing/2014/main" id="{3CE94839-104F-7617-95DC-11CC8F794B7D}"/>
              </a:ext>
            </a:extLst>
          </p:cNvPr>
          <p:cNvSpPr/>
          <p:nvPr/>
        </p:nvSpPr>
        <p:spPr>
          <a:xfrm>
            <a:off x="2961603" y="2379877"/>
            <a:ext cx="3112823" cy="104912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BE"/>
          </a:p>
        </p:txBody>
      </p:sp>
      <p:sp>
        <p:nvSpPr>
          <p:cNvPr id="11" name="Ellipse 10">
            <a:extLst>
              <a:ext uri="{FF2B5EF4-FFF2-40B4-BE49-F238E27FC236}">
                <a16:creationId xmlns:a16="http://schemas.microsoft.com/office/drawing/2014/main" id="{91782029-60E8-6EF8-15A3-EF6E03CA7DC4}"/>
              </a:ext>
            </a:extLst>
          </p:cNvPr>
          <p:cNvSpPr/>
          <p:nvPr/>
        </p:nvSpPr>
        <p:spPr>
          <a:xfrm>
            <a:off x="6820096" y="3183410"/>
            <a:ext cx="4550913" cy="268088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BE"/>
          </a:p>
        </p:txBody>
      </p:sp>
      <p:sp>
        <p:nvSpPr>
          <p:cNvPr id="10" name="Ellipse 9">
            <a:extLst>
              <a:ext uri="{FF2B5EF4-FFF2-40B4-BE49-F238E27FC236}">
                <a16:creationId xmlns:a16="http://schemas.microsoft.com/office/drawing/2014/main" id="{7B7850EA-22DB-5B72-5857-670D2BF4F70D}"/>
              </a:ext>
            </a:extLst>
          </p:cNvPr>
          <p:cNvSpPr/>
          <p:nvPr/>
        </p:nvSpPr>
        <p:spPr>
          <a:xfrm>
            <a:off x="6074427" y="688263"/>
            <a:ext cx="6117574" cy="226586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BE"/>
          </a:p>
        </p:txBody>
      </p:sp>
      <p:sp>
        <p:nvSpPr>
          <p:cNvPr id="2" name="Ellipse 1">
            <a:extLst>
              <a:ext uri="{FF2B5EF4-FFF2-40B4-BE49-F238E27FC236}">
                <a16:creationId xmlns:a16="http://schemas.microsoft.com/office/drawing/2014/main" id="{0BF22095-3CC8-18F4-11DC-F55977DEB3D3}"/>
              </a:ext>
            </a:extLst>
          </p:cNvPr>
          <p:cNvSpPr/>
          <p:nvPr/>
        </p:nvSpPr>
        <p:spPr>
          <a:xfrm>
            <a:off x="137652" y="157316"/>
            <a:ext cx="6117575" cy="194648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BE"/>
          </a:p>
        </p:txBody>
      </p:sp>
      <p:pic>
        <p:nvPicPr>
          <p:cNvPr id="2050" name="Picture 2" descr="Gratuit Ampoule Photos">
            <a:extLst>
              <a:ext uri="{FF2B5EF4-FFF2-40B4-BE49-F238E27FC236}">
                <a16:creationId xmlns:a16="http://schemas.microsoft.com/office/drawing/2014/main" id="{7A1EEF28-78C6-2CA7-8098-9B283D9183D6}"/>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b="503"/>
          <a:stretch/>
        </p:blipFill>
        <p:spPr bwMode="auto">
          <a:xfrm>
            <a:off x="289732" y="3061938"/>
            <a:ext cx="3360599" cy="3343701"/>
          </a:xfrm>
          <a:custGeom>
            <a:avLst/>
            <a:gdLst/>
            <a:ahLst/>
            <a:cxnLst/>
            <a:rect l="l" t="t" r="r" b="b"/>
            <a:pathLst>
              <a:path w="4926647" h="4901874">
                <a:moveTo>
                  <a:pt x="2827942" y="2033"/>
                </a:moveTo>
                <a:cubicBezTo>
                  <a:pt x="2901705" y="5050"/>
                  <a:pt x="2973640" y="11422"/>
                  <a:pt x="3043325" y="21136"/>
                </a:cubicBezTo>
                <a:cubicBezTo>
                  <a:pt x="3600804" y="98849"/>
                  <a:pt x="4185553" y="476257"/>
                  <a:pt x="4498894" y="902802"/>
                </a:cubicBezTo>
                <a:cubicBezTo>
                  <a:pt x="4812235" y="1329346"/>
                  <a:pt x="4950223" y="2037621"/>
                  <a:pt x="4923373" y="2580407"/>
                </a:cubicBezTo>
                <a:cubicBezTo>
                  <a:pt x="4896522" y="3123192"/>
                  <a:pt x="4745612" y="3772883"/>
                  <a:pt x="4337788" y="4159516"/>
                </a:cubicBezTo>
                <a:cubicBezTo>
                  <a:pt x="3929963" y="4546150"/>
                  <a:pt x="3081282" y="4930377"/>
                  <a:pt x="2476425" y="4900207"/>
                </a:cubicBezTo>
                <a:cubicBezTo>
                  <a:pt x="1871566" y="4870038"/>
                  <a:pt x="1119757" y="4406651"/>
                  <a:pt x="708641" y="3978500"/>
                </a:cubicBezTo>
                <a:cubicBezTo>
                  <a:pt x="297525" y="3550349"/>
                  <a:pt x="-64504" y="2921632"/>
                  <a:pt x="9726" y="2331303"/>
                </a:cubicBezTo>
                <a:cubicBezTo>
                  <a:pt x="83957" y="1740973"/>
                  <a:pt x="273797" y="1052469"/>
                  <a:pt x="1154021" y="436525"/>
                </a:cubicBezTo>
                <a:cubicBezTo>
                  <a:pt x="1705608" y="124217"/>
                  <a:pt x="2311596" y="-19083"/>
                  <a:pt x="2827942" y="2033"/>
                </a:cubicBezTo>
                <a:close/>
              </a:path>
            </a:pathLst>
          </a:custGeom>
          <a:noFill/>
          <a:extLst>
            <a:ext uri="{909E8E84-426E-40DD-AFC4-6F175D3DCCD1}">
              <a14:hiddenFill xmlns:a14="http://schemas.microsoft.com/office/drawing/2010/main">
                <a:solidFill>
                  <a:srgbClr val="FFFFFF"/>
                </a:solidFill>
              </a14:hiddenFill>
            </a:ext>
          </a:extLst>
        </p:spPr>
      </p:pic>
      <p:grpSp>
        <p:nvGrpSpPr>
          <p:cNvPr id="2103" name="Group 2102">
            <a:extLst>
              <a:ext uri="{FF2B5EF4-FFF2-40B4-BE49-F238E27FC236}">
                <a16:creationId xmlns:a16="http://schemas.microsoft.com/office/drawing/2014/main" id="{A825BD3A-E149-3C61-449F-23D1B09562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286" y="4780067"/>
            <a:ext cx="2129121" cy="2098001"/>
            <a:chOff x="-60285" y="4581559"/>
            <a:chExt cx="2330572" cy="2296509"/>
          </a:xfrm>
        </p:grpSpPr>
        <p:sp>
          <p:nvSpPr>
            <p:cNvPr id="2104" name="Freeform: Shape 2103">
              <a:extLst>
                <a:ext uri="{FF2B5EF4-FFF2-40B4-BE49-F238E27FC236}">
                  <a16:creationId xmlns:a16="http://schemas.microsoft.com/office/drawing/2014/main" id="{C43B6EA6-9E0B-9973-F921-86CF410DE8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1400132">
              <a:off x="1054559" y="5611570"/>
              <a:ext cx="374890" cy="373361"/>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849482"/>
                <a:gd name="connsiteY0" fmla="*/ 2 h 4963949"/>
                <a:gd name="connsiteX1" fmla="*/ 4735908 w 4849482"/>
                <a:gd name="connsiteY1" fmla="*/ 1905908 h 4963949"/>
                <a:gd name="connsiteX2" fmla="*/ 4451030 w 4849482"/>
                <a:gd name="connsiteY2" fmla="*/ 3809089 h 4963949"/>
                <a:gd name="connsiteX3" fmla="*/ 3419865 w 4849482"/>
                <a:gd name="connsiteY3" fmla="*/ 4844857 h 4963949"/>
                <a:gd name="connsiteX4" fmla="*/ 1074535 w 4849482"/>
                <a:gd name="connsiteY4" fmla="*/ 4657238 h 4963949"/>
                <a:gd name="connsiteX5" fmla="*/ 33359 w 4849482"/>
                <a:gd name="connsiteY5" fmla="*/ 2995667 h 4963949"/>
                <a:gd name="connsiteX6" fmla="*/ 592137 w 4849482"/>
                <a:gd name="connsiteY6" fmla="*/ 805858 h 4963949"/>
                <a:gd name="connsiteX7" fmla="*/ 2649000 w 4849482"/>
                <a:gd name="connsiteY7" fmla="*/ 2 h 4963949"/>
                <a:gd name="connsiteX0" fmla="*/ 2649000 w 4942023"/>
                <a:gd name="connsiteY0" fmla="*/ 2 h 4678955"/>
                <a:gd name="connsiteX1" fmla="*/ 4735908 w 4942023"/>
                <a:gd name="connsiteY1" fmla="*/ 1905908 h 4678955"/>
                <a:gd name="connsiteX2" fmla="*/ 4451030 w 4942023"/>
                <a:gd name="connsiteY2" fmla="*/ 3809089 h 4678955"/>
                <a:gd name="connsiteX3" fmla="*/ 1074535 w 4942023"/>
                <a:gd name="connsiteY3" fmla="*/ 4657238 h 4678955"/>
                <a:gd name="connsiteX4" fmla="*/ 33359 w 4942023"/>
                <a:gd name="connsiteY4" fmla="*/ 2995667 h 4678955"/>
                <a:gd name="connsiteX5" fmla="*/ 592137 w 4942023"/>
                <a:gd name="connsiteY5" fmla="*/ 805858 h 4678955"/>
                <a:gd name="connsiteX6" fmla="*/ 2649000 w 4942023"/>
                <a:gd name="connsiteY6" fmla="*/ 2 h 4678955"/>
                <a:gd name="connsiteX0" fmla="*/ 2649000 w 4806392"/>
                <a:gd name="connsiteY0" fmla="*/ 2 h 4842789"/>
                <a:gd name="connsiteX1" fmla="*/ 4735908 w 4806392"/>
                <a:gd name="connsiteY1" fmla="*/ 1905908 h 4842789"/>
                <a:gd name="connsiteX2" fmla="*/ 3706624 w 4806392"/>
                <a:gd name="connsiteY2" fmla="*/ 4493428 h 4842789"/>
                <a:gd name="connsiteX3" fmla="*/ 1074535 w 4806392"/>
                <a:gd name="connsiteY3" fmla="*/ 4657238 h 4842789"/>
                <a:gd name="connsiteX4" fmla="*/ 33359 w 4806392"/>
                <a:gd name="connsiteY4" fmla="*/ 2995667 h 4842789"/>
                <a:gd name="connsiteX5" fmla="*/ 592137 w 4806392"/>
                <a:gd name="connsiteY5" fmla="*/ 805858 h 4842789"/>
                <a:gd name="connsiteX6" fmla="*/ 2649000 w 4806392"/>
                <a:gd name="connsiteY6" fmla="*/ 2 h 4842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06392" h="4842789">
                  <a:moveTo>
                    <a:pt x="2649000" y="2"/>
                  </a:moveTo>
                  <a:cubicBezTo>
                    <a:pt x="3339628" y="183344"/>
                    <a:pt x="4435570" y="1271060"/>
                    <a:pt x="4735908" y="1905908"/>
                  </a:cubicBezTo>
                  <a:cubicBezTo>
                    <a:pt x="5036246" y="2540756"/>
                    <a:pt x="4316853" y="4034873"/>
                    <a:pt x="3706624" y="4493428"/>
                  </a:cubicBezTo>
                  <a:cubicBezTo>
                    <a:pt x="3096395" y="4951983"/>
                    <a:pt x="1686746" y="4906865"/>
                    <a:pt x="1074535" y="4657238"/>
                  </a:cubicBezTo>
                  <a:cubicBezTo>
                    <a:pt x="462324" y="4407611"/>
                    <a:pt x="145196" y="3624902"/>
                    <a:pt x="33359" y="2995667"/>
                  </a:cubicBezTo>
                  <a:cubicBezTo>
                    <a:pt x="-94426" y="2318585"/>
                    <a:pt x="156197" y="1305135"/>
                    <a:pt x="592137" y="805858"/>
                  </a:cubicBezTo>
                  <a:cubicBezTo>
                    <a:pt x="1028077" y="306581"/>
                    <a:pt x="1996327" y="30750"/>
                    <a:pt x="2649000" y="2"/>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05" name="Freeform: Shape 2104">
              <a:extLst>
                <a:ext uri="{FF2B5EF4-FFF2-40B4-BE49-F238E27FC236}">
                  <a16:creationId xmlns:a16="http://schemas.microsoft.com/office/drawing/2014/main" id="{5C1932EE-D34B-922C-21DE-B9EDF81185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29076">
              <a:off x="962723" y="6319494"/>
              <a:ext cx="1307564" cy="558574"/>
            </a:xfrm>
            <a:custGeom>
              <a:avLst/>
              <a:gdLst>
                <a:gd name="connsiteX0" fmla="*/ 1307564 w 1307564"/>
                <a:gd name="connsiteY0" fmla="*/ 360848 h 558574"/>
                <a:gd name="connsiteX1" fmla="*/ 1264610 w 1307564"/>
                <a:gd name="connsiteY1" fmla="*/ 558387 h 558574"/>
                <a:gd name="connsiteX2" fmla="*/ 496925 w 1307564"/>
                <a:gd name="connsiteY2" fmla="*/ 469382 h 558574"/>
                <a:gd name="connsiteX3" fmla="*/ 472802 w 1307564"/>
                <a:gd name="connsiteY3" fmla="*/ 464872 h 558574"/>
                <a:gd name="connsiteX4" fmla="*/ 0 w 1307564"/>
                <a:gd name="connsiteY4" fmla="*/ 0 h 558574"/>
                <a:gd name="connsiteX5" fmla="*/ 152076 w 1307564"/>
                <a:gd name="connsiteY5" fmla="*/ 41404 h 558574"/>
                <a:gd name="connsiteX6" fmla="*/ 1307564 w 1307564"/>
                <a:gd name="connsiteY6" fmla="*/ 360848 h 558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7564" h="558574">
                  <a:moveTo>
                    <a:pt x="1307564" y="360848"/>
                  </a:moveTo>
                  <a:cubicBezTo>
                    <a:pt x="1303188" y="403876"/>
                    <a:pt x="1279827" y="564823"/>
                    <a:pt x="1264610" y="558387"/>
                  </a:cubicBezTo>
                  <a:cubicBezTo>
                    <a:pt x="1237694" y="559849"/>
                    <a:pt x="802592" y="520038"/>
                    <a:pt x="496925" y="469382"/>
                  </a:cubicBezTo>
                  <a:lnTo>
                    <a:pt x="472802" y="464872"/>
                  </a:lnTo>
                  <a:lnTo>
                    <a:pt x="0" y="0"/>
                  </a:lnTo>
                  <a:lnTo>
                    <a:pt x="152076" y="41404"/>
                  </a:lnTo>
                  <a:cubicBezTo>
                    <a:pt x="614511" y="166095"/>
                    <a:pt x="1270124" y="336305"/>
                    <a:pt x="1307564" y="360848"/>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06" name="Freeform: Shape 2105">
              <a:extLst>
                <a:ext uri="{FF2B5EF4-FFF2-40B4-BE49-F238E27FC236}">
                  <a16:creationId xmlns:a16="http://schemas.microsoft.com/office/drawing/2014/main" id="{8A1A34FE-FDB4-353C-884F-97E00A77C8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29076">
              <a:off x="962723" y="6319494"/>
              <a:ext cx="1307564" cy="558574"/>
            </a:xfrm>
            <a:custGeom>
              <a:avLst/>
              <a:gdLst>
                <a:gd name="connsiteX0" fmla="*/ 1307564 w 1307564"/>
                <a:gd name="connsiteY0" fmla="*/ 360848 h 558574"/>
                <a:gd name="connsiteX1" fmla="*/ 1264610 w 1307564"/>
                <a:gd name="connsiteY1" fmla="*/ 558387 h 558574"/>
                <a:gd name="connsiteX2" fmla="*/ 496925 w 1307564"/>
                <a:gd name="connsiteY2" fmla="*/ 469382 h 558574"/>
                <a:gd name="connsiteX3" fmla="*/ 472802 w 1307564"/>
                <a:gd name="connsiteY3" fmla="*/ 464872 h 558574"/>
                <a:gd name="connsiteX4" fmla="*/ 0 w 1307564"/>
                <a:gd name="connsiteY4" fmla="*/ 0 h 558574"/>
                <a:gd name="connsiteX5" fmla="*/ 152076 w 1307564"/>
                <a:gd name="connsiteY5" fmla="*/ 41404 h 558574"/>
                <a:gd name="connsiteX6" fmla="*/ 1307564 w 1307564"/>
                <a:gd name="connsiteY6" fmla="*/ 360848 h 558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7564" h="558574">
                  <a:moveTo>
                    <a:pt x="1307564" y="360848"/>
                  </a:moveTo>
                  <a:cubicBezTo>
                    <a:pt x="1303188" y="403876"/>
                    <a:pt x="1279827" y="564823"/>
                    <a:pt x="1264610" y="558387"/>
                  </a:cubicBezTo>
                  <a:cubicBezTo>
                    <a:pt x="1237694" y="559849"/>
                    <a:pt x="802592" y="520038"/>
                    <a:pt x="496925" y="469382"/>
                  </a:cubicBezTo>
                  <a:lnTo>
                    <a:pt x="472802" y="464872"/>
                  </a:lnTo>
                  <a:lnTo>
                    <a:pt x="0" y="0"/>
                  </a:lnTo>
                  <a:lnTo>
                    <a:pt x="152076" y="41404"/>
                  </a:lnTo>
                  <a:cubicBezTo>
                    <a:pt x="614511" y="166095"/>
                    <a:pt x="1270124" y="336305"/>
                    <a:pt x="1307564" y="360848"/>
                  </a:cubicBezTo>
                  <a:close/>
                </a:path>
              </a:pathLst>
            </a:custGeom>
            <a:solidFill>
              <a:schemeClr val="accent3">
                <a:lumMod val="20000"/>
                <a:lumOff val="8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07" name="Freeform: Shape 2106">
              <a:extLst>
                <a:ext uri="{FF2B5EF4-FFF2-40B4-BE49-F238E27FC236}">
                  <a16:creationId xmlns:a16="http://schemas.microsoft.com/office/drawing/2014/main" id="{9765F686-D93C-21BC-5196-BEC7649DE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938007" flipV="1">
              <a:off x="-570599" y="5091873"/>
              <a:ext cx="1904974" cy="884345"/>
            </a:xfrm>
            <a:custGeom>
              <a:avLst/>
              <a:gdLst>
                <a:gd name="connsiteX0" fmla="*/ 0 w 1904974"/>
                <a:gd name="connsiteY0" fmla="*/ 421557 h 884345"/>
                <a:gd name="connsiteX1" fmla="*/ 416370 w 1904974"/>
                <a:gd name="connsiteY1" fmla="*/ 530740 h 884345"/>
                <a:gd name="connsiteX2" fmla="*/ 1800731 w 1904974"/>
                <a:gd name="connsiteY2" fmla="*/ 866036 h 884345"/>
                <a:gd name="connsiteX3" fmla="*/ 1904485 w 1904974"/>
                <a:gd name="connsiteY3" fmla="*/ 880134 h 884345"/>
                <a:gd name="connsiteX4" fmla="*/ 1894966 w 1904974"/>
                <a:gd name="connsiteY4" fmla="*/ 779469 h 884345"/>
                <a:gd name="connsiteX5" fmla="*/ 1761844 w 1904974"/>
                <a:gd name="connsiteY5" fmla="*/ 402374 h 884345"/>
                <a:gd name="connsiteX6" fmla="*/ 1377785 w 1904974"/>
                <a:gd name="connsiteY6" fmla="*/ 3317 h 884345"/>
                <a:gd name="connsiteX7" fmla="*/ 1372668 w 1904974"/>
                <a:gd name="connsiteY7" fmla="*/ 0 h 884345"/>
                <a:gd name="connsiteX8" fmla="*/ 337869 w 1904974"/>
                <a:gd name="connsiteY8" fmla="*/ 139908 h 884345"/>
                <a:gd name="connsiteX9" fmla="*/ 188081 w 1904974"/>
                <a:gd name="connsiteY9" fmla="*/ 203651 h 884345"/>
                <a:gd name="connsiteX10" fmla="*/ 125663 w 1904974"/>
                <a:gd name="connsiteY10" fmla="*/ 268413 h 884345"/>
                <a:gd name="connsiteX11" fmla="*/ 0 w 1904974"/>
                <a:gd name="connsiteY11" fmla="*/ 421557 h 884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04974" h="884345">
                  <a:moveTo>
                    <a:pt x="0" y="421557"/>
                  </a:moveTo>
                  <a:cubicBezTo>
                    <a:pt x="3634" y="427260"/>
                    <a:pt x="235761" y="473169"/>
                    <a:pt x="416370" y="530740"/>
                  </a:cubicBezTo>
                  <a:lnTo>
                    <a:pt x="1800731" y="866036"/>
                  </a:lnTo>
                  <a:cubicBezTo>
                    <a:pt x="1847450" y="875071"/>
                    <a:pt x="1894389" y="892323"/>
                    <a:pt x="1904485" y="880134"/>
                  </a:cubicBezTo>
                  <a:cubicBezTo>
                    <a:pt x="1907165" y="859490"/>
                    <a:pt x="1898113" y="808332"/>
                    <a:pt x="1894966" y="779469"/>
                  </a:cubicBezTo>
                  <a:cubicBezTo>
                    <a:pt x="1878988" y="675447"/>
                    <a:pt x="1847255" y="520751"/>
                    <a:pt x="1761844" y="402374"/>
                  </a:cubicBezTo>
                  <a:cubicBezTo>
                    <a:pt x="1676433" y="283997"/>
                    <a:pt x="1531056" y="114087"/>
                    <a:pt x="1377785" y="3317"/>
                  </a:cubicBezTo>
                  <a:lnTo>
                    <a:pt x="1372668" y="0"/>
                  </a:lnTo>
                  <a:lnTo>
                    <a:pt x="337869" y="139908"/>
                  </a:lnTo>
                  <a:lnTo>
                    <a:pt x="188081" y="203651"/>
                  </a:lnTo>
                  <a:lnTo>
                    <a:pt x="125663" y="268413"/>
                  </a:lnTo>
                  <a:cubicBezTo>
                    <a:pt x="56438" y="343137"/>
                    <a:pt x="7361" y="404648"/>
                    <a:pt x="0" y="421557"/>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08" name="Freeform: Shape 2107">
              <a:extLst>
                <a:ext uri="{FF2B5EF4-FFF2-40B4-BE49-F238E27FC236}">
                  <a16:creationId xmlns:a16="http://schemas.microsoft.com/office/drawing/2014/main" id="{FE8DE9D2-D672-9E15-CAC0-BF51EC189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938007" flipV="1">
              <a:off x="-570599" y="5091873"/>
              <a:ext cx="1904974" cy="884345"/>
            </a:xfrm>
            <a:custGeom>
              <a:avLst/>
              <a:gdLst>
                <a:gd name="connsiteX0" fmla="*/ 0 w 1904974"/>
                <a:gd name="connsiteY0" fmla="*/ 421557 h 884345"/>
                <a:gd name="connsiteX1" fmla="*/ 416370 w 1904974"/>
                <a:gd name="connsiteY1" fmla="*/ 530740 h 884345"/>
                <a:gd name="connsiteX2" fmla="*/ 1800731 w 1904974"/>
                <a:gd name="connsiteY2" fmla="*/ 866036 h 884345"/>
                <a:gd name="connsiteX3" fmla="*/ 1904485 w 1904974"/>
                <a:gd name="connsiteY3" fmla="*/ 880134 h 884345"/>
                <a:gd name="connsiteX4" fmla="*/ 1894966 w 1904974"/>
                <a:gd name="connsiteY4" fmla="*/ 779469 h 884345"/>
                <a:gd name="connsiteX5" fmla="*/ 1761844 w 1904974"/>
                <a:gd name="connsiteY5" fmla="*/ 402374 h 884345"/>
                <a:gd name="connsiteX6" fmla="*/ 1377785 w 1904974"/>
                <a:gd name="connsiteY6" fmla="*/ 3317 h 884345"/>
                <a:gd name="connsiteX7" fmla="*/ 1372668 w 1904974"/>
                <a:gd name="connsiteY7" fmla="*/ 0 h 884345"/>
                <a:gd name="connsiteX8" fmla="*/ 337869 w 1904974"/>
                <a:gd name="connsiteY8" fmla="*/ 139908 h 884345"/>
                <a:gd name="connsiteX9" fmla="*/ 188081 w 1904974"/>
                <a:gd name="connsiteY9" fmla="*/ 203651 h 884345"/>
                <a:gd name="connsiteX10" fmla="*/ 125663 w 1904974"/>
                <a:gd name="connsiteY10" fmla="*/ 268413 h 884345"/>
                <a:gd name="connsiteX11" fmla="*/ 0 w 1904974"/>
                <a:gd name="connsiteY11" fmla="*/ 421557 h 884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04974" h="884345">
                  <a:moveTo>
                    <a:pt x="0" y="421557"/>
                  </a:moveTo>
                  <a:cubicBezTo>
                    <a:pt x="3634" y="427260"/>
                    <a:pt x="235761" y="473169"/>
                    <a:pt x="416370" y="530740"/>
                  </a:cubicBezTo>
                  <a:lnTo>
                    <a:pt x="1800731" y="866036"/>
                  </a:lnTo>
                  <a:cubicBezTo>
                    <a:pt x="1847450" y="875071"/>
                    <a:pt x="1894389" y="892323"/>
                    <a:pt x="1904485" y="880134"/>
                  </a:cubicBezTo>
                  <a:cubicBezTo>
                    <a:pt x="1907165" y="859490"/>
                    <a:pt x="1898113" y="808332"/>
                    <a:pt x="1894966" y="779469"/>
                  </a:cubicBezTo>
                  <a:cubicBezTo>
                    <a:pt x="1878988" y="675447"/>
                    <a:pt x="1847255" y="520751"/>
                    <a:pt x="1761844" y="402374"/>
                  </a:cubicBezTo>
                  <a:cubicBezTo>
                    <a:pt x="1676433" y="283997"/>
                    <a:pt x="1531056" y="114087"/>
                    <a:pt x="1377785" y="3317"/>
                  </a:cubicBezTo>
                  <a:lnTo>
                    <a:pt x="1372668" y="0"/>
                  </a:lnTo>
                  <a:lnTo>
                    <a:pt x="337869" y="139908"/>
                  </a:lnTo>
                  <a:lnTo>
                    <a:pt x="188081" y="203651"/>
                  </a:lnTo>
                  <a:lnTo>
                    <a:pt x="125663" y="268413"/>
                  </a:lnTo>
                  <a:cubicBezTo>
                    <a:pt x="56438" y="343137"/>
                    <a:pt x="7361" y="404648"/>
                    <a:pt x="0" y="421557"/>
                  </a:cubicBezTo>
                  <a:close/>
                </a:path>
              </a:pathLst>
            </a:custGeom>
            <a:solidFill>
              <a:schemeClr val="accent4">
                <a:lumMod val="40000"/>
                <a:lumOff val="60000"/>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098" name="ZoneTexte 2097">
            <a:extLst>
              <a:ext uri="{FF2B5EF4-FFF2-40B4-BE49-F238E27FC236}">
                <a16:creationId xmlns:a16="http://schemas.microsoft.com/office/drawing/2014/main" id="{E33F6EF0-D542-4DFF-6F0B-E91741F29618}"/>
              </a:ext>
            </a:extLst>
          </p:cNvPr>
          <p:cNvSpPr txBox="1"/>
          <p:nvPr/>
        </p:nvSpPr>
        <p:spPr>
          <a:xfrm>
            <a:off x="6692814" y="993708"/>
            <a:ext cx="5499186" cy="2252565"/>
          </a:xfrm>
          <a:prstGeom prst="rect">
            <a:avLst/>
          </a:prstGeom>
        </p:spPr>
        <p:txBody>
          <a:bodyPr vert="horz" lIns="91440" tIns="45720" rIns="91440" bIns="45720" rtlCol="0">
            <a:normAutofit/>
          </a:bodyPr>
          <a:lstStyle/>
          <a:p>
            <a:pPr>
              <a:lnSpc>
                <a:spcPct val="90000"/>
              </a:lnSpc>
              <a:spcAft>
                <a:spcPts val="800"/>
              </a:spcAft>
            </a:pPr>
            <a:endParaRPr lang="en-US" sz="1600" b="1" dirty="0"/>
          </a:p>
          <a:p>
            <a:pPr>
              <a:lnSpc>
                <a:spcPct val="90000"/>
              </a:lnSpc>
              <a:spcAft>
                <a:spcPts val="800"/>
              </a:spcAft>
            </a:pPr>
            <a:r>
              <a:rPr lang="en-US" b="1" i="1" u="sng" dirty="0" err="1">
                <a:effectLst/>
              </a:rPr>
              <a:t>avez</a:t>
            </a:r>
            <a:r>
              <a:rPr lang="en-US" b="1" i="1" u="sng" dirty="0">
                <a:effectLst/>
              </a:rPr>
              <a:t> </a:t>
            </a:r>
            <a:r>
              <a:rPr lang="en-US" b="1" i="1" u="sng" dirty="0" err="1">
                <a:effectLst/>
              </a:rPr>
              <a:t>plusieurs</a:t>
            </a:r>
            <a:r>
              <a:rPr lang="en-US" b="1" i="1" u="sng" dirty="0">
                <a:effectLst/>
              </a:rPr>
              <a:t> </a:t>
            </a:r>
            <a:r>
              <a:rPr lang="en-US" b="1" i="1" u="sng" dirty="0" err="1">
                <a:effectLst/>
              </a:rPr>
              <a:t>employeurs</a:t>
            </a:r>
            <a:r>
              <a:rPr lang="en-US" b="1" i="1" u="sng" dirty="0">
                <a:effectLst/>
              </a:rPr>
              <a:t> ? </a:t>
            </a:r>
          </a:p>
          <a:p>
            <a:pPr>
              <a:lnSpc>
                <a:spcPct val="90000"/>
              </a:lnSpc>
              <a:spcAft>
                <a:spcPts val="800"/>
              </a:spcAft>
            </a:pPr>
            <a:r>
              <a:rPr lang="en-US" sz="1600" dirty="0" err="1">
                <a:effectLst/>
              </a:rPr>
              <a:t>Vous</a:t>
            </a:r>
            <a:r>
              <a:rPr lang="en-US" sz="1600" dirty="0">
                <a:effectLst/>
              </a:rPr>
              <a:t> </a:t>
            </a:r>
            <a:r>
              <a:rPr lang="en-US" sz="1600" dirty="0" err="1">
                <a:effectLst/>
              </a:rPr>
              <a:t>devez</a:t>
            </a:r>
            <a:r>
              <a:rPr lang="en-US" sz="1600" dirty="0">
                <a:effectLst/>
              </a:rPr>
              <a:t> informer </a:t>
            </a:r>
            <a:r>
              <a:rPr lang="en-US" sz="1600" b="1" dirty="0" err="1">
                <a:effectLst/>
              </a:rPr>
              <a:t>tous</a:t>
            </a:r>
            <a:r>
              <a:rPr lang="en-US" sz="1600" b="1" dirty="0">
                <a:effectLst/>
              </a:rPr>
              <a:t> </a:t>
            </a:r>
            <a:r>
              <a:rPr lang="en-US" sz="1600" b="1" dirty="0" err="1">
                <a:effectLst/>
              </a:rPr>
              <a:t>vos</a:t>
            </a:r>
            <a:r>
              <a:rPr lang="en-US" sz="1600" b="1" dirty="0">
                <a:effectLst/>
              </a:rPr>
              <a:t> </a:t>
            </a:r>
            <a:r>
              <a:rPr lang="en-US" sz="1600" b="1" dirty="0" err="1">
                <a:effectLst/>
              </a:rPr>
              <a:t>employeurs</a:t>
            </a:r>
            <a:r>
              <a:rPr lang="en-US" sz="1600" b="1" dirty="0">
                <a:effectLst/>
              </a:rPr>
              <a:t> </a:t>
            </a:r>
            <a:r>
              <a:rPr lang="en-US" sz="1600" dirty="0">
                <a:effectLst/>
              </a:rPr>
              <a:t>de </a:t>
            </a:r>
            <a:r>
              <a:rPr lang="en-US" sz="1600" dirty="0" err="1">
                <a:effectLst/>
              </a:rPr>
              <a:t>votre</a:t>
            </a:r>
            <a:r>
              <a:rPr lang="en-US" sz="1600" dirty="0">
                <a:effectLst/>
              </a:rPr>
              <a:t> </a:t>
            </a:r>
            <a:r>
              <a:rPr lang="en-US" sz="1600" dirty="0" err="1">
                <a:effectLst/>
              </a:rPr>
              <a:t>incapacité</a:t>
            </a:r>
            <a:r>
              <a:rPr lang="en-US" sz="1600" dirty="0">
                <a:effectLst/>
              </a:rPr>
              <a:t> de travail et </a:t>
            </a:r>
            <a:r>
              <a:rPr lang="en-US" sz="1600" dirty="0" err="1">
                <a:effectLst/>
              </a:rPr>
              <a:t>devez</a:t>
            </a:r>
            <a:r>
              <a:rPr lang="en-US" sz="1600" dirty="0">
                <a:effectLst/>
              </a:rPr>
              <a:t> </a:t>
            </a:r>
            <a:r>
              <a:rPr lang="en-US" sz="1600" dirty="0" err="1">
                <a:effectLst/>
              </a:rPr>
              <a:t>introduire</a:t>
            </a:r>
            <a:r>
              <a:rPr lang="en-US" sz="1600" dirty="0">
                <a:effectLst/>
              </a:rPr>
              <a:t> </a:t>
            </a:r>
            <a:r>
              <a:rPr lang="en-US" sz="1600" dirty="0" err="1">
                <a:effectLst/>
              </a:rPr>
              <a:t>une</a:t>
            </a:r>
            <a:r>
              <a:rPr lang="en-US" sz="1600" dirty="0">
                <a:effectLst/>
              </a:rPr>
              <a:t> </a:t>
            </a:r>
            <a:r>
              <a:rPr lang="en-US" sz="1600" dirty="0" err="1">
                <a:effectLst/>
              </a:rPr>
              <a:t>demande</a:t>
            </a:r>
            <a:r>
              <a:rPr lang="en-US" sz="1600" dirty="0">
                <a:effectLst/>
              </a:rPr>
              <a:t> </a:t>
            </a:r>
            <a:r>
              <a:rPr lang="en-US" sz="1600" dirty="0" err="1">
                <a:effectLst/>
              </a:rPr>
              <a:t>d’autorisation</a:t>
            </a:r>
            <a:r>
              <a:rPr lang="en-US" sz="1600" dirty="0">
                <a:effectLst/>
              </a:rPr>
              <a:t> de prestation à temps </a:t>
            </a:r>
            <a:r>
              <a:rPr lang="en-US" sz="1600" dirty="0" err="1">
                <a:effectLst/>
              </a:rPr>
              <a:t>partiel</a:t>
            </a:r>
            <a:r>
              <a:rPr lang="en-US" sz="1600" dirty="0">
                <a:effectLst/>
              </a:rPr>
              <a:t> </a:t>
            </a:r>
            <a:r>
              <a:rPr lang="en-US" sz="1600" dirty="0" err="1">
                <a:effectLst/>
              </a:rPr>
              <a:t>médical</a:t>
            </a:r>
            <a:r>
              <a:rPr lang="en-US" sz="1600" dirty="0">
                <a:effectLst/>
              </a:rPr>
              <a:t> </a:t>
            </a:r>
            <a:r>
              <a:rPr lang="en-US" sz="1600" dirty="0" err="1">
                <a:effectLst/>
              </a:rPr>
              <a:t>si</a:t>
            </a:r>
            <a:r>
              <a:rPr lang="en-US" sz="1600" dirty="0">
                <a:effectLst/>
              </a:rPr>
              <a:t> </a:t>
            </a:r>
            <a:r>
              <a:rPr lang="en-US" sz="1600" dirty="0" err="1">
                <a:effectLst/>
              </a:rPr>
              <a:t>vous</a:t>
            </a:r>
            <a:r>
              <a:rPr lang="en-US" sz="1600" dirty="0">
                <a:effectLst/>
              </a:rPr>
              <a:t> </a:t>
            </a:r>
            <a:r>
              <a:rPr lang="en-US" sz="1600" dirty="0" err="1">
                <a:effectLst/>
              </a:rPr>
              <a:t>êtes</a:t>
            </a:r>
            <a:r>
              <a:rPr lang="en-US" sz="1600" dirty="0">
                <a:effectLst/>
              </a:rPr>
              <a:t> </a:t>
            </a:r>
            <a:r>
              <a:rPr lang="en-US" sz="1600" dirty="0" err="1">
                <a:effectLst/>
              </a:rPr>
              <a:t>en</a:t>
            </a:r>
            <a:r>
              <a:rPr lang="en-US" sz="1600" dirty="0">
                <a:effectLst/>
              </a:rPr>
              <a:t> </a:t>
            </a:r>
            <a:r>
              <a:rPr lang="en-US" sz="1600" dirty="0" err="1">
                <a:effectLst/>
              </a:rPr>
              <a:t>mesure</a:t>
            </a:r>
            <a:r>
              <a:rPr lang="en-US" sz="1600" dirty="0">
                <a:effectLst/>
              </a:rPr>
              <a:t> de </a:t>
            </a:r>
            <a:r>
              <a:rPr lang="en-US" sz="1600" dirty="0" err="1">
                <a:effectLst/>
              </a:rPr>
              <a:t>travailler</a:t>
            </a:r>
            <a:r>
              <a:rPr lang="en-US" sz="1600" dirty="0">
                <a:effectLst/>
              </a:rPr>
              <a:t> pour </a:t>
            </a:r>
            <a:r>
              <a:rPr lang="en-US" sz="1600" dirty="0" err="1">
                <a:effectLst/>
              </a:rPr>
              <a:t>l’un</a:t>
            </a:r>
            <a:r>
              <a:rPr lang="en-US" sz="1600" dirty="0">
                <a:effectLst/>
              </a:rPr>
              <a:t> </a:t>
            </a:r>
            <a:r>
              <a:rPr lang="en-US" sz="1600" dirty="0" err="1">
                <a:effectLst/>
              </a:rPr>
              <a:t>d’entre</a:t>
            </a:r>
            <a:r>
              <a:rPr lang="en-US" sz="1600" dirty="0">
                <a:effectLst/>
              </a:rPr>
              <a:t> </a:t>
            </a:r>
            <a:r>
              <a:rPr lang="en-US" sz="1600" dirty="0" err="1">
                <a:effectLst/>
              </a:rPr>
              <a:t>eux</a:t>
            </a:r>
            <a:r>
              <a:rPr lang="en-US" sz="1600" dirty="0">
                <a:effectLst/>
              </a:rPr>
              <a:t>. </a:t>
            </a:r>
          </a:p>
          <a:p>
            <a:pPr indent="-228600">
              <a:lnSpc>
                <a:spcPct val="90000"/>
              </a:lnSpc>
              <a:spcAft>
                <a:spcPts val="800"/>
              </a:spcAft>
              <a:buFont typeface="Arial" panose="020B0604020202020204" pitchFamily="34" charset="0"/>
              <a:buChar char="•"/>
            </a:pPr>
            <a:endParaRPr lang="en-US" sz="1600" dirty="0">
              <a:solidFill>
                <a:schemeClr val="tx2"/>
              </a:solidFill>
            </a:endParaRPr>
          </a:p>
          <a:p>
            <a:pPr indent="-228600">
              <a:lnSpc>
                <a:spcPct val="90000"/>
              </a:lnSpc>
              <a:spcAft>
                <a:spcPts val="800"/>
              </a:spcAft>
              <a:buFont typeface="Arial" panose="020B0604020202020204" pitchFamily="34" charset="0"/>
              <a:buChar char="•"/>
            </a:pPr>
            <a:endParaRPr lang="en-US" sz="1600" dirty="0">
              <a:solidFill>
                <a:schemeClr val="tx2"/>
              </a:solidFill>
              <a:effectLst/>
            </a:endParaRPr>
          </a:p>
        </p:txBody>
      </p:sp>
      <p:sp>
        <p:nvSpPr>
          <p:cNvPr id="7" name="Espace réservé de la date 6">
            <a:extLst>
              <a:ext uri="{FF2B5EF4-FFF2-40B4-BE49-F238E27FC236}">
                <a16:creationId xmlns:a16="http://schemas.microsoft.com/office/drawing/2014/main" id="{A7C98023-B9CC-F8A5-6EA1-1BE1FFFC1361}"/>
              </a:ext>
            </a:extLst>
          </p:cNvPr>
          <p:cNvSpPr>
            <a:spLocks noGrp="1"/>
          </p:cNvSpPr>
          <p:nvPr>
            <p:ph type="dt" sz="half" idx="10"/>
          </p:nvPr>
        </p:nvSpPr>
        <p:spPr>
          <a:xfrm rot="5400000">
            <a:off x="10058400" y="4200428"/>
            <a:ext cx="3573492" cy="365125"/>
          </a:xfrm>
        </p:spPr>
        <p:txBody>
          <a:bodyPr vert="horz" lIns="91440" tIns="45720" rIns="91440" bIns="45720" rtlCol="0" anchor="ctr">
            <a:normAutofit/>
          </a:bodyPr>
          <a:lstStyle/>
          <a:p>
            <a:pPr algn="r">
              <a:spcAft>
                <a:spcPts val="600"/>
              </a:spcAft>
              <a:defRPr/>
            </a:pPr>
            <a:fld id="{F06684DF-42FD-4285-9E1F-4F8BBF16B235}" type="datetime6">
              <a:rPr lang="en-US" sz="1000">
                <a:solidFill>
                  <a:schemeClr val="tx2"/>
                </a:solidFill>
                <a:latin typeface="Calibri" panose="020F0502020204030204"/>
              </a:rPr>
              <a:pPr algn="r">
                <a:spcAft>
                  <a:spcPts val="600"/>
                </a:spcAft>
                <a:defRPr/>
              </a:pPr>
              <a:t>November 23</a:t>
            </a:fld>
            <a:endParaRPr lang="en-US" sz="1000">
              <a:solidFill>
                <a:schemeClr val="tx2"/>
              </a:solidFill>
              <a:latin typeface="Calibri" panose="020F0502020204030204"/>
            </a:endParaRPr>
          </a:p>
        </p:txBody>
      </p:sp>
      <p:sp>
        <p:nvSpPr>
          <p:cNvPr id="4" name="Espace réservé du pied de page 3">
            <a:extLst>
              <a:ext uri="{FF2B5EF4-FFF2-40B4-BE49-F238E27FC236}">
                <a16:creationId xmlns:a16="http://schemas.microsoft.com/office/drawing/2014/main" id="{E2052032-BEEC-26F5-FA39-DA549E693B84}"/>
              </a:ext>
            </a:extLst>
          </p:cNvPr>
          <p:cNvSpPr>
            <a:spLocks noGrp="1"/>
          </p:cNvSpPr>
          <p:nvPr>
            <p:ph type="ftr" sz="quarter" idx="11"/>
          </p:nvPr>
        </p:nvSpPr>
        <p:spPr>
          <a:xfrm>
            <a:off x="7223760" y="6356350"/>
            <a:ext cx="4297680" cy="365125"/>
          </a:xfrm>
        </p:spPr>
        <p:txBody>
          <a:bodyPr vert="horz" lIns="91440" tIns="45720" rIns="91440" bIns="45720" rtlCol="0" anchor="ctr">
            <a:normAutofit/>
          </a:bodyPr>
          <a:lstStyle/>
          <a:p>
            <a:pPr algn="r">
              <a:spcAft>
                <a:spcPts val="600"/>
              </a:spcAft>
              <a:defRPr/>
            </a:pPr>
            <a:r>
              <a:rPr lang="en-US" sz="1000" kern="1200">
                <a:solidFill>
                  <a:schemeClr val="tx2"/>
                </a:solidFill>
                <a:latin typeface="Calibri" panose="020F0502020204030204"/>
                <a:ea typeface="+mn-ea"/>
                <a:cs typeface="+mn-cs"/>
              </a:rPr>
              <a:t>© SOS BURNOUT BELGIQUE                 </a:t>
            </a:r>
          </a:p>
        </p:txBody>
      </p:sp>
      <p:sp>
        <p:nvSpPr>
          <p:cNvPr id="3" name="ZoneTexte 2">
            <a:extLst>
              <a:ext uri="{FF2B5EF4-FFF2-40B4-BE49-F238E27FC236}">
                <a16:creationId xmlns:a16="http://schemas.microsoft.com/office/drawing/2014/main" id="{7BE0F557-36C9-350F-431D-50ACC5812E67}"/>
              </a:ext>
            </a:extLst>
          </p:cNvPr>
          <p:cNvSpPr txBox="1"/>
          <p:nvPr/>
        </p:nvSpPr>
        <p:spPr>
          <a:xfrm>
            <a:off x="6692814" y="1030196"/>
            <a:ext cx="5979056" cy="369332"/>
          </a:xfrm>
          <a:prstGeom prst="rect">
            <a:avLst/>
          </a:prstGeom>
          <a:noFill/>
        </p:spPr>
        <p:txBody>
          <a:bodyPr wrap="square" rtlCol="0">
            <a:spAutoFit/>
          </a:bodyPr>
          <a:lstStyle/>
          <a:p>
            <a:r>
              <a:rPr lang="fr-BE" b="1" u="sng" dirty="0"/>
              <a:t>Vous êtes déclaré en incapacité de travail et</a:t>
            </a:r>
          </a:p>
        </p:txBody>
      </p:sp>
      <p:sp>
        <p:nvSpPr>
          <p:cNvPr id="5" name="ZoneTexte 4">
            <a:extLst>
              <a:ext uri="{FF2B5EF4-FFF2-40B4-BE49-F238E27FC236}">
                <a16:creationId xmlns:a16="http://schemas.microsoft.com/office/drawing/2014/main" id="{2E201286-392F-FF2C-40CC-E628EA8C0D0B}"/>
              </a:ext>
            </a:extLst>
          </p:cNvPr>
          <p:cNvSpPr txBox="1"/>
          <p:nvPr/>
        </p:nvSpPr>
        <p:spPr>
          <a:xfrm>
            <a:off x="749559" y="503363"/>
            <a:ext cx="5048711" cy="1600438"/>
          </a:xfrm>
          <a:prstGeom prst="rect">
            <a:avLst/>
          </a:prstGeom>
          <a:noFill/>
        </p:spPr>
        <p:txBody>
          <a:bodyPr wrap="square" rtlCol="0">
            <a:spAutoFit/>
          </a:bodyPr>
          <a:lstStyle/>
          <a:p>
            <a:r>
              <a:rPr lang="fr-FR" sz="1600" b="1" u="sng" dirty="0"/>
              <a:t>En cas d’incapacité de travail durant la reprise à temps partiel médical  </a:t>
            </a:r>
            <a:r>
              <a:rPr lang="fr-FR" sz="1600" dirty="0"/>
              <a:t>l’employeur est déchargé de son obligation de payer le salaire garanti durant les 20à compter de la reprise. Cela signifie que vous êtes de nouveau totalement indemnisé par la mutuelle.</a:t>
            </a:r>
          </a:p>
          <a:p>
            <a:endParaRPr lang="fr-BE" dirty="0"/>
          </a:p>
        </p:txBody>
      </p:sp>
      <p:sp>
        <p:nvSpPr>
          <p:cNvPr id="6" name="ZoneTexte 5">
            <a:extLst>
              <a:ext uri="{FF2B5EF4-FFF2-40B4-BE49-F238E27FC236}">
                <a16:creationId xmlns:a16="http://schemas.microsoft.com/office/drawing/2014/main" id="{2DD4E7DA-F9D2-7809-B58F-4D5085D1DC67}"/>
              </a:ext>
            </a:extLst>
          </p:cNvPr>
          <p:cNvSpPr txBox="1"/>
          <p:nvPr/>
        </p:nvSpPr>
        <p:spPr>
          <a:xfrm>
            <a:off x="7582914" y="3512762"/>
            <a:ext cx="3718986" cy="2031325"/>
          </a:xfrm>
          <a:prstGeom prst="rect">
            <a:avLst/>
          </a:prstGeom>
          <a:noFill/>
        </p:spPr>
        <p:txBody>
          <a:bodyPr wrap="square" rtlCol="0">
            <a:spAutoFit/>
          </a:bodyPr>
          <a:lstStyle/>
          <a:p>
            <a:r>
              <a:rPr lang="fr-BE" b="0" i="0" dirty="0">
                <a:effectLst/>
                <a:latin typeface="Söhne"/>
              </a:rPr>
              <a:t>V</a:t>
            </a:r>
            <a:r>
              <a:rPr lang="fr-FR" b="0" i="0" dirty="0" err="1">
                <a:effectLst/>
                <a:latin typeface="Söhne"/>
              </a:rPr>
              <a:t>ous</a:t>
            </a:r>
            <a:r>
              <a:rPr lang="fr-FR" b="0" i="0" dirty="0">
                <a:effectLst/>
                <a:latin typeface="Söhne"/>
              </a:rPr>
              <a:t> n'êtes pas contraint de retourner travailler pour le même employeur que celui que vous aviez avant votre période d'incapacité au travail.</a:t>
            </a:r>
            <a:r>
              <a:rPr lang="fr-FR" dirty="0">
                <a:latin typeface="Söhne"/>
              </a:rPr>
              <a:t> Vous n’êtes cependant pas libéré de vos obligations vis-à-vis de votre employeur.</a:t>
            </a:r>
            <a:endParaRPr lang="fr-BE" dirty="0"/>
          </a:p>
        </p:txBody>
      </p:sp>
      <p:sp>
        <p:nvSpPr>
          <p:cNvPr id="8" name="Espace réservé du texte 2">
            <a:extLst>
              <a:ext uri="{FF2B5EF4-FFF2-40B4-BE49-F238E27FC236}">
                <a16:creationId xmlns:a16="http://schemas.microsoft.com/office/drawing/2014/main" id="{A99045B1-E9EC-36F0-D904-DF0487D0369F}"/>
              </a:ext>
            </a:extLst>
          </p:cNvPr>
          <p:cNvSpPr txBox="1">
            <a:spLocks/>
          </p:cNvSpPr>
          <p:nvPr/>
        </p:nvSpPr>
        <p:spPr>
          <a:xfrm>
            <a:off x="2996845" y="2341615"/>
            <a:ext cx="3112822" cy="14406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err="1">
                <a:latin typeface="Söhne"/>
              </a:rPr>
              <a:t>Vous</a:t>
            </a:r>
            <a:r>
              <a:rPr lang="en-US" sz="1800" dirty="0">
                <a:latin typeface="Söhne"/>
              </a:rPr>
              <a:t> </a:t>
            </a:r>
            <a:r>
              <a:rPr lang="en-US" sz="1800" dirty="0" err="1">
                <a:latin typeface="Söhne"/>
              </a:rPr>
              <a:t>avez</a:t>
            </a:r>
            <a:r>
              <a:rPr lang="en-US" sz="1800" dirty="0">
                <a:latin typeface="Söhne"/>
              </a:rPr>
              <a:t>  </a:t>
            </a:r>
            <a:r>
              <a:rPr lang="en-US" sz="1800" b="1" dirty="0" err="1">
                <a:latin typeface="Söhne"/>
              </a:rPr>
              <a:t>une</a:t>
            </a:r>
            <a:r>
              <a:rPr lang="en-US" sz="1800" b="1" dirty="0">
                <a:latin typeface="Söhne"/>
              </a:rPr>
              <a:t> obligation de </a:t>
            </a:r>
            <a:r>
              <a:rPr lang="en-US" sz="1800" b="1" dirty="0" err="1">
                <a:latin typeface="Söhne"/>
              </a:rPr>
              <a:t>prouver</a:t>
            </a:r>
            <a:r>
              <a:rPr lang="en-US" sz="1800" b="1" dirty="0">
                <a:latin typeface="Söhne"/>
              </a:rPr>
              <a:t> </a:t>
            </a:r>
            <a:r>
              <a:rPr lang="en-US" sz="1800" dirty="0">
                <a:latin typeface="Söhne"/>
              </a:rPr>
              <a:t>que </a:t>
            </a:r>
            <a:r>
              <a:rPr lang="en-US" sz="1800" dirty="0" err="1">
                <a:latin typeface="Söhne"/>
              </a:rPr>
              <a:t>vous</a:t>
            </a:r>
            <a:r>
              <a:rPr lang="en-US" sz="1800" dirty="0">
                <a:latin typeface="Söhne"/>
              </a:rPr>
              <a:t> </a:t>
            </a:r>
            <a:r>
              <a:rPr lang="en-US" sz="1800" dirty="0" err="1">
                <a:latin typeface="Söhne"/>
              </a:rPr>
              <a:t>avez</a:t>
            </a:r>
            <a:r>
              <a:rPr lang="en-US" sz="1800" dirty="0">
                <a:latin typeface="Söhne"/>
              </a:rPr>
              <a:t> </a:t>
            </a:r>
            <a:r>
              <a:rPr lang="en-US" sz="1800" dirty="0" err="1">
                <a:latin typeface="Söhne"/>
              </a:rPr>
              <a:t>introduit</a:t>
            </a:r>
            <a:r>
              <a:rPr lang="en-US" sz="1800" dirty="0">
                <a:latin typeface="Söhne"/>
              </a:rPr>
              <a:t> </a:t>
            </a:r>
            <a:r>
              <a:rPr lang="en-US" sz="1800" dirty="0" err="1">
                <a:latin typeface="Söhne"/>
              </a:rPr>
              <a:t>une</a:t>
            </a:r>
            <a:r>
              <a:rPr lang="en-US" sz="1800" dirty="0">
                <a:latin typeface="Söhne"/>
              </a:rPr>
              <a:t> </a:t>
            </a:r>
            <a:r>
              <a:rPr lang="en-US" sz="1800" dirty="0" err="1">
                <a:latin typeface="Söhne"/>
              </a:rPr>
              <a:t>demande</a:t>
            </a:r>
            <a:r>
              <a:rPr lang="en-US" sz="1800" dirty="0">
                <a:latin typeface="Söhne"/>
              </a:rPr>
              <a:t> </a:t>
            </a:r>
            <a:r>
              <a:rPr lang="en-US" sz="1800" dirty="0" err="1">
                <a:latin typeface="Söhne"/>
              </a:rPr>
              <a:t>conforme</a:t>
            </a:r>
            <a:r>
              <a:rPr lang="en-US" sz="1800" dirty="0">
                <a:latin typeface="Söhne"/>
              </a:rPr>
              <a:t> dans les temps. </a:t>
            </a:r>
          </a:p>
        </p:txBody>
      </p:sp>
      <p:sp>
        <p:nvSpPr>
          <p:cNvPr id="9" name="ZoneTexte 8">
            <a:extLst>
              <a:ext uri="{FF2B5EF4-FFF2-40B4-BE49-F238E27FC236}">
                <a16:creationId xmlns:a16="http://schemas.microsoft.com/office/drawing/2014/main" id="{BA367C02-B335-2C3B-7CEB-D06FE8D7E7D2}"/>
              </a:ext>
            </a:extLst>
          </p:cNvPr>
          <p:cNvSpPr txBox="1"/>
          <p:nvPr/>
        </p:nvSpPr>
        <p:spPr>
          <a:xfrm>
            <a:off x="3914481" y="4452840"/>
            <a:ext cx="2836506" cy="1754326"/>
          </a:xfrm>
          <a:prstGeom prst="rect">
            <a:avLst/>
          </a:prstGeom>
          <a:noFill/>
        </p:spPr>
        <p:txBody>
          <a:bodyPr wrap="square" rtlCol="0">
            <a:spAutoFit/>
          </a:bodyPr>
          <a:lstStyle/>
          <a:p>
            <a:r>
              <a:rPr lang="fr-FR" dirty="0">
                <a:solidFill>
                  <a:srgbClr val="030317"/>
                </a:solidFill>
                <a:latin typeface="Open Sans" panose="020B0606030504020204" pitchFamily="34" charset="0"/>
              </a:rPr>
              <a:t>S</a:t>
            </a:r>
            <a:r>
              <a:rPr lang="fr-FR" b="0" i="0" dirty="0">
                <a:solidFill>
                  <a:srgbClr val="030317"/>
                </a:solidFill>
                <a:effectLst/>
                <a:latin typeface="Open Sans" panose="020B0606030504020204" pitchFamily="34" charset="0"/>
              </a:rPr>
              <a:t>i vous n’introduisez pas votre demande dans les temps vous risquez des </a:t>
            </a:r>
            <a:r>
              <a:rPr lang="fr-FR" b="1" i="0" dirty="0">
                <a:solidFill>
                  <a:srgbClr val="030317"/>
                </a:solidFill>
                <a:effectLst/>
                <a:latin typeface="Open Sans" panose="020B0606030504020204" pitchFamily="34" charset="0"/>
              </a:rPr>
              <a:t>sanctions financières </a:t>
            </a:r>
            <a:r>
              <a:rPr lang="fr-FR" b="0" i="0" dirty="0">
                <a:solidFill>
                  <a:srgbClr val="030317"/>
                </a:solidFill>
                <a:effectLst/>
                <a:latin typeface="Open Sans" panose="020B0606030504020204" pitchFamily="34" charset="0"/>
              </a:rPr>
              <a:t>au niveau de vos indemnités.</a:t>
            </a:r>
            <a:endParaRPr lang="fr-BE" dirty="0"/>
          </a:p>
        </p:txBody>
      </p:sp>
    </p:spTree>
    <p:extLst>
      <p:ext uri="{BB962C8B-B14F-4D97-AF65-F5344CB8AC3E}">
        <p14:creationId xmlns:p14="http://schemas.microsoft.com/office/powerpoint/2010/main" val="27469688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4" ma:contentTypeDescription="Crée un document." ma:contentTypeScope="" ma:versionID="345e33f050defdd4b570aeba516c89ec">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8cde59d14983d809f540950e29606c0f"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SharedWithUsers xmlns="6ba573bc-4394-4cd9-a0ca-9a66d476603e">
      <UserInfo>
        <DisplayName>Elise DE MAERE</DisplayName>
        <AccountId>30</AccountId>
        <AccountType/>
      </UserInfo>
      <UserInfo>
        <DisplayName>Christel Depierreux</DisplayName>
        <AccountId>31</AccountId>
        <AccountType/>
      </UserInfo>
      <UserInfo>
        <DisplayName>Caroline DETRE</DisplayName>
        <AccountId>15</AccountId>
        <AccountType/>
      </UserInfo>
      <UserInfo>
        <DisplayName>Pascale OPDEBEEK</DisplayName>
        <AccountId>18</AccountId>
        <AccountType/>
      </UserInfo>
      <UserInfo>
        <DisplayName>LISIANE DELANAYE</DisplayName>
        <AccountId>13</AccountId>
        <AccountType/>
      </UserInfo>
      <UserInfo>
        <DisplayName>Farida OUADI</DisplayName>
        <AccountId>16</AccountId>
        <AccountType/>
      </UserInfo>
    </SharedWithUsers>
  </documentManagement>
</p:properties>
</file>

<file path=customXml/itemProps1.xml><?xml version="1.0" encoding="utf-8"?>
<ds:datastoreItem xmlns:ds="http://schemas.openxmlformats.org/officeDocument/2006/customXml" ds:itemID="{C13C4B60-1F35-406C-9661-242194A2F9D3}">
  <ds:schemaRefs>
    <ds:schemaRef ds:uri="http://schemas.microsoft.com/sharepoint/v3/contenttype/forms"/>
  </ds:schemaRefs>
</ds:datastoreItem>
</file>

<file path=customXml/itemProps2.xml><?xml version="1.0" encoding="utf-8"?>
<ds:datastoreItem xmlns:ds="http://schemas.openxmlformats.org/officeDocument/2006/customXml" ds:itemID="{BF265C3F-EC16-415D-823A-85B5A9AEC708}">
  <ds:schemaRefs>
    <ds:schemaRef ds:uri="40177311-e82e-4a0f-a828-cc2fbd17eef5"/>
    <ds:schemaRef ds:uri="6ba573bc-4394-4cd9-a0ca-9a66d476603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EDB7EC8-8F97-407E-B089-8158D1363F34}">
  <ds:schemaRefs>
    <ds:schemaRef ds:uri="40177311-e82e-4a0f-a828-cc2fbd17eef5"/>
    <ds:schemaRef ds:uri="6ba573bc-4394-4cd9-a0ca-9a66d476603e"/>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105</TotalTime>
  <Words>1538</Words>
  <Application>Microsoft Office PowerPoint</Application>
  <PresentationFormat>Grand écran</PresentationFormat>
  <Paragraphs>114</Paragraphs>
  <Slides>25</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25</vt:i4>
      </vt:variant>
    </vt:vector>
  </HeadingPairs>
  <TitlesOfParts>
    <vt:vector size="33" baseType="lpstr">
      <vt:lpstr>Arial</vt:lpstr>
      <vt:lpstr>Calibri</vt:lpstr>
      <vt:lpstr>Calibri Light</vt:lpstr>
      <vt:lpstr>Metropolis</vt:lpstr>
      <vt:lpstr>Open Sans</vt:lpstr>
      <vt:lpstr>Roboto</vt:lpstr>
      <vt:lpstr>Söhne</vt:lpstr>
      <vt:lpstr>Thème Office</vt:lpstr>
      <vt:lpstr>La reprise d’activité à temps partiel médical </vt:lpstr>
      <vt:lpstr>Lorsque vous êtes reconnu en incapacité de travail, vous pouvez reprendre une activité à temps partiel médical.  Vous devez cependant toujours, en plus de votre employeur, demander l’autorisation au Médecin conseil de votre mutuelle.  Ceci concerne toute reprise d’activité pendant votre incapacité, qu’elle soit rémunérée ou non.</vt:lpstr>
      <vt:lpstr>Le terme "mi-temps médical" est une erreur de langage.  En fait, il s’agit d’un retour au travail à temps partiel, sans qu'il soit obligatoire de se limiter à la moitié de la durée de travail.   Par conséquent, cela peut être quelques heures par semaine ou un nombre d'heures supérieur à la moitié du temps de travail.</vt:lpstr>
      <vt:lpstr>Présentation PowerPoint</vt:lpstr>
      <vt:lpstr>Vous êtes salarié  et reconnu en incapacité de travail.</vt:lpstr>
      <vt:lpstr>1. Consultez votre médecin : Tout d'abord, consultez votre/vos médecin(s) pour évaluer votre état de santé et déterminer si vous êtes apte à reprendre le travail à temps partiel médical.   2. Informez votre employeur : Prévenez votre employeur de votre intention de reprendre une activité à temps partiel pour des raisons médicales. S’il l’accepte, remettez-lui le certificat médical et discutez des modalités de cette reprise, des aménagements nécessaires pour accommoder votre retour au travail à temps partiel. Cela pourrait inclure des changements d'horaires, de tâches ou d'environnement de travail.  </vt:lpstr>
      <vt:lpstr>Présentation PowerPoint</vt:lpstr>
      <vt:lpstr> 3. Informez la mutuelle :  Informez le Médecin conseil de votre mutuelle en respectant la procedure prevue par l’INAMI.  Au plus tard, le 1er jour ouvrable qui précède immédiatement votre reprise de travail, remettez le formulaire de demande officiel dument complété daté et signé à votre mutualité. Celui-ci est à demander à votre mutualité.  Vous pouvez ensuite reprendre votre activité et n’êtes pas obligé d’attendre la decision écrite du Médecin conseil.  </vt:lpstr>
      <vt:lpstr>Présentation PowerPoint</vt:lpstr>
      <vt:lpstr>Pour aller plus loin, consultez le site de l’INAMI  ICI </vt:lpstr>
      <vt:lpstr>Vous êtes independent à titre principal et reconnu en incapacité de travail.</vt:lpstr>
      <vt:lpstr>1. Consultez votre médecin : Tout d'abord, consultez votre/vos médecin(s) pour évaluer votre état de santé et déterminer si vous êtes apte à reprendre le travail à temps partiel médical. </vt:lpstr>
      <vt:lpstr>                  2. Informez la mutuelle :  Informez le Médecin conseil de votre mutuelle en respectant la procedure prevue par l’INAMI.  Au plus tard, le 1er jour ouvrable qui précède immédiatement votre reprise d’activité, remettez le formulaire de demande officiel dument complété daté et signé à votre mutualité. Celui-ci est à demander à votre mutualité.  Vous pouvez ensuite reprendre votre activité et n’êtes pas obligé d’attendre la decision  écrite du Médecin conseil.     </vt:lpstr>
      <vt:lpstr>Pour aller plus loin, consultez le site de l’INAMI  ICI </vt:lpstr>
      <vt:lpstr>Vous exercez une activité complémentaire  et êtes reconnu en incapacité de travail.</vt:lpstr>
      <vt:lpstr>Présentation PowerPoint</vt:lpstr>
      <vt:lpstr>1. Consultez votre médecin : Tout d'abord, consultez votre/vos médecin(s) pour évaluer votre état de santé et déterminer si vous êtes apte à reprendre votre activité complémentaire. </vt:lpstr>
      <vt:lpstr>                  2. Informez la mutuelle :  Informez le Médecin conseil de votre mutuelle en respectant la procedure prevue par l’INAMI.  Au plus tard, le 1er jour ouvrable qui précède immédiatement votre reprise d’activité, remettez le formulaire de demande officiel dument complété daté et signé à votre mutualité. Celui-ci est à demander à votre mutualité.  Vous pouvez ensuite reprendre votre activité et n’êtes pas obligé d’attendre la decision  écrite du Médecin conseil.     </vt:lpstr>
      <vt:lpstr>Pour aller plus loin, consultez le site de l’INAMI  ICI </vt:lpstr>
      <vt:lpstr>Présentation PowerPoint</vt:lpstr>
      <vt:lpstr>Vous êtes reconnu en incapacité de travail  et exercer un travail volontaire</vt:lpstr>
      <vt:lpstr>Présentation PowerPoint</vt:lpstr>
      <vt:lpstr>Le caractère non rémunéré du volontariat n'empêche pas que le volontaire puisse être défrayé de certains frais.  </vt:lpstr>
      <vt:lpstr>Vous êtes reconnu en incapacité de travail et exercer une activité non rémunérée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déclaration d’incapacité de travail</dc:title>
  <dc:creator>Sylvie LEJEUNE</dc:creator>
  <cp:lastModifiedBy>Charline Wartel</cp:lastModifiedBy>
  <cp:revision>1</cp:revision>
  <dcterms:created xsi:type="dcterms:W3CDTF">2023-10-06T11:08:33Z</dcterms:created>
  <dcterms:modified xsi:type="dcterms:W3CDTF">2023-11-23T15:30:16Z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