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9" r:id="rId7"/>
    <p:sldId id="258" r:id="rId8"/>
    <p:sldId id="260" r:id="rId9"/>
    <p:sldId id="26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16F880-1661-400D-A56F-15D63FF2D3EB}" v="59" dt="2023-10-25T13:22:56.6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B816F880-1661-400D-A56F-15D63FF2D3EB}"/>
    <pc:docChg chg="undo custSel addSld delSld modSld sldOrd">
      <pc:chgData name="Sylvie LEJEUNE" userId="8823c1f8-2503-4ab2-8aed-e0bf3dc10a1a" providerId="ADAL" clId="{B816F880-1661-400D-A56F-15D63FF2D3EB}" dt="2023-12-04T12:34:39.147" v="417" actId="478"/>
      <pc:docMkLst>
        <pc:docMk/>
      </pc:docMkLst>
      <pc:sldChg chg="addSp delSp modSp mod">
        <pc:chgData name="Sylvie LEJEUNE" userId="8823c1f8-2503-4ab2-8aed-e0bf3dc10a1a" providerId="ADAL" clId="{B816F880-1661-400D-A56F-15D63FF2D3EB}" dt="2023-12-04T12:34:39.147" v="417" actId="478"/>
        <pc:sldMkLst>
          <pc:docMk/>
          <pc:sldMk cId="181722906" sldId="257"/>
        </pc:sldMkLst>
        <pc:spChg chg="mod">
          <ac:chgData name="Sylvie LEJEUNE" userId="8823c1f8-2503-4ab2-8aed-e0bf3dc10a1a" providerId="ADAL" clId="{B816F880-1661-400D-A56F-15D63FF2D3EB}" dt="2023-10-25T13:21:47.580" v="376" actId="20577"/>
          <ac:spMkLst>
            <pc:docMk/>
            <pc:sldMk cId="181722906" sldId="257"/>
            <ac:spMk id="2" creationId="{03798673-E0FC-6E85-DCE6-B1AB558044DE}"/>
          </ac:spMkLst>
        </pc:spChg>
        <pc:spChg chg="add mod">
          <ac:chgData name="Sylvie LEJEUNE" userId="8823c1f8-2503-4ab2-8aed-e0bf3dc10a1a" providerId="ADAL" clId="{B816F880-1661-400D-A56F-15D63FF2D3EB}" dt="2023-10-25T13:22:15.351" v="412" actId="14100"/>
          <ac:spMkLst>
            <pc:docMk/>
            <pc:sldMk cId="181722906" sldId="257"/>
            <ac:spMk id="3" creationId="{3CFCCB7B-8BD8-CF7F-86D2-780D34D2AC92}"/>
          </ac:spMkLst>
        </pc:spChg>
        <pc:spChg chg="del">
          <ac:chgData name="Sylvie LEJEUNE" userId="8823c1f8-2503-4ab2-8aed-e0bf3dc10a1a" providerId="ADAL" clId="{B816F880-1661-400D-A56F-15D63FF2D3EB}" dt="2023-12-04T12:34:39.147" v="417" actId="478"/>
          <ac:spMkLst>
            <pc:docMk/>
            <pc:sldMk cId="181722906" sldId="257"/>
            <ac:spMk id="5" creationId="{63AF66F3-B5E0-4D9D-2337-7D01D4EFE69D}"/>
          </ac:spMkLst>
        </pc:spChg>
      </pc:sldChg>
      <pc:sldChg chg="addSp delSp modSp mod ord">
        <pc:chgData name="Sylvie LEJEUNE" userId="8823c1f8-2503-4ab2-8aed-e0bf3dc10a1a" providerId="ADAL" clId="{B816F880-1661-400D-A56F-15D63FF2D3EB}" dt="2023-12-04T12:34:34.761" v="416" actId="478"/>
        <pc:sldMkLst>
          <pc:docMk/>
          <pc:sldMk cId="2615064854" sldId="258"/>
        </pc:sldMkLst>
        <pc:spChg chg="mod">
          <ac:chgData name="Sylvie LEJEUNE" userId="8823c1f8-2503-4ab2-8aed-e0bf3dc10a1a" providerId="ADAL" clId="{B816F880-1661-400D-A56F-15D63FF2D3EB}" dt="2023-10-20T12:37:58.896" v="177" actId="1076"/>
          <ac:spMkLst>
            <pc:docMk/>
            <pc:sldMk cId="2615064854" sldId="258"/>
            <ac:spMk id="2" creationId="{88B5A51A-1E4F-FD49-8ABA-CF7CF3D3630C}"/>
          </ac:spMkLst>
        </pc:spChg>
        <pc:spChg chg="add del mod">
          <ac:chgData name="Sylvie LEJEUNE" userId="8823c1f8-2503-4ab2-8aed-e0bf3dc10a1a" providerId="ADAL" clId="{B816F880-1661-400D-A56F-15D63FF2D3EB}" dt="2023-10-20T12:31:04.020" v="120" actId="26606"/>
          <ac:spMkLst>
            <pc:docMk/>
            <pc:sldMk cId="2615064854" sldId="258"/>
            <ac:spMk id="3" creationId="{5D70333B-7C71-881B-DE25-7F2AE69F6920}"/>
          </ac:spMkLst>
        </pc:spChg>
        <pc:spChg chg="mod">
          <ac:chgData name="Sylvie LEJEUNE" userId="8823c1f8-2503-4ab2-8aed-e0bf3dc10a1a" providerId="ADAL" clId="{B816F880-1661-400D-A56F-15D63FF2D3EB}" dt="2023-10-20T12:27:11.786" v="97" actId="1076"/>
          <ac:spMkLst>
            <pc:docMk/>
            <pc:sldMk cId="2615064854" sldId="258"/>
            <ac:spMk id="5" creationId="{89E5C255-A777-67B4-178B-2167A9C28535}"/>
          </ac:spMkLst>
        </pc:spChg>
        <pc:spChg chg="mod">
          <ac:chgData name="Sylvie LEJEUNE" userId="8823c1f8-2503-4ab2-8aed-e0bf3dc10a1a" providerId="ADAL" clId="{B816F880-1661-400D-A56F-15D63FF2D3EB}" dt="2023-10-20T12:37:17.609" v="169" actId="1076"/>
          <ac:spMkLst>
            <pc:docMk/>
            <pc:sldMk cId="2615064854" sldId="258"/>
            <ac:spMk id="6" creationId="{EE225200-1218-1A94-EA73-C9EB3F18952B}"/>
          </ac:spMkLst>
        </pc:spChg>
        <pc:spChg chg="del">
          <ac:chgData name="Sylvie LEJEUNE" userId="8823c1f8-2503-4ab2-8aed-e0bf3dc10a1a" providerId="ADAL" clId="{B816F880-1661-400D-A56F-15D63FF2D3EB}" dt="2023-12-04T12:34:34.761" v="416" actId="478"/>
          <ac:spMkLst>
            <pc:docMk/>
            <pc:sldMk cId="2615064854" sldId="258"/>
            <ac:spMk id="7" creationId="{0F32897D-B31A-23B5-88C8-6E36F9FF6727}"/>
          </ac:spMkLst>
        </pc:spChg>
        <pc:graphicFrameChg chg="add del">
          <ac:chgData name="Sylvie LEJEUNE" userId="8823c1f8-2503-4ab2-8aed-e0bf3dc10a1a" providerId="ADAL" clId="{B816F880-1661-400D-A56F-15D63FF2D3EB}" dt="2023-10-20T12:30:59.126" v="117" actId="26606"/>
          <ac:graphicFrameMkLst>
            <pc:docMk/>
            <pc:sldMk cId="2615064854" sldId="258"/>
            <ac:graphicFrameMk id="1028" creationId="{FC8CE6BD-54E7-4BC5-499E-9DBB9DE03FAE}"/>
          </ac:graphicFrameMkLst>
        </pc:graphicFrameChg>
        <pc:graphicFrameChg chg="add del">
          <ac:chgData name="Sylvie LEJEUNE" userId="8823c1f8-2503-4ab2-8aed-e0bf3dc10a1a" providerId="ADAL" clId="{B816F880-1661-400D-A56F-15D63FF2D3EB}" dt="2023-10-20T12:31:03.991" v="119" actId="26606"/>
          <ac:graphicFrameMkLst>
            <pc:docMk/>
            <pc:sldMk cId="2615064854" sldId="258"/>
            <ac:graphicFrameMk id="1030" creationId="{94BB1816-5FF5-D491-1727-68AB18782C16}"/>
          </ac:graphicFrameMkLst>
        </pc:graphicFrameChg>
        <pc:graphicFrameChg chg="add mod">
          <ac:chgData name="Sylvie LEJEUNE" userId="8823c1f8-2503-4ab2-8aed-e0bf3dc10a1a" providerId="ADAL" clId="{B816F880-1661-400D-A56F-15D63FF2D3EB}" dt="2023-10-20T12:34:44.289" v="148"/>
          <ac:graphicFrameMkLst>
            <pc:docMk/>
            <pc:sldMk cId="2615064854" sldId="258"/>
            <ac:graphicFrameMk id="1032" creationId="{DB676A75-A0C7-D5FF-DFB5-886A471A08CD}"/>
          </ac:graphicFrameMkLst>
        </pc:graphicFrameChg>
        <pc:picChg chg="add mod">
          <ac:chgData name="Sylvie LEJEUNE" userId="8823c1f8-2503-4ab2-8aed-e0bf3dc10a1a" providerId="ADAL" clId="{B816F880-1661-400D-A56F-15D63FF2D3EB}" dt="2023-10-25T13:22:56.676" v="414" actId="1076"/>
          <ac:picMkLst>
            <pc:docMk/>
            <pc:sldMk cId="2615064854" sldId="258"/>
            <ac:picMk id="8" creationId="{B868D2A5-BC5A-D843-1465-A51F4C39BE5B}"/>
          </ac:picMkLst>
        </pc:picChg>
        <pc:picChg chg="add del mod">
          <ac:chgData name="Sylvie LEJEUNE" userId="8823c1f8-2503-4ab2-8aed-e0bf3dc10a1a" providerId="ADAL" clId="{B816F880-1661-400D-A56F-15D63FF2D3EB}" dt="2023-10-20T12:34:58.574" v="150" actId="21"/>
          <ac:picMkLst>
            <pc:docMk/>
            <pc:sldMk cId="2615064854" sldId="258"/>
            <ac:picMk id="1026" creationId="{0109037F-134B-7972-386A-4690B403252D}"/>
          </ac:picMkLst>
        </pc:picChg>
      </pc:sldChg>
      <pc:sldChg chg="delSp mod">
        <pc:chgData name="Sylvie LEJEUNE" userId="8823c1f8-2503-4ab2-8aed-e0bf3dc10a1a" providerId="ADAL" clId="{B816F880-1661-400D-A56F-15D63FF2D3EB}" dt="2023-12-04T12:34:31.169" v="415" actId="478"/>
        <pc:sldMkLst>
          <pc:docMk/>
          <pc:sldMk cId="3371126535" sldId="259"/>
        </pc:sldMkLst>
        <pc:spChg chg="del">
          <ac:chgData name="Sylvie LEJEUNE" userId="8823c1f8-2503-4ab2-8aed-e0bf3dc10a1a" providerId="ADAL" clId="{B816F880-1661-400D-A56F-15D63FF2D3EB}" dt="2023-12-04T12:34:31.169" v="415" actId="478"/>
          <ac:spMkLst>
            <pc:docMk/>
            <pc:sldMk cId="3371126535" sldId="259"/>
            <ac:spMk id="3" creationId="{FF441C7C-9471-0F84-20C1-0400E2D91ADE}"/>
          </ac:spMkLst>
        </pc:spChg>
      </pc:sldChg>
      <pc:sldChg chg="addSp delSp modSp mod">
        <pc:chgData name="Sylvie LEJEUNE" userId="8823c1f8-2503-4ab2-8aed-e0bf3dc10a1a" providerId="ADAL" clId="{B816F880-1661-400D-A56F-15D63FF2D3EB}" dt="2023-10-20T12:40:58.430" v="348" actId="403"/>
        <pc:sldMkLst>
          <pc:docMk/>
          <pc:sldMk cId="3728572776" sldId="260"/>
        </pc:sldMkLst>
        <pc:spChg chg="add mod">
          <ac:chgData name="Sylvie LEJEUNE" userId="8823c1f8-2503-4ab2-8aed-e0bf3dc10a1a" providerId="ADAL" clId="{B816F880-1661-400D-A56F-15D63FF2D3EB}" dt="2023-10-20T12:39:27.122" v="269" actId="20577"/>
          <ac:spMkLst>
            <pc:docMk/>
            <pc:sldMk cId="3728572776" sldId="260"/>
            <ac:spMk id="2" creationId="{92739F39-41AA-92B4-B50D-222A64B20F21}"/>
          </ac:spMkLst>
        </pc:spChg>
        <pc:spChg chg="mod">
          <ac:chgData name="Sylvie LEJEUNE" userId="8823c1f8-2503-4ab2-8aed-e0bf3dc10a1a" providerId="ADAL" clId="{B816F880-1661-400D-A56F-15D63FF2D3EB}" dt="2023-10-20T12:38:22.085" v="178" actId="26606"/>
          <ac:spMkLst>
            <pc:docMk/>
            <pc:sldMk cId="3728572776" sldId="260"/>
            <ac:spMk id="4" creationId="{E2052032-BEEC-26F5-FA39-DA549E693B84}"/>
          </ac:spMkLst>
        </pc:spChg>
        <pc:spChg chg="add del mod ord">
          <ac:chgData name="Sylvie LEJEUNE" userId="8823c1f8-2503-4ab2-8aed-e0bf3dc10a1a" providerId="ADAL" clId="{B816F880-1661-400D-A56F-15D63FF2D3EB}" dt="2023-10-09T11:07:11.966" v="81" actId="26606"/>
          <ac:spMkLst>
            <pc:docMk/>
            <pc:sldMk cId="3728572776" sldId="260"/>
            <ac:spMk id="6" creationId="{E33F6EF0-D542-4DFF-6F0B-E91741F29618}"/>
          </ac:spMkLst>
        </pc:spChg>
        <pc:spChg chg="mod">
          <ac:chgData name="Sylvie LEJEUNE" userId="8823c1f8-2503-4ab2-8aed-e0bf3dc10a1a" providerId="ADAL" clId="{B816F880-1661-400D-A56F-15D63FF2D3EB}" dt="2023-10-20T12:38:22.085" v="178" actId="26606"/>
          <ac:spMkLst>
            <pc:docMk/>
            <pc:sldMk cId="3728572776" sldId="260"/>
            <ac:spMk id="7" creationId="{A7C98023-B9CC-F8A5-6EA1-1BE1FFFC1361}"/>
          </ac:spMkLst>
        </pc:spChg>
        <pc:spChg chg="add del">
          <ac:chgData name="Sylvie LEJEUNE" userId="8823c1f8-2503-4ab2-8aed-e0bf3dc10a1a" providerId="ADAL" clId="{B816F880-1661-400D-A56F-15D63FF2D3EB}" dt="2023-10-09T11:07:11.966" v="81" actId="26606"/>
          <ac:spMkLst>
            <pc:docMk/>
            <pc:sldMk cId="3728572776" sldId="260"/>
            <ac:spMk id="2055" creationId="{201CC55D-ED54-4C5C-95E6-10947BD1103B}"/>
          </ac:spMkLst>
        </pc:spChg>
        <pc:spChg chg="add del">
          <ac:chgData name="Sylvie LEJEUNE" userId="8823c1f8-2503-4ab2-8aed-e0bf3dc10a1a" providerId="ADAL" clId="{B816F880-1661-400D-A56F-15D63FF2D3EB}" dt="2023-10-09T11:07:11.966" v="81" actId="26606"/>
          <ac:spMkLst>
            <pc:docMk/>
            <pc:sldMk cId="3728572776" sldId="260"/>
            <ac:spMk id="2061" creationId="{3873B707-463F-40B0-8227-E8CC6C67EB25}"/>
          </ac:spMkLst>
        </pc:spChg>
        <pc:spChg chg="add del">
          <ac:chgData name="Sylvie LEJEUNE" userId="8823c1f8-2503-4ab2-8aed-e0bf3dc10a1a" providerId="ADAL" clId="{B816F880-1661-400D-A56F-15D63FF2D3EB}" dt="2023-10-09T11:07:11.966" v="81" actId="26606"/>
          <ac:spMkLst>
            <pc:docMk/>
            <pc:sldMk cId="3728572776" sldId="260"/>
            <ac:spMk id="2063" creationId="{C13237C8-E62C-4F0D-A318-BD6FB6C2D138}"/>
          </ac:spMkLst>
        </pc:spChg>
        <pc:spChg chg="add del">
          <ac:chgData name="Sylvie LEJEUNE" userId="8823c1f8-2503-4ab2-8aed-e0bf3dc10a1a" providerId="ADAL" clId="{B816F880-1661-400D-A56F-15D63FF2D3EB}" dt="2023-10-09T11:07:11.966" v="81" actId="26606"/>
          <ac:spMkLst>
            <pc:docMk/>
            <pc:sldMk cId="3728572776" sldId="260"/>
            <ac:spMk id="2065" creationId="{19C9EAEA-39D0-4B0E-A0EB-51E7B26740B1}"/>
          </ac:spMkLst>
        </pc:spChg>
        <pc:spChg chg="add del">
          <ac:chgData name="Sylvie LEJEUNE" userId="8823c1f8-2503-4ab2-8aed-e0bf3dc10a1a" providerId="ADAL" clId="{B816F880-1661-400D-A56F-15D63FF2D3EB}" dt="2023-10-09T11:06:57.761" v="74" actId="26606"/>
          <ac:spMkLst>
            <pc:docMk/>
            <pc:sldMk cId="3728572776" sldId="260"/>
            <ac:spMk id="2070" creationId="{A6D37EE4-EA1B-46EE-A54B-5233C63C9695}"/>
          </ac:spMkLst>
        </pc:spChg>
        <pc:spChg chg="add del">
          <ac:chgData name="Sylvie LEJEUNE" userId="8823c1f8-2503-4ab2-8aed-e0bf3dc10a1a" providerId="ADAL" clId="{B816F880-1661-400D-A56F-15D63FF2D3EB}" dt="2023-10-09T11:06:57.761" v="74" actId="26606"/>
          <ac:spMkLst>
            <pc:docMk/>
            <pc:sldMk cId="3728572776" sldId="260"/>
            <ac:spMk id="2072" creationId="{927D5270-6648-4CC1-8F78-48BE299CAC25}"/>
          </ac:spMkLst>
        </pc:spChg>
        <pc:spChg chg="add del">
          <ac:chgData name="Sylvie LEJEUNE" userId="8823c1f8-2503-4ab2-8aed-e0bf3dc10a1a" providerId="ADAL" clId="{B816F880-1661-400D-A56F-15D63FF2D3EB}" dt="2023-10-09T11:07:00.608" v="76" actId="26606"/>
          <ac:spMkLst>
            <pc:docMk/>
            <pc:sldMk cId="3728572776" sldId="260"/>
            <ac:spMk id="2074" creationId="{201CC55D-ED54-4C5C-95E6-10947BD1103B}"/>
          </ac:spMkLst>
        </pc:spChg>
        <pc:spChg chg="add del">
          <ac:chgData name="Sylvie LEJEUNE" userId="8823c1f8-2503-4ab2-8aed-e0bf3dc10a1a" providerId="ADAL" clId="{B816F880-1661-400D-A56F-15D63FF2D3EB}" dt="2023-10-09T11:07:00.608" v="76" actId="26606"/>
          <ac:spMkLst>
            <pc:docMk/>
            <pc:sldMk cId="3728572776" sldId="260"/>
            <ac:spMk id="2078" creationId="{3873B707-463F-40B0-8227-E8CC6C67EB25}"/>
          </ac:spMkLst>
        </pc:spChg>
        <pc:spChg chg="add del">
          <ac:chgData name="Sylvie LEJEUNE" userId="8823c1f8-2503-4ab2-8aed-e0bf3dc10a1a" providerId="ADAL" clId="{B816F880-1661-400D-A56F-15D63FF2D3EB}" dt="2023-10-09T11:07:00.608" v="76" actId="26606"/>
          <ac:spMkLst>
            <pc:docMk/>
            <pc:sldMk cId="3728572776" sldId="260"/>
            <ac:spMk id="2079" creationId="{C13237C8-E62C-4F0D-A318-BD6FB6C2D138}"/>
          </ac:spMkLst>
        </pc:spChg>
        <pc:spChg chg="add del">
          <ac:chgData name="Sylvie LEJEUNE" userId="8823c1f8-2503-4ab2-8aed-e0bf3dc10a1a" providerId="ADAL" clId="{B816F880-1661-400D-A56F-15D63FF2D3EB}" dt="2023-10-09T11:07:00.608" v="76" actId="26606"/>
          <ac:spMkLst>
            <pc:docMk/>
            <pc:sldMk cId="3728572776" sldId="260"/>
            <ac:spMk id="2080" creationId="{19C9EAEA-39D0-4B0E-A0EB-51E7B26740B1}"/>
          </ac:spMkLst>
        </pc:spChg>
        <pc:spChg chg="add del">
          <ac:chgData name="Sylvie LEJEUNE" userId="8823c1f8-2503-4ab2-8aed-e0bf3dc10a1a" providerId="ADAL" clId="{B816F880-1661-400D-A56F-15D63FF2D3EB}" dt="2023-10-09T11:07:07.357" v="78" actId="26606"/>
          <ac:spMkLst>
            <pc:docMk/>
            <pc:sldMk cId="3728572776" sldId="260"/>
            <ac:spMk id="2082" creationId="{201CC55D-ED54-4C5C-95E6-10947BD1103B}"/>
          </ac:spMkLst>
        </pc:spChg>
        <pc:spChg chg="add del">
          <ac:chgData name="Sylvie LEJEUNE" userId="8823c1f8-2503-4ab2-8aed-e0bf3dc10a1a" providerId="ADAL" clId="{B816F880-1661-400D-A56F-15D63FF2D3EB}" dt="2023-10-09T11:07:07.357" v="78" actId="26606"/>
          <ac:spMkLst>
            <pc:docMk/>
            <pc:sldMk cId="3728572776" sldId="260"/>
            <ac:spMk id="2086" creationId="{3873B707-463F-40B0-8227-E8CC6C67EB25}"/>
          </ac:spMkLst>
        </pc:spChg>
        <pc:spChg chg="add del">
          <ac:chgData name="Sylvie LEJEUNE" userId="8823c1f8-2503-4ab2-8aed-e0bf3dc10a1a" providerId="ADAL" clId="{B816F880-1661-400D-A56F-15D63FF2D3EB}" dt="2023-10-09T11:07:07.357" v="78" actId="26606"/>
          <ac:spMkLst>
            <pc:docMk/>
            <pc:sldMk cId="3728572776" sldId="260"/>
            <ac:spMk id="2087" creationId="{C13237C8-E62C-4F0D-A318-BD6FB6C2D138}"/>
          </ac:spMkLst>
        </pc:spChg>
        <pc:spChg chg="add del">
          <ac:chgData name="Sylvie LEJEUNE" userId="8823c1f8-2503-4ab2-8aed-e0bf3dc10a1a" providerId="ADAL" clId="{B816F880-1661-400D-A56F-15D63FF2D3EB}" dt="2023-10-09T11:07:07.357" v="78" actId="26606"/>
          <ac:spMkLst>
            <pc:docMk/>
            <pc:sldMk cId="3728572776" sldId="260"/>
            <ac:spMk id="2088" creationId="{19C9EAEA-39D0-4B0E-A0EB-51E7B26740B1}"/>
          </ac:spMkLst>
        </pc:spChg>
        <pc:spChg chg="add del">
          <ac:chgData name="Sylvie LEJEUNE" userId="8823c1f8-2503-4ab2-8aed-e0bf3dc10a1a" providerId="ADAL" clId="{B816F880-1661-400D-A56F-15D63FF2D3EB}" dt="2023-10-09T11:07:11.950" v="80" actId="26606"/>
          <ac:spMkLst>
            <pc:docMk/>
            <pc:sldMk cId="3728572776" sldId="260"/>
            <ac:spMk id="2091" creationId="{DB304A14-32D0-4873-B914-423ED7B8DAFD}"/>
          </ac:spMkLst>
        </pc:spChg>
        <pc:spChg chg="add del">
          <ac:chgData name="Sylvie LEJEUNE" userId="8823c1f8-2503-4ab2-8aed-e0bf3dc10a1a" providerId="ADAL" clId="{B816F880-1661-400D-A56F-15D63FF2D3EB}" dt="2023-10-09T11:07:11.950" v="80" actId="26606"/>
          <ac:spMkLst>
            <pc:docMk/>
            <pc:sldMk cId="3728572776" sldId="260"/>
            <ac:spMk id="2092" creationId="{E33F6EF0-D542-4DFF-6F0B-E91741F29618}"/>
          </ac:spMkLst>
        </pc:spChg>
        <pc:spChg chg="add del">
          <ac:chgData name="Sylvie LEJEUNE" userId="8823c1f8-2503-4ab2-8aed-e0bf3dc10a1a" providerId="ADAL" clId="{B816F880-1661-400D-A56F-15D63FF2D3EB}" dt="2023-10-09T11:07:11.950" v="80" actId="26606"/>
          <ac:spMkLst>
            <pc:docMk/>
            <pc:sldMk cId="3728572776" sldId="260"/>
            <ac:spMk id="2093" creationId="{1D460C86-854F-4FB3-ABC2-E823D8FEB9DB}"/>
          </ac:spMkLst>
        </pc:spChg>
        <pc:spChg chg="add del">
          <ac:chgData name="Sylvie LEJEUNE" userId="8823c1f8-2503-4ab2-8aed-e0bf3dc10a1a" providerId="ADAL" clId="{B816F880-1661-400D-A56F-15D63FF2D3EB}" dt="2023-10-09T11:07:11.950" v="80" actId="26606"/>
          <ac:spMkLst>
            <pc:docMk/>
            <pc:sldMk cId="3728572776" sldId="260"/>
            <ac:spMk id="2094" creationId="{BB48116A-278A-4CC5-89D3-9DE8E8FF1245}"/>
          </ac:spMkLst>
        </pc:spChg>
        <pc:spChg chg="add del">
          <ac:chgData name="Sylvie LEJEUNE" userId="8823c1f8-2503-4ab2-8aed-e0bf3dc10a1a" providerId="ADAL" clId="{B816F880-1661-400D-A56F-15D63FF2D3EB}" dt="2023-10-20T12:38:22.085" v="178" actId="26606"/>
          <ac:spMkLst>
            <pc:docMk/>
            <pc:sldMk cId="3728572776" sldId="260"/>
            <ac:spMk id="2096" creationId="{A6D37EE4-EA1B-46EE-A54B-5233C63C9695}"/>
          </ac:spMkLst>
        </pc:spChg>
        <pc:spChg chg="add del">
          <ac:chgData name="Sylvie LEJEUNE" userId="8823c1f8-2503-4ab2-8aed-e0bf3dc10a1a" providerId="ADAL" clId="{B816F880-1661-400D-A56F-15D63FF2D3EB}" dt="2023-10-20T12:38:22.085" v="178" actId="26606"/>
          <ac:spMkLst>
            <pc:docMk/>
            <pc:sldMk cId="3728572776" sldId="260"/>
            <ac:spMk id="2097" creationId="{927D5270-6648-4CC1-8F78-48BE299CAC25}"/>
          </ac:spMkLst>
        </pc:spChg>
        <pc:spChg chg="add mod">
          <ac:chgData name="Sylvie LEJEUNE" userId="8823c1f8-2503-4ab2-8aed-e0bf3dc10a1a" providerId="ADAL" clId="{B816F880-1661-400D-A56F-15D63FF2D3EB}" dt="2023-10-20T12:40:58.430" v="348" actId="403"/>
          <ac:spMkLst>
            <pc:docMk/>
            <pc:sldMk cId="3728572776" sldId="260"/>
            <ac:spMk id="2098" creationId="{E33F6EF0-D542-4DFF-6F0B-E91741F29618}"/>
          </ac:spMkLst>
        </pc:spChg>
        <pc:grpChg chg="add del">
          <ac:chgData name="Sylvie LEJEUNE" userId="8823c1f8-2503-4ab2-8aed-e0bf3dc10a1a" providerId="ADAL" clId="{B816F880-1661-400D-A56F-15D63FF2D3EB}" dt="2023-10-09T11:07:11.966" v="81" actId="26606"/>
          <ac:grpSpMkLst>
            <pc:docMk/>
            <pc:sldMk cId="3728572776" sldId="260"/>
            <ac:grpSpMk id="2057" creationId="{1DE889C7-FAD6-4397-98E2-05D503484459}"/>
          </ac:grpSpMkLst>
        </pc:grpChg>
        <pc:grpChg chg="add del">
          <ac:chgData name="Sylvie LEJEUNE" userId="8823c1f8-2503-4ab2-8aed-e0bf3dc10a1a" providerId="ADAL" clId="{B816F880-1661-400D-A56F-15D63FF2D3EB}" dt="2023-10-09T11:07:00.608" v="76" actId="26606"/>
          <ac:grpSpMkLst>
            <pc:docMk/>
            <pc:sldMk cId="3728572776" sldId="260"/>
            <ac:grpSpMk id="2075" creationId="{1DE889C7-FAD6-4397-98E2-05D503484459}"/>
          </ac:grpSpMkLst>
        </pc:grpChg>
        <pc:grpChg chg="add del">
          <ac:chgData name="Sylvie LEJEUNE" userId="8823c1f8-2503-4ab2-8aed-e0bf3dc10a1a" providerId="ADAL" clId="{B816F880-1661-400D-A56F-15D63FF2D3EB}" dt="2023-10-09T11:07:07.357" v="78" actId="26606"/>
          <ac:grpSpMkLst>
            <pc:docMk/>
            <pc:sldMk cId="3728572776" sldId="260"/>
            <ac:grpSpMk id="2083" creationId="{1DE889C7-FAD6-4397-98E2-05D503484459}"/>
          </ac:grpSpMkLst>
        </pc:grpChg>
        <pc:grpChg chg="add">
          <ac:chgData name="Sylvie LEJEUNE" userId="8823c1f8-2503-4ab2-8aed-e0bf3dc10a1a" providerId="ADAL" clId="{B816F880-1661-400D-A56F-15D63FF2D3EB}" dt="2023-10-20T12:38:22.085" v="178" actId="26606"/>
          <ac:grpSpMkLst>
            <pc:docMk/>
            <pc:sldMk cId="3728572776" sldId="260"/>
            <ac:grpSpMk id="2103" creationId="{A825BD3A-E149-3C61-449F-23D1B09562D9}"/>
          </ac:grpSpMkLst>
        </pc:grpChg>
        <pc:graphicFrameChg chg="add del">
          <ac:chgData name="Sylvie LEJEUNE" userId="8823c1f8-2503-4ab2-8aed-e0bf3dc10a1a" providerId="ADAL" clId="{B816F880-1661-400D-A56F-15D63FF2D3EB}" dt="2023-10-09T11:07:00.608" v="76" actId="26606"/>
          <ac:graphicFrameMkLst>
            <pc:docMk/>
            <pc:sldMk cId="3728572776" sldId="260"/>
            <ac:graphicFrameMk id="2067" creationId="{1B8A6373-E83F-7B54-300D-5FA15CBC72B1}"/>
          </ac:graphicFrameMkLst>
        </pc:graphicFrameChg>
        <pc:graphicFrameChg chg="add del">
          <ac:chgData name="Sylvie LEJEUNE" userId="8823c1f8-2503-4ab2-8aed-e0bf3dc10a1a" providerId="ADAL" clId="{B816F880-1661-400D-A56F-15D63FF2D3EB}" dt="2023-10-09T11:07:07.357" v="78" actId="26606"/>
          <ac:graphicFrameMkLst>
            <pc:docMk/>
            <pc:sldMk cId="3728572776" sldId="260"/>
            <ac:graphicFrameMk id="2089" creationId="{032309CC-CFD4-95E9-00D1-D69D45828A06}"/>
          </ac:graphicFrameMkLst>
        </pc:graphicFrameChg>
        <pc:picChg chg="mod">
          <ac:chgData name="Sylvie LEJEUNE" userId="8823c1f8-2503-4ab2-8aed-e0bf3dc10a1a" providerId="ADAL" clId="{B816F880-1661-400D-A56F-15D63FF2D3EB}" dt="2023-10-20T12:40:47.880" v="346"/>
          <ac:picMkLst>
            <pc:docMk/>
            <pc:sldMk cId="3728572776" sldId="260"/>
            <ac:picMk id="2050" creationId="{7A1EEF28-78C6-2CA7-8098-9B283D9183D6}"/>
          </ac:picMkLst>
        </pc:picChg>
      </pc:sldChg>
      <pc:sldChg chg="addSp delSp modSp new del mod setBg addAnim">
        <pc:chgData name="Sylvie LEJEUNE" userId="8823c1f8-2503-4ab2-8aed-e0bf3dc10a1a" providerId="ADAL" clId="{B816F880-1661-400D-A56F-15D63FF2D3EB}" dt="2023-10-25T07:52:39.961" v="375" actId="2696"/>
        <pc:sldMkLst>
          <pc:docMk/>
          <pc:sldMk cId="992452175" sldId="261"/>
        </pc:sldMkLst>
        <pc:spChg chg="mod">
          <ac:chgData name="Sylvie LEJEUNE" userId="8823c1f8-2503-4ab2-8aed-e0bf3dc10a1a" providerId="ADAL" clId="{B816F880-1661-400D-A56F-15D63FF2D3EB}" dt="2023-10-25T07:52:07.620" v="361" actId="21"/>
          <ac:spMkLst>
            <pc:docMk/>
            <pc:sldMk cId="992452175" sldId="261"/>
            <ac:spMk id="2" creationId="{74E8FFF1-3B9B-1B67-DFE4-7C59E4593D08}"/>
          </ac:spMkLst>
        </pc:spChg>
        <pc:spChg chg="mod ord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3" creationId="{755EFE1D-1688-6785-C3F0-F1FCAD2ADBA2}"/>
          </ac:spMkLst>
        </pc:spChg>
        <pc:spChg chg="mod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4" creationId="{23E32A6B-BDD8-2490-EA1B-D2983575A79E}"/>
          </ac:spMkLst>
        </pc:spChg>
        <pc:spChg chg="add del">
          <ac:chgData name="Sylvie LEJEUNE" userId="8823c1f8-2503-4ab2-8aed-e0bf3dc10a1a" providerId="ADAL" clId="{B816F880-1661-400D-A56F-15D63FF2D3EB}" dt="2023-10-09T11:02:27.648" v="27" actId="26606"/>
          <ac:spMkLst>
            <pc:docMk/>
            <pc:sldMk cId="992452175" sldId="261"/>
            <ac:spMk id="9" creationId="{943CAA20-3569-4189-9E48-239A229A86CA}"/>
          </ac:spMkLst>
        </pc:spChg>
        <pc:spChg chg="add del">
          <ac:chgData name="Sylvie LEJEUNE" userId="8823c1f8-2503-4ab2-8aed-e0bf3dc10a1a" providerId="ADAL" clId="{B816F880-1661-400D-A56F-15D63FF2D3EB}" dt="2023-10-09T11:02:27.648" v="27" actId="26606"/>
          <ac:spMkLst>
            <pc:docMk/>
            <pc:sldMk cId="992452175" sldId="261"/>
            <ac:spMk id="11" creationId="{DA542B6D-E775-4832-91DC-2D20F857813A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16" creationId="{D278ADA9-6383-4BDD-80D2-8899A402687B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18" creationId="{484B7147-B0F6-40ED-B5A2-FF72BC8198B6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20" creationId="{B36D2DE0-0628-4A9A-A59D-7BA8B5EB3022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22" creationId="{48E405C9-94BE-41DA-928C-DEC9A8550E9F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24" creationId="{D2091A72-D5BB-42AC-8FD3-F7747D90861E}"/>
          </ac:spMkLst>
        </pc:spChg>
        <pc:spChg chg="add del">
          <ac:chgData name="Sylvie LEJEUNE" userId="8823c1f8-2503-4ab2-8aed-e0bf3dc10a1a" providerId="ADAL" clId="{B816F880-1661-400D-A56F-15D63FF2D3EB}" dt="2023-10-09T11:02:27.648" v="26" actId="26606"/>
          <ac:spMkLst>
            <pc:docMk/>
            <pc:sldMk cId="992452175" sldId="261"/>
            <ac:spMk id="26" creationId="{6ED12BFC-A737-46AF-8411-481112D54B0C}"/>
          </ac:spMkLst>
        </pc:spChg>
        <pc:spChg chg="add del">
          <ac:chgData name="Sylvie LEJEUNE" userId="8823c1f8-2503-4ab2-8aed-e0bf3dc10a1a" providerId="ADAL" clId="{B816F880-1661-400D-A56F-15D63FF2D3EB}" dt="2023-10-09T11:07:53.626" v="86" actId="26606"/>
          <ac:spMkLst>
            <pc:docMk/>
            <pc:sldMk cId="992452175" sldId="261"/>
            <ac:spMk id="28" creationId="{FFD48BC7-DC40-47DE-87EE-9F4B6ECB9ABB}"/>
          </ac:spMkLst>
        </pc:spChg>
        <pc:spChg chg="add del">
          <ac:chgData name="Sylvie LEJEUNE" userId="8823c1f8-2503-4ab2-8aed-e0bf3dc10a1a" providerId="ADAL" clId="{B816F880-1661-400D-A56F-15D63FF2D3EB}" dt="2023-10-09T11:07:53.626" v="86" actId="26606"/>
          <ac:spMkLst>
            <pc:docMk/>
            <pc:sldMk cId="992452175" sldId="261"/>
            <ac:spMk id="29" creationId="{E502BBC7-2C76-46F3-BC24-5985BC13DB88}"/>
          </ac:spMkLst>
        </pc:spChg>
        <pc:spChg chg="add del">
          <ac:chgData name="Sylvie LEJEUNE" userId="8823c1f8-2503-4ab2-8aed-e0bf3dc10a1a" providerId="ADAL" clId="{B816F880-1661-400D-A56F-15D63FF2D3EB}" dt="2023-10-09T11:07:53.626" v="86" actId="26606"/>
          <ac:spMkLst>
            <pc:docMk/>
            <pc:sldMk cId="992452175" sldId="261"/>
            <ac:spMk id="30" creationId="{C7F28D52-2A5F-4D23-81AE-7CB8B591C7AF}"/>
          </ac:spMkLst>
        </pc:spChg>
        <pc:spChg chg="add del">
          <ac:chgData name="Sylvie LEJEUNE" userId="8823c1f8-2503-4ab2-8aed-e0bf3dc10a1a" providerId="ADAL" clId="{B816F880-1661-400D-A56F-15D63FF2D3EB}" dt="2023-10-09T11:07:53.626" v="86" actId="26606"/>
          <ac:spMkLst>
            <pc:docMk/>
            <pc:sldMk cId="992452175" sldId="261"/>
            <ac:spMk id="31" creationId="{3629484E-3792-4B3D-89AD-7C8A1ED0E0D4}"/>
          </ac:spMkLst>
        </pc:spChg>
        <pc:spChg chg="add del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36" creationId="{32D45EE4-C4F0-4F72-B1C6-39F596D138A9}"/>
          </ac:spMkLst>
        </pc:spChg>
        <pc:spChg chg="add del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38" creationId="{8C459BAD-4279-4A9D-B0C5-662C5F5ED21F}"/>
          </ac:spMkLst>
        </pc:spChg>
        <pc:spChg chg="add del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40" creationId="{0953BC39-9D68-40BE-BF3C-5C4EB782AF94}"/>
          </ac:spMkLst>
        </pc:spChg>
        <pc:spChg chg="add">
          <ac:chgData name="Sylvie LEJEUNE" userId="8823c1f8-2503-4ab2-8aed-e0bf3dc10a1a" providerId="ADAL" clId="{B816F880-1661-400D-A56F-15D63FF2D3EB}" dt="2023-10-25T07:50:56.827" v="349" actId="26606"/>
          <ac:spMkLst>
            <pc:docMk/>
            <pc:sldMk cId="992452175" sldId="261"/>
            <ac:spMk id="46" creationId="{4D60F200-5EB0-B223-2439-C96C67F0FEE1}"/>
          </ac:spMkLst>
        </pc:spChg>
        <pc:grpChg chg="add">
          <ac:chgData name="Sylvie LEJEUNE" userId="8823c1f8-2503-4ab2-8aed-e0bf3dc10a1a" providerId="ADAL" clId="{B816F880-1661-400D-A56F-15D63FF2D3EB}" dt="2023-10-25T07:50:56.827" v="349" actId="26606"/>
          <ac:grpSpMkLst>
            <pc:docMk/>
            <pc:sldMk cId="992452175" sldId="261"/>
            <ac:grpSpMk id="48" creationId="{976FA3CB-F274-2EB9-9908-549770D7831D}"/>
          </ac:grpSpMkLst>
        </pc:grpChg>
        <pc:picChg chg="add del mod">
          <ac:chgData name="Sylvie LEJEUNE" userId="8823c1f8-2503-4ab2-8aed-e0bf3dc10a1a" providerId="ADAL" clId="{B816F880-1661-400D-A56F-15D63FF2D3EB}" dt="2023-10-25T07:51:58.368" v="358" actId="478"/>
          <ac:picMkLst>
            <pc:docMk/>
            <pc:sldMk cId="992452175" sldId="261"/>
            <ac:picMk id="42" creationId="{ABC5C2B6-8D94-BDDB-BA71-858EDF604ACA}"/>
          </ac:picMkLst>
        </pc:picChg>
      </pc:sldChg>
      <pc:sldChg chg="addSp modSp new del">
        <pc:chgData name="Sylvie LEJEUNE" userId="8823c1f8-2503-4ab2-8aed-e0bf3dc10a1a" providerId="ADAL" clId="{B816F880-1661-400D-A56F-15D63FF2D3EB}" dt="2023-10-20T12:36:57.499" v="164" actId="2696"/>
        <pc:sldMkLst>
          <pc:docMk/>
          <pc:sldMk cId="2339114388" sldId="262"/>
        </pc:sldMkLst>
        <pc:picChg chg="add mod">
          <ac:chgData name="Sylvie LEJEUNE" userId="8823c1f8-2503-4ab2-8aed-e0bf3dc10a1a" providerId="ADAL" clId="{B816F880-1661-400D-A56F-15D63FF2D3EB}" dt="2023-10-20T12:35:03.813" v="151"/>
          <ac:picMkLst>
            <pc:docMk/>
            <pc:sldMk cId="2339114388" sldId="262"/>
            <ac:picMk id="4" creationId="{E50A8DBB-28EB-5365-F2CD-BC4B28A3CB15}"/>
          </ac:picMkLst>
        </pc:picChg>
      </pc:sldChg>
      <pc:sldChg chg="addSp delSp modSp add mod setBg delDesignElem">
        <pc:chgData name="Sylvie LEJEUNE" userId="8823c1f8-2503-4ab2-8aed-e0bf3dc10a1a" providerId="ADAL" clId="{B816F880-1661-400D-A56F-15D63FF2D3EB}" dt="2023-10-25T07:52:32.977" v="374" actId="1076"/>
        <pc:sldMkLst>
          <pc:docMk/>
          <pc:sldMk cId="2849097600" sldId="262"/>
        </pc:sldMkLst>
        <pc:spChg chg="mod">
          <ac:chgData name="Sylvie LEJEUNE" userId="8823c1f8-2503-4ab2-8aed-e0bf3dc10a1a" providerId="ADAL" clId="{B816F880-1661-400D-A56F-15D63FF2D3EB}" dt="2023-10-25T07:52:14.262" v="366" actId="20577"/>
          <ac:spMkLst>
            <pc:docMk/>
            <pc:sldMk cId="2849097600" sldId="262"/>
            <ac:spMk id="2" creationId="{74E8FFF1-3B9B-1B67-DFE4-7C59E4593D08}"/>
          </ac:spMkLst>
        </pc:spChg>
        <pc:spChg chg="add mod">
          <ac:chgData name="Sylvie LEJEUNE" userId="8823c1f8-2503-4ab2-8aed-e0bf3dc10a1a" providerId="ADAL" clId="{B816F880-1661-400D-A56F-15D63FF2D3EB}" dt="2023-10-25T07:52:32.977" v="374" actId="1076"/>
          <ac:spMkLst>
            <pc:docMk/>
            <pc:sldMk cId="2849097600" sldId="262"/>
            <ac:spMk id="6" creationId="{28C52230-E86E-90A4-5248-7E90756478D4}"/>
          </ac:spMkLst>
        </pc:spChg>
        <pc:spChg chg="del">
          <ac:chgData name="Sylvie LEJEUNE" userId="8823c1f8-2503-4ab2-8aed-e0bf3dc10a1a" providerId="ADAL" clId="{B816F880-1661-400D-A56F-15D63FF2D3EB}" dt="2023-10-25T07:52:02.300" v="360"/>
          <ac:spMkLst>
            <pc:docMk/>
            <pc:sldMk cId="2849097600" sldId="262"/>
            <ac:spMk id="46" creationId="{4D60F200-5EB0-B223-2439-C96C67F0FEE1}"/>
          </ac:spMkLst>
        </pc:spChg>
        <pc:spChg chg="del">
          <ac:chgData name="Sylvie LEJEUNE" userId="8823c1f8-2503-4ab2-8aed-e0bf3dc10a1a" providerId="ADAL" clId="{B816F880-1661-400D-A56F-15D63FF2D3EB}" dt="2023-10-25T07:52:02.300" v="360"/>
          <ac:spMkLst>
            <pc:docMk/>
            <pc:sldMk cId="2849097600" sldId="262"/>
            <ac:spMk id="48" creationId="{F92CB243-67C5-E304-31A0-4D7D607BAFBA}"/>
          </ac:spMkLst>
        </pc:spChg>
        <pc:spChg chg="del">
          <ac:chgData name="Sylvie LEJEUNE" userId="8823c1f8-2503-4ab2-8aed-e0bf3dc10a1a" providerId="ADAL" clId="{B816F880-1661-400D-A56F-15D63FF2D3EB}" dt="2023-10-25T07:52:02.300" v="360"/>
          <ac:spMkLst>
            <pc:docMk/>
            <pc:sldMk cId="2849097600" sldId="262"/>
            <ac:spMk id="50" creationId="{11A95761-C93E-94BF-087D-D2A823789EAB}"/>
          </ac:spMkLst>
        </pc:spChg>
        <pc:spChg chg="del">
          <ac:chgData name="Sylvie LEJEUNE" userId="8823c1f8-2503-4ab2-8aed-e0bf3dc10a1a" providerId="ADAL" clId="{B816F880-1661-400D-A56F-15D63FF2D3EB}" dt="2023-10-25T07:52:02.300" v="360"/>
          <ac:spMkLst>
            <pc:docMk/>
            <pc:sldMk cId="2849097600" sldId="262"/>
            <ac:spMk id="52" creationId="{6E63D1A5-FD49-4756-F62E-786C34E631EF}"/>
          </ac:spMkLst>
        </pc:spChg>
      </pc:sldChg>
      <pc:sldChg chg="addSp delSp modSp new del mod setBg">
        <pc:chgData name="Sylvie LEJEUNE" userId="8823c1f8-2503-4ab2-8aed-e0bf3dc10a1a" providerId="ADAL" clId="{B816F880-1661-400D-A56F-15D63FF2D3EB}" dt="2023-10-20T12:36:54.681" v="163" actId="2696"/>
        <pc:sldMkLst>
          <pc:docMk/>
          <pc:sldMk cId="2475646818" sldId="263"/>
        </pc:sldMkLst>
        <pc:spChg chg="mod">
          <ac:chgData name="Sylvie LEJEUNE" userId="8823c1f8-2503-4ab2-8aed-e0bf3dc10a1a" providerId="ADAL" clId="{B816F880-1661-400D-A56F-15D63FF2D3EB}" dt="2023-10-20T12:36:46.660" v="161" actId="26606"/>
          <ac:spMkLst>
            <pc:docMk/>
            <pc:sldMk cId="2475646818" sldId="263"/>
            <ac:spMk id="2" creationId="{BC4FB46F-F9AA-0074-485F-22CA936D8006}"/>
          </ac:spMkLst>
        </pc:spChg>
        <pc:spChg chg="del">
          <ac:chgData name="Sylvie LEJEUNE" userId="8823c1f8-2503-4ab2-8aed-e0bf3dc10a1a" providerId="ADAL" clId="{B816F880-1661-400D-A56F-15D63FF2D3EB}" dt="2023-10-20T12:36:00.997" v="157" actId="478"/>
          <ac:spMkLst>
            <pc:docMk/>
            <pc:sldMk cId="2475646818" sldId="263"/>
            <ac:spMk id="3" creationId="{FEF15F7C-C8FA-63E5-2C8E-488FFAE9CC6A}"/>
          </ac:spMkLst>
        </pc:spChg>
        <pc:spChg chg="del mod">
          <ac:chgData name="Sylvie LEJEUNE" userId="8823c1f8-2503-4ab2-8aed-e0bf3dc10a1a" providerId="ADAL" clId="{B816F880-1661-400D-A56F-15D63FF2D3EB}" dt="2023-10-20T12:35:50.092" v="155" actId="478"/>
          <ac:spMkLst>
            <pc:docMk/>
            <pc:sldMk cId="2475646818" sldId="263"/>
            <ac:spMk id="4" creationId="{3515795C-A308-FD9E-0DAF-BCBDBA3B7875}"/>
          </ac:spMkLst>
        </pc:spChg>
        <pc:spChg chg="del">
          <ac:chgData name="Sylvie LEJEUNE" userId="8823c1f8-2503-4ab2-8aed-e0bf3dc10a1a" providerId="ADAL" clId="{B816F880-1661-400D-A56F-15D63FF2D3EB}" dt="2023-10-20T12:36:03.311" v="158" actId="478"/>
          <ac:spMkLst>
            <pc:docMk/>
            <pc:sldMk cId="2475646818" sldId="263"/>
            <ac:spMk id="5" creationId="{DEF2A55B-E903-9EEB-CAC4-BC7C2C881024}"/>
          </ac:spMkLst>
        </pc:spChg>
        <pc:spChg chg="del">
          <ac:chgData name="Sylvie LEJEUNE" userId="8823c1f8-2503-4ab2-8aed-e0bf3dc10a1a" providerId="ADAL" clId="{B816F880-1661-400D-A56F-15D63FF2D3EB}" dt="2023-10-20T12:35:32.486" v="153"/>
          <ac:spMkLst>
            <pc:docMk/>
            <pc:sldMk cId="2475646818" sldId="263"/>
            <ac:spMk id="6" creationId="{5D2F2CF7-BBF5-AA6B-977D-8F679E3D5D1A}"/>
          </ac:spMkLst>
        </pc:spChg>
        <pc:spChg chg="mod">
          <ac:chgData name="Sylvie LEJEUNE" userId="8823c1f8-2503-4ab2-8aed-e0bf3dc10a1a" providerId="ADAL" clId="{B816F880-1661-400D-A56F-15D63FF2D3EB}" dt="2023-10-20T12:36:46.660" v="161" actId="26606"/>
          <ac:spMkLst>
            <pc:docMk/>
            <pc:sldMk cId="2475646818" sldId="263"/>
            <ac:spMk id="7" creationId="{2488446C-002D-670A-68D6-656D603C6AA4}"/>
          </ac:spMkLst>
        </pc:spChg>
        <pc:spChg chg="mod">
          <ac:chgData name="Sylvie LEJEUNE" userId="8823c1f8-2503-4ab2-8aed-e0bf3dc10a1a" providerId="ADAL" clId="{B816F880-1661-400D-A56F-15D63FF2D3EB}" dt="2023-10-20T12:36:46.660" v="161" actId="26606"/>
          <ac:spMkLst>
            <pc:docMk/>
            <pc:sldMk cId="2475646818" sldId="263"/>
            <ac:spMk id="8" creationId="{AD1DD9E3-FBDE-3E93-412D-75AD6EDFC0C7}"/>
          </ac:spMkLst>
        </pc:spChg>
        <pc:spChg chg="add">
          <ac:chgData name="Sylvie LEJEUNE" userId="8823c1f8-2503-4ab2-8aed-e0bf3dc10a1a" providerId="ADAL" clId="{B816F880-1661-400D-A56F-15D63FF2D3EB}" dt="2023-10-20T12:36:46.660" v="161" actId="26606"/>
          <ac:spMkLst>
            <pc:docMk/>
            <pc:sldMk cId="2475646818" sldId="263"/>
            <ac:spMk id="13" creationId="{703FAEB7-5A29-62D1-691D-36B30C23DC1B}"/>
          </ac:spMkLst>
        </pc:spChg>
        <pc:grpChg chg="add">
          <ac:chgData name="Sylvie LEJEUNE" userId="8823c1f8-2503-4ab2-8aed-e0bf3dc10a1a" providerId="ADAL" clId="{B816F880-1661-400D-A56F-15D63FF2D3EB}" dt="2023-10-20T12:36:46.660" v="161" actId="26606"/>
          <ac:grpSpMkLst>
            <pc:docMk/>
            <pc:sldMk cId="2475646818" sldId="263"/>
            <ac:grpSpMk id="16" creationId="{A825BD3A-E149-3C61-449F-23D1B09562D9}"/>
          </ac:grpSpMkLst>
        </pc:grpChg>
        <pc:picChg chg="add del mod ord">
          <ac:chgData name="Sylvie LEJEUNE" userId="8823c1f8-2503-4ab2-8aed-e0bf3dc10a1a" providerId="ADAL" clId="{B816F880-1661-400D-A56F-15D63FF2D3EB}" dt="2023-10-20T12:36:49.929" v="162" actId="21"/>
          <ac:picMkLst>
            <pc:docMk/>
            <pc:sldMk cId="2475646818" sldId="263"/>
            <ac:picMk id="9" creationId="{40267FCF-2B3C-0B82-2FA6-F7F2CF05EF7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dirty="0"/>
            <a:t>Le diagnostic 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Le diagnostic 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04-12-23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ami.fgov.be/fr/themes/incapacite-travail/Pages/default.aspx#Les_diff%C3%A9rents_r%C3%A9gimes_d_indemnit%C3%A9s_d_incapacit%C3%A9_de_travai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5400" dirty="0"/>
              <a:t>La déclaration d’incapacité de travail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fr-BE" sz="3400" dirty="0"/>
              <a:t>En plus de prévenir votre employeur* ou votre caisse de chômage, vous devez </a:t>
            </a:r>
            <a:r>
              <a:rPr lang="fr-BE" sz="3400" b="1" dirty="0">
                <a:solidFill>
                  <a:schemeClr val="accent2"/>
                </a:solidFill>
              </a:rPr>
              <a:t>prévenir votre mutualité</a:t>
            </a:r>
            <a:r>
              <a:rPr lang="fr-BE" sz="3400" b="1" dirty="0"/>
              <a:t> </a:t>
            </a:r>
            <a:r>
              <a:rPr lang="fr-BE" sz="3400" dirty="0"/>
              <a:t>de votre incapacité de travail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CFCCB7B-8BD8-CF7F-86D2-780D34D2AC92}"/>
              </a:ext>
            </a:extLst>
          </p:cNvPr>
          <p:cNvSpPr txBox="1"/>
          <p:nvPr/>
        </p:nvSpPr>
        <p:spPr>
          <a:xfrm>
            <a:off x="2258009" y="5738327"/>
            <a:ext cx="55143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* Voir votre règlement de travail</a:t>
            </a: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5451A5B-7626-5ED8-FA05-0E5906CD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© SOS BURNOUT BELGIQUE                 </a:t>
            </a:r>
            <a:endParaRPr lang="fr-BE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86FBBF6B-91F7-4BB0-5BD5-8D1227651573}"/>
              </a:ext>
            </a:extLst>
          </p:cNvPr>
          <p:cNvSpPr txBox="1"/>
          <p:nvPr/>
        </p:nvSpPr>
        <p:spPr>
          <a:xfrm>
            <a:off x="623597" y="1389124"/>
            <a:ext cx="7529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2400" b="1" u="sng" dirty="0">
                <a:latin typeface="+mj-lt"/>
              </a:rPr>
              <a:t>1</a:t>
            </a:r>
            <a:r>
              <a:rPr lang="fr-BE" sz="2400" b="1" u="sng" baseline="30000" dirty="0">
                <a:latin typeface="+mj-lt"/>
              </a:rPr>
              <a:t>er</a:t>
            </a:r>
            <a:r>
              <a:rPr lang="fr-BE" sz="2400" b="1" u="sng" dirty="0">
                <a:latin typeface="+mj-lt"/>
              </a:rPr>
              <a:t> certificat</a:t>
            </a:r>
            <a:r>
              <a:rPr lang="fr-BE" sz="2400" b="1" dirty="0">
                <a:latin typeface="+mj-lt"/>
              </a:rPr>
              <a:t>, </a:t>
            </a:r>
            <a:r>
              <a:rPr lang="fr-BE" sz="2400" dirty="0">
                <a:latin typeface="+mj-lt"/>
              </a:rPr>
              <a:t>tenir compte du salaire garanti</a:t>
            </a:r>
          </a:p>
        </p:txBody>
      </p:sp>
      <p:sp>
        <p:nvSpPr>
          <p:cNvPr id="7" name="object 4">
            <a:extLst>
              <a:ext uri="{FF2B5EF4-FFF2-40B4-BE49-F238E27FC236}">
                <a16:creationId xmlns:a16="http://schemas.microsoft.com/office/drawing/2014/main" id="{BEB659A9-EA86-FA9B-A7C9-C5B79439D32D}"/>
              </a:ext>
            </a:extLst>
          </p:cNvPr>
          <p:cNvSpPr txBox="1"/>
          <p:nvPr/>
        </p:nvSpPr>
        <p:spPr>
          <a:xfrm>
            <a:off x="953011" y="2111986"/>
            <a:ext cx="6184092" cy="216790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5"/>
              </a:spcBef>
              <a:tabLst>
                <a:tab pos="354965" algn="l"/>
                <a:tab pos="355600" algn="l"/>
              </a:tabLst>
            </a:pPr>
            <a:r>
              <a:rPr sz="2000" dirty="0">
                <a:latin typeface="+mj-lt"/>
                <a:cs typeface="Comic Sans MS"/>
              </a:rPr>
              <a:t>Chômeur</a:t>
            </a:r>
          </a:p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5" dirty="0">
                <a:latin typeface="+mj-lt"/>
                <a:cs typeface="Comic Sans MS"/>
              </a:rPr>
              <a:t>Délais 7 jours</a:t>
            </a:r>
          </a:p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5" dirty="0">
                <a:latin typeface="+mj-lt"/>
                <a:cs typeface="Comic Sans MS"/>
              </a:rPr>
              <a:t>Ouvrier</a:t>
            </a:r>
            <a:r>
              <a:rPr sz="2000" spc="-30" dirty="0">
                <a:latin typeface="+mj-lt"/>
                <a:cs typeface="Comic Sans MS"/>
              </a:rPr>
              <a:t> </a:t>
            </a:r>
            <a:endParaRPr lang="fr-BE" sz="2000" spc="-30" dirty="0">
              <a:latin typeface="+mj-lt"/>
              <a:cs typeface="Comic Sans MS"/>
            </a:endParaRPr>
          </a:p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2000" spc="-30" dirty="0">
                <a:latin typeface="+mj-lt"/>
                <a:cs typeface="Comic Sans MS"/>
              </a:rPr>
              <a:t>Délais de 14 jours</a:t>
            </a:r>
          </a:p>
        </p:txBody>
      </p:sp>
      <p:grpSp>
        <p:nvGrpSpPr>
          <p:cNvPr id="8" name="object 6">
            <a:extLst>
              <a:ext uri="{FF2B5EF4-FFF2-40B4-BE49-F238E27FC236}">
                <a16:creationId xmlns:a16="http://schemas.microsoft.com/office/drawing/2014/main" id="{B67A7B66-AE3B-EE54-EE83-D735FA02B3E0}"/>
              </a:ext>
            </a:extLst>
          </p:cNvPr>
          <p:cNvGrpSpPr/>
          <p:nvPr/>
        </p:nvGrpSpPr>
        <p:grpSpPr>
          <a:xfrm>
            <a:off x="93980" y="2229831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FA646EEF-9C55-3D4F-23EC-BEB63A9FED67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6A039A3A-D8EC-CC34-62CA-F35DB9D6757A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F66C55D7-C855-2EE0-1A73-CC8789B27D4F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2" name="object 6">
            <a:extLst>
              <a:ext uri="{FF2B5EF4-FFF2-40B4-BE49-F238E27FC236}">
                <a16:creationId xmlns:a16="http://schemas.microsoft.com/office/drawing/2014/main" id="{D6C07EF9-DF8E-C095-ACF0-F1CA15736946}"/>
              </a:ext>
            </a:extLst>
          </p:cNvPr>
          <p:cNvGrpSpPr/>
          <p:nvPr/>
        </p:nvGrpSpPr>
        <p:grpSpPr>
          <a:xfrm>
            <a:off x="52018" y="3521048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13" name="object 7">
              <a:extLst>
                <a:ext uri="{FF2B5EF4-FFF2-40B4-BE49-F238E27FC236}">
                  <a16:creationId xmlns:a16="http://schemas.microsoft.com/office/drawing/2014/main" id="{8D5B25A8-0147-1D64-E955-717E71B0C555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4" name="object 8">
              <a:extLst>
                <a:ext uri="{FF2B5EF4-FFF2-40B4-BE49-F238E27FC236}">
                  <a16:creationId xmlns:a16="http://schemas.microsoft.com/office/drawing/2014/main" id="{C4318452-919D-075F-B82A-F20674C0A735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9">
              <a:extLst>
                <a:ext uri="{FF2B5EF4-FFF2-40B4-BE49-F238E27FC236}">
                  <a16:creationId xmlns:a16="http://schemas.microsoft.com/office/drawing/2014/main" id="{645EDE1A-9A3C-D3EC-EA36-2B855A93C9C1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7" name="ZoneTexte 16">
            <a:extLst>
              <a:ext uri="{FF2B5EF4-FFF2-40B4-BE49-F238E27FC236}">
                <a16:creationId xmlns:a16="http://schemas.microsoft.com/office/drawing/2014/main" id="{3B6A9475-CB7C-E587-8771-1EF5C68D2FB0}"/>
              </a:ext>
            </a:extLst>
          </p:cNvPr>
          <p:cNvSpPr txBox="1"/>
          <p:nvPr/>
        </p:nvSpPr>
        <p:spPr>
          <a:xfrm>
            <a:off x="4439901" y="2111986"/>
            <a:ext cx="225800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2395"/>
              </a:spcBef>
              <a:tabLst>
                <a:tab pos="354965" algn="l"/>
                <a:tab pos="355600" algn="l"/>
              </a:tabLst>
            </a:pPr>
            <a:r>
              <a:rPr lang="fr-BE" sz="1800" dirty="0">
                <a:latin typeface="+mj-lt"/>
                <a:cs typeface="Comic Sans MS"/>
              </a:rPr>
              <a:t>Employé</a:t>
            </a:r>
          </a:p>
          <a:p>
            <a:pPr marL="12065">
              <a:lnSpc>
                <a:spcPct val="100000"/>
              </a:lnSpc>
              <a:spcBef>
                <a:spcPts val="2400"/>
              </a:spcBef>
              <a:tabLst>
                <a:tab pos="354965" algn="l"/>
                <a:tab pos="355600" algn="l"/>
              </a:tabLst>
            </a:pPr>
            <a:r>
              <a:rPr lang="fr-BE" sz="1800" spc="-5" dirty="0">
                <a:latin typeface="+mj-lt"/>
                <a:cs typeface="Comic Sans MS"/>
              </a:rPr>
              <a:t>Délais de 28 jours</a:t>
            </a:r>
          </a:p>
          <a:p>
            <a:pPr marL="12065">
              <a:lnSpc>
                <a:spcPct val="100000"/>
              </a:lnSpc>
              <a:spcBef>
                <a:spcPts val="2400"/>
              </a:spcBef>
              <a:tabLst>
                <a:tab pos="354965" algn="l"/>
                <a:tab pos="355600" algn="l"/>
              </a:tabLst>
            </a:pPr>
            <a:r>
              <a:rPr lang="fr-BE" sz="1800" spc="-5" dirty="0">
                <a:latin typeface="+mj-lt"/>
                <a:cs typeface="Comic Sans MS"/>
              </a:rPr>
              <a:t>Indépendant principal</a:t>
            </a:r>
            <a:endParaRPr lang="fr-BE" sz="1800" dirty="0">
              <a:latin typeface="+mj-lt"/>
              <a:cs typeface="Comic Sans MS"/>
            </a:endParaRPr>
          </a:p>
          <a:p>
            <a:endParaRPr lang="fr-BE" dirty="0">
              <a:latin typeface="+mj-lt"/>
            </a:endParaRPr>
          </a:p>
          <a:p>
            <a:r>
              <a:rPr lang="fr-BE" dirty="0">
                <a:latin typeface="+mj-lt"/>
              </a:rPr>
              <a:t>Délais de 8 jours</a:t>
            </a:r>
          </a:p>
        </p:txBody>
      </p:sp>
      <p:grpSp>
        <p:nvGrpSpPr>
          <p:cNvPr id="18" name="object 6">
            <a:extLst>
              <a:ext uri="{FF2B5EF4-FFF2-40B4-BE49-F238E27FC236}">
                <a16:creationId xmlns:a16="http://schemas.microsoft.com/office/drawing/2014/main" id="{CD2DE65F-636E-E7CF-50DE-7D83C853A868}"/>
              </a:ext>
            </a:extLst>
          </p:cNvPr>
          <p:cNvGrpSpPr/>
          <p:nvPr/>
        </p:nvGrpSpPr>
        <p:grpSpPr>
          <a:xfrm>
            <a:off x="3672947" y="2223481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19" name="object 7">
              <a:extLst>
                <a:ext uri="{FF2B5EF4-FFF2-40B4-BE49-F238E27FC236}">
                  <a16:creationId xmlns:a16="http://schemas.microsoft.com/office/drawing/2014/main" id="{7F4000C7-3D2D-4634-7F8F-4766A56EDC8A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0" name="object 8">
              <a:extLst>
                <a:ext uri="{FF2B5EF4-FFF2-40B4-BE49-F238E27FC236}">
                  <a16:creationId xmlns:a16="http://schemas.microsoft.com/office/drawing/2014/main" id="{C6D006B0-84D5-8F34-476A-19CC126975D5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9">
              <a:extLst>
                <a:ext uri="{FF2B5EF4-FFF2-40B4-BE49-F238E27FC236}">
                  <a16:creationId xmlns:a16="http://schemas.microsoft.com/office/drawing/2014/main" id="{BE85D2CC-52AB-0786-92DF-1B935AE44A9D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22" name="object 6">
            <a:extLst>
              <a:ext uri="{FF2B5EF4-FFF2-40B4-BE49-F238E27FC236}">
                <a16:creationId xmlns:a16="http://schemas.microsoft.com/office/drawing/2014/main" id="{DCBF1ADF-2412-EF6F-3BBB-065FBAB2DF52}"/>
              </a:ext>
            </a:extLst>
          </p:cNvPr>
          <p:cNvGrpSpPr/>
          <p:nvPr/>
        </p:nvGrpSpPr>
        <p:grpSpPr>
          <a:xfrm>
            <a:off x="3581400" y="3425037"/>
            <a:ext cx="744220" cy="622935"/>
            <a:chOff x="822705" y="1737105"/>
            <a:chExt cx="744220" cy="622935"/>
          </a:xfrm>
          <a:solidFill>
            <a:schemeClr val="accent2"/>
          </a:solidFill>
        </p:grpSpPr>
        <p:sp>
          <p:nvSpPr>
            <p:cNvPr id="23" name="object 7">
              <a:extLst>
                <a:ext uri="{FF2B5EF4-FFF2-40B4-BE49-F238E27FC236}">
                  <a16:creationId xmlns:a16="http://schemas.microsoft.com/office/drawing/2014/main" id="{DA358292-EEA3-47A0-A0B0-55CB4ECD14C5}"/>
                </a:ext>
              </a:extLst>
            </p:cNvPr>
            <p:cNvSpPr/>
            <p:nvPr/>
          </p:nvSpPr>
          <p:spPr>
            <a:xfrm>
              <a:off x="829055" y="1935352"/>
              <a:ext cx="731520" cy="418465"/>
            </a:xfrm>
            <a:custGeom>
              <a:avLst/>
              <a:gdLst/>
              <a:ahLst/>
              <a:cxnLst/>
              <a:rect l="l" t="t" r="r" b="b"/>
              <a:pathLst>
                <a:path w="731519" h="418464">
                  <a:moveTo>
                    <a:pt x="0" y="0"/>
                  </a:moveTo>
                  <a:lnTo>
                    <a:pt x="0" y="153543"/>
                  </a:lnTo>
                  <a:lnTo>
                    <a:pt x="4209" y="174197"/>
                  </a:lnTo>
                  <a:lnTo>
                    <a:pt x="36698" y="213670"/>
                  </a:lnTo>
                  <a:lnTo>
                    <a:pt x="98651" y="249849"/>
                  </a:lnTo>
                  <a:lnTo>
                    <a:pt x="139690" y="266385"/>
                  </a:lnTo>
                  <a:lnTo>
                    <a:pt x="186912" y="281715"/>
                  </a:lnTo>
                  <a:lnTo>
                    <a:pt x="239922" y="295712"/>
                  </a:lnTo>
                  <a:lnTo>
                    <a:pt x="298324" y="308249"/>
                  </a:lnTo>
                  <a:lnTo>
                    <a:pt x="361726" y="319198"/>
                  </a:lnTo>
                  <a:lnTo>
                    <a:pt x="429731" y="328433"/>
                  </a:lnTo>
                  <a:lnTo>
                    <a:pt x="501946" y="335825"/>
                  </a:lnTo>
                  <a:lnTo>
                    <a:pt x="577977" y="341249"/>
                  </a:lnTo>
                  <a:lnTo>
                    <a:pt x="577977" y="417957"/>
                  </a:lnTo>
                  <a:lnTo>
                    <a:pt x="731519" y="268732"/>
                  </a:lnTo>
                  <a:lnTo>
                    <a:pt x="577977" y="110871"/>
                  </a:lnTo>
                  <a:lnTo>
                    <a:pt x="577977" y="187706"/>
                  </a:lnTo>
                  <a:lnTo>
                    <a:pt x="501946" y="182282"/>
                  </a:lnTo>
                  <a:lnTo>
                    <a:pt x="429731" y="174890"/>
                  </a:lnTo>
                  <a:lnTo>
                    <a:pt x="361726" y="165655"/>
                  </a:lnTo>
                  <a:lnTo>
                    <a:pt x="298324" y="154706"/>
                  </a:lnTo>
                  <a:lnTo>
                    <a:pt x="239922" y="142169"/>
                  </a:lnTo>
                  <a:lnTo>
                    <a:pt x="186912" y="128172"/>
                  </a:lnTo>
                  <a:lnTo>
                    <a:pt x="139690" y="112842"/>
                  </a:lnTo>
                  <a:lnTo>
                    <a:pt x="98651" y="96306"/>
                  </a:lnTo>
                  <a:lnTo>
                    <a:pt x="64189" y="78692"/>
                  </a:lnTo>
                  <a:lnTo>
                    <a:pt x="16573" y="40739"/>
                  </a:lnTo>
                  <a:lnTo>
                    <a:pt x="4209" y="20654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4" name="object 8">
              <a:extLst>
                <a:ext uri="{FF2B5EF4-FFF2-40B4-BE49-F238E27FC236}">
                  <a16:creationId xmlns:a16="http://schemas.microsoft.com/office/drawing/2014/main" id="{F676523A-585D-A072-1FA3-F218EB31A15D}"/>
                </a:ext>
              </a:extLst>
            </p:cNvPr>
            <p:cNvSpPr/>
            <p:nvPr/>
          </p:nvSpPr>
          <p:spPr>
            <a:xfrm>
              <a:off x="828950" y="1743455"/>
              <a:ext cx="732155" cy="269240"/>
            </a:xfrm>
            <a:custGeom>
              <a:avLst/>
              <a:gdLst/>
              <a:ahLst/>
              <a:cxnLst/>
              <a:rect l="l" t="t" r="r" b="b"/>
              <a:pathLst>
                <a:path w="732155" h="269239">
                  <a:moveTo>
                    <a:pt x="731625" y="0"/>
                  </a:moveTo>
                  <a:lnTo>
                    <a:pt x="681393" y="453"/>
                  </a:lnTo>
                  <a:lnTo>
                    <a:pt x="631521" y="1806"/>
                  </a:lnTo>
                  <a:lnTo>
                    <a:pt x="582178" y="4048"/>
                  </a:lnTo>
                  <a:lnTo>
                    <a:pt x="533533" y="7168"/>
                  </a:lnTo>
                  <a:lnTo>
                    <a:pt x="485757" y="11156"/>
                  </a:lnTo>
                  <a:lnTo>
                    <a:pt x="439017" y="16002"/>
                  </a:lnTo>
                  <a:lnTo>
                    <a:pt x="367681" y="25403"/>
                  </a:lnTo>
                  <a:lnTo>
                    <a:pt x="301938" y="36536"/>
                  </a:lnTo>
                  <a:lnTo>
                    <a:pt x="242020" y="49247"/>
                  </a:lnTo>
                  <a:lnTo>
                    <a:pt x="188156" y="63382"/>
                  </a:lnTo>
                  <a:lnTo>
                    <a:pt x="140577" y="78787"/>
                  </a:lnTo>
                  <a:lnTo>
                    <a:pt x="99514" y="95306"/>
                  </a:lnTo>
                  <a:lnTo>
                    <a:pt x="65197" y="112787"/>
                  </a:lnTo>
                  <a:lnTo>
                    <a:pt x="17723" y="150016"/>
                  </a:lnTo>
                  <a:lnTo>
                    <a:pt x="0" y="189239"/>
                  </a:lnTo>
                  <a:lnTo>
                    <a:pt x="2870" y="209212"/>
                  </a:lnTo>
                  <a:lnTo>
                    <a:pt x="13870" y="229222"/>
                  </a:lnTo>
                  <a:lnTo>
                    <a:pt x="33230" y="249113"/>
                  </a:lnTo>
                  <a:lnTo>
                    <a:pt x="61180" y="268732"/>
                  </a:lnTo>
                  <a:lnTo>
                    <a:pt x="88315" y="254123"/>
                  </a:lnTo>
                  <a:lnTo>
                    <a:pt x="119687" y="240317"/>
                  </a:lnTo>
                  <a:lnTo>
                    <a:pt x="194095" y="215293"/>
                  </a:lnTo>
                  <a:lnTo>
                    <a:pt x="236609" y="204164"/>
                  </a:lnTo>
                  <a:lnTo>
                    <a:pt x="282317" y="194017"/>
                  </a:lnTo>
                  <a:lnTo>
                    <a:pt x="330956" y="184896"/>
                  </a:lnTo>
                  <a:lnTo>
                    <a:pt x="382267" y="176846"/>
                  </a:lnTo>
                  <a:lnTo>
                    <a:pt x="435988" y="169912"/>
                  </a:lnTo>
                  <a:lnTo>
                    <a:pt x="491859" y="164138"/>
                  </a:lnTo>
                  <a:lnTo>
                    <a:pt x="549619" y="159569"/>
                  </a:lnTo>
                  <a:lnTo>
                    <a:pt x="609007" y="156251"/>
                  </a:lnTo>
                  <a:lnTo>
                    <a:pt x="669763" y="154227"/>
                  </a:lnTo>
                  <a:lnTo>
                    <a:pt x="731625" y="153543"/>
                  </a:lnTo>
                  <a:lnTo>
                    <a:pt x="73162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5" name="object 9">
              <a:extLst>
                <a:ext uri="{FF2B5EF4-FFF2-40B4-BE49-F238E27FC236}">
                  <a16:creationId xmlns:a16="http://schemas.microsoft.com/office/drawing/2014/main" id="{70ACEB01-844B-CEF2-CFFA-85D454776C49}"/>
                </a:ext>
              </a:extLst>
            </p:cNvPr>
            <p:cNvSpPr/>
            <p:nvPr/>
          </p:nvSpPr>
          <p:spPr>
            <a:xfrm>
              <a:off x="829055" y="1743455"/>
              <a:ext cx="731520" cy="610235"/>
            </a:xfrm>
            <a:custGeom>
              <a:avLst/>
              <a:gdLst/>
              <a:ahLst/>
              <a:cxnLst/>
              <a:rect l="l" t="t" r="r" b="b"/>
              <a:pathLst>
                <a:path w="731519" h="610235">
                  <a:moveTo>
                    <a:pt x="0" y="191897"/>
                  </a:moveTo>
                  <a:lnTo>
                    <a:pt x="16573" y="232636"/>
                  </a:lnTo>
                  <a:lnTo>
                    <a:pt x="64189" y="270589"/>
                  </a:lnTo>
                  <a:lnTo>
                    <a:pt x="98651" y="288203"/>
                  </a:lnTo>
                  <a:lnTo>
                    <a:pt x="139690" y="304739"/>
                  </a:lnTo>
                  <a:lnTo>
                    <a:pt x="186912" y="320069"/>
                  </a:lnTo>
                  <a:lnTo>
                    <a:pt x="239922" y="334066"/>
                  </a:lnTo>
                  <a:lnTo>
                    <a:pt x="298324" y="346603"/>
                  </a:lnTo>
                  <a:lnTo>
                    <a:pt x="361726" y="357552"/>
                  </a:lnTo>
                  <a:lnTo>
                    <a:pt x="429731" y="366787"/>
                  </a:lnTo>
                  <a:lnTo>
                    <a:pt x="501946" y="374179"/>
                  </a:lnTo>
                  <a:lnTo>
                    <a:pt x="577977" y="379603"/>
                  </a:lnTo>
                  <a:lnTo>
                    <a:pt x="577977" y="302768"/>
                  </a:lnTo>
                  <a:lnTo>
                    <a:pt x="731519" y="460629"/>
                  </a:lnTo>
                  <a:lnTo>
                    <a:pt x="577977" y="609854"/>
                  </a:lnTo>
                  <a:lnTo>
                    <a:pt x="577977" y="533146"/>
                  </a:lnTo>
                  <a:lnTo>
                    <a:pt x="501946" y="527722"/>
                  </a:lnTo>
                  <a:lnTo>
                    <a:pt x="429731" y="520330"/>
                  </a:lnTo>
                  <a:lnTo>
                    <a:pt x="361726" y="511095"/>
                  </a:lnTo>
                  <a:lnTo>
                    <a:pt x="298324" y="500146"/>
                  </a:lnTo>
                  <a:lnTo>
                    <a:pt x="239922" y="487609"/>
                  </a:lnTo>
                  <a:lnTo>
                    <a:pt x="186912" y="473612"/>
                  </a:lnTo>
                  <a:lnTo>
                    <a:pt x="139690" y="458282"/>
                  </a:lnTo>
                  <a:lnTo>
                    <a:pt x="98651" y="441746"/>
                  </a:lnTo>
                  <a:lnTo>
                    <a:pt x="64189" y="424132"/>
                  </a:lnTo>
                  <a:lnTo>
                    <a:pt x="16573" y="386179"/>
                  </a:lnTo>
                  <a:lnTo>
                    <a:pt x="0" y="345440"/>
                  </a:lnTo>
                  <a:lnTo>
                    <a:pt x="0" y="191897"/>
                  </a:lnTo>
                  <a:lnTo>
                    <a:pt x="13190" y="155449"/>
                  </a:lnTo>
                  <a:lnTo>
                    <a:pt x="51125" y="121303"/>
                  </a:lnTo>
                  <a:lnTo>
                    <a:pt x="111355" y="90103"/>
                  </a:lnTo>
                  <a:lnTo>
                    <a:pt x="149063" y="75809"/>
                  </a:lnTo>
                  <a:lnTo>
                    <a:pt x="191425" y="62494"/>
                  </a:lnTo>
                  <a:lnTo>
                    <a:pt x="238134" y="50238"/>
                  </a:lnTo>
                  <a:lnTo>
                    <a:pt x="288883" y="39122"/>
                  </a:lnTo>
                  <a:lnTo>
                    <a:pt x="343367" y="29227"/>
                  </a:lnTo>
                  <a:lnTo>
                    <a:pt x="401278" y="20632"/>
                  </a:lnTo>
                  <a:lnTo>
                    <a:pt x="462311" y="13419"/>
                  </a:lnTo>
                  <a:lnTo>
                    <a:pt x="526158" y="7669"/>
                  </a:lnTo>
                  <a:lnTo>
                    <a:pt x="592512" y="3462"/>
                  </a:lnTo>
                  <a:lnTo>
                    <a:pt x="661068" y="879"/>
                  </a:lnTo>
                  <a:lnTo>
                    <a:pt x="731519" y="0"/>
                  </a:lnTo>
                  <a:lnTo>
                    <a:pt x="731519" y="153543"/>
                  </a:lnTo>
                  <a:lnTo>
                    <a:pt x="669657" y="154227"/>
                  </a:lnTo>
                  <a:lnTo>
                    <a:pt x="608901" y="156251"/>
                  </a:lnTo>
                  <a:lnTo>
                    <a:pt x="549513" y="159569"/>
                  </a:lnTo>
                  <a:lnTo>
                    <a:pt x="491753" y="164138"/>
                  </a:lnTo>
                  <a:lnTo>
                    <a:pt x="435882" y="169912"/>
                  </a:lnTo>
                  <a:lnTo>
                    <a:pt x="382161" y="176846"/>
                  </a:lnTo>
                  <a:lnTo>
                    <a:pt x="330850" y="184896"/>
                  </a:lnTo>
                  <a:lnTo>
                    <a:pt x="282211" y="194017"/>
                  </a:lnTo>
                  <a:lnTo>
                    <a:pt x="236504" y="204164"/>
                  </a:lnTo>
                  <a:lnTo>
                    <a:pt x="193989" y="215293"/>
                  </a:lnTo>
                  <a:lnTo>
                    <a:pt x="154928" y="227359"/>
                  </a:lnTo>
                  <a:lnTo>
                    <a:pt x="88210" y="254123"/>
                  </a:lnTo>
                  <a:lnTo>
                    <a:pt x="61074" y="268732"/>
                  </a:lnTo>
                </a:path>
              </a:pathLst>
            </a:custGeom>
            <a:grpFill/>
            <a:ln w="12700">
              <a:solidFill>
                <a:srgbClr val="41709C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D066811A-1844-7618-654F-5090DE3BB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282" y="5007212"/>
            <a:ext cx="10515600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Un certificat médical de </a:t>
            </a:r>
            <a:r>
              <a:rPr lang="fr-FR" sz="2400" b="1" u="sng" dirty="0">
                <a:latin typeface="+mj-lt"/>
              </a:rPr>
              <a:t>prolongation </a:t>
            </a:r>
            <a:r>
              <a:rPr lang="fr-FR" sz="2400" dirty="0">
                <a:latin typeface="+mj-lt"/>
              </a:rPr>
              <a:t>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1026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AF8F2CCA-DB2E-2C4E-7270-60E124CD6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6B9D769-00F4-1209-6F7C-068F88E9B75A}"/>
              </a:ext>
            </a:extLst>
          </p:cNvPr>
          <p:cNvSpPr/>
          <p:nvPr/>
        </p:nvSpPr>
        <p:spPr>
          <a:xfrm>
            <a:off x="3113827" y="232897"/>
            <a:ext cx="25939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 ?</a:t>
            </a:r>
          </a:p>
        </p:txBody>
      </p:sp>
    </p:spTree>
    <p:extLst>
      <p:ext uri="{BB962C8B-B14F-4D97-AF65-F5344CB8AC3E}">
        <p14:creationId xmlns:p14="http://schemas.microsoft.com/office/powerpoint/2010/main" val="3371126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5788525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070076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6054934" y="2131293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6561706" y="265443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pic>
        <p:nvPicPr>
          <p:cNvPr id="8" name="Picture 2" descr="Gratuit Candidate à L'emploi Passant Ses Documents Photos">
            <a:extLst>
              <a:ext uri="{FF2B5EF4-FFF2-40B4-BE49-F238E27FC236}">
                <a16:creationId xmlns:a16="http://schemas.microsoft.com/office/drawing/2014/main" id="{B868D2A5-BC5A-D843-1465-A51F4C39BE5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94" r="21071" b="2"/>
          <a:stretch/>
        </p:blipFill>
        <p:spPr bwMode="auto">
          <a:xfrm>
            <a:off x="7004471" y="3526379"/>
            <a:ext cx="3060787" cy="3045396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064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ratuit Ampoule Photos">
            <a:extLst>
              <a:ext uri="{FF2B5EF4-FFF2-40B4-BE49-F238E27FC236}">
                <a16:creationId xmlns:a16="http://schemas.microsoft.com/office/drawing/2014/main" id="{7A1EEF28-78C6-2CA7-8098-9B283D9183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"/>
          <a:stretch/>
        </p:blipFill>
        <p:spPr bwMode="auto">
          <a:xfrm>
            <a:off x="231687" y="395276"/>
            <a:ext cx="5499187" cy="5471535"/>
          </a:xfrm>
          <a:custGeom>
            <a:avLst/>
            <a:gdLst/>
            <a:ahLst/>
            <a:cxnLst/>
            <a:rect l="l" t="t" r="r" b="b"/>
            <a:pathLst>
              <a:path w="4926647" h="4901874">
                <a:moveTo>
                  <a:pt x="2827942" y="2033"/>
                </a:moveTo>
                <a:cubicBezTo>
                  <a:pt x="2901705" y="5050"/>
                  <a:pt x="2973640" y="11422"/>
                  <a:pt x="3043325" y="21136"/>
                </a:cubicBezTo>
                <a:cubicBezTo>
                  <a:pt x="3600804" y="98849"/>
                  <a:pt x="4185553" y="476257"/>
                  <a:pt x="4498894" y="902802"/>
                </a:cubicBezTo>
                <a:cubicBezTo>
                  <a:pt x="4812235" y="1329346"/>
                  <a:pt x="4950223" y="2037621"/>
                  <a:pt x="4923373" y="2580407"/>
                </a:cubicBezTo>
                <a:cubicBezTo>
                  <a:pt x="4896522" y="3123192"/>
                  <a:pt x="4745612" y="3772883"/>
                  <a:pt x="4337788" y="4159516"/>
                </a:cubicBezTo>
                <a:cubicBezTo>
                  <a:pt x="3929963" y="4546150"/>
                  <a:pt x="3081282" y="4930377"/>
                  <a:pt x="2476425" y="4900207"/>
                </a:cubicBezTo>
                <a:cubicBezTo>
                  <a:pt x="1871566" y="4870038"/>
                  <a:pt x="1119757" y="4406651"/>
                  <a:pt x="708641" y="3978500"/>
                </a:cubicBezTo>
                <a:cubicBezTo>
                  <a:pt x="297525" y="3550349"/>
                  <a:pt x="-64504" y="2921632"/>
                  <a:pt x="9726" y="2331303"/>
                </a:cubicBezTo>
                <a:cubicBezTo>
                  <a:pt x="83957" y="1740973"/>
                  <a:pt x="273797" y="1052469"/>
                  <a:pt x="1154021" y="436525"/>
                </a:cubicBezTo>
                <a:cubicBezTo>
                  <a:pt x="1705608" y="124217"/>
                  <a:pt x="2311596" y="-19083"/>
                  <a:pt x="2827942" y="2033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103" name="Group 2102">
            <a:extLst>
              <a:ext uri="{FF2B5EF4-FFF2-40B4-BE49-F238E27FC236}">
                <a16:creationId xmlns:a16="http://schemas.microsoft.com/office/drawing/2014/main" id="{A825BD3A-E149-3C61-449F-23D1B0956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0286" y="4780067"/>
            <a:ext cx="2129121" cy="2098001"/>
            <a:chOff x="-60285" y="4581559"/>
            <a:chExt cx="2330572" cy="2296509"/>
          </a:xfrm>
        </p:grpSpPr>
        <p:sp>
          <p:nvSpPr>
            <p:cNvPr id="2104" name="Freeform: Shape 2103">
              <a:extLst>
                <a:ext uri="{FF2B5EF4-FFF2-40B4-BE49-F238E27FC236}">
                  <a16:creationId xmlns:a16="http://schemas.microsoft.com/office/drawing/2014/main" id="{C43B6EA6-9E0B-9973-F921-86CF410DE8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400132">
              <a:off x="1054559" y="5611570"/>
              <a:ext cx="374890" cy="373361"/>
            </a:xfrm>
            <a:custGeom>
              <a:avLst/>
              <a:gdLst>
                <a:gd name="connsiteX0" fmla="*/ 2531073 w 4828010"/>
                <a:gd name="connsiteY0" fmla="*/ 0 h 4873559"/>
                <a:gd name="connsiteX1" fmla="*/ 3937963 w 4828010"/>
                <a:gd name="connsiteY1" fmla="*/ 437433 h 4873559"/>
                <a:gd name="connsiteX2" fmla="*/ 4806231 w 4828010"/>
                <a:gd name="connsiteY2" fmla="*/ 1773180 h 4873559"/>
                <a:gd name="connsiteX3" fmla="*/ 4448644 w 4828010"/>
                <a:gd name="connsiteY3" fmla="*/ 3933235 h 4873559"/>
                <a:gd name="connsiteX4" fmla="*/ 3192542 w 4828010"/>
                <a:gd name="connsiteY4" fmla="*/ 4716168 h 4873559"/>
                <a:gd name="connsiteX5" fmla="*/ 937448 w 4828010"/>
                <a:gd name="connsiteY5" fmla="*/ 4547691 h 4873559"/>
                <a:gd name="connsiteX6" fmla="*/ 12348 w 4828010"/>
                <a:gd name="connsiteY6" fmla="*/ 3026750 h 4873559"/>
                <a:gd name="connsiteX7" fmla="*/ 553508 w 4828010"/>
                <a:gd name="connsiteY7" fmla="*/ 740383 h 4873559"/>
                <a:gd name="connsiteX8" fmla="*/ 2531073 w 4828010"/>
                <a:gd name="connsiteY8" fmla="*/ 0 h 4873559"/>
                <a:gd name="connsiteX0" fmla="*/ 2531073 w 4828010"/>
                <a:gd name="connsiteY0" fmla="*/ 0 h 4853896"/>
                <a:gd name="connsiteX1" fmla="*/ 3937963 w 4828010"/>
                <a:gd name="connsiteY1" fmla="*/ 437433 h 4853896"/>
                <a:gd name="connsiteX2" fmla="*/ 4806231 w 4828010"/>
                <a:gd name="connsiteY2" fmla="*/ 1773180 h 4853896"/>
                <a:gd name="connsiteX3" fmla="*/ 4448644 w 4828010"/>
                <a:gd name="connsiteY3" fmla="*/ 3933235 h 4853896"/>
                <a:gd name="connsiteX4" fmla="*/ 3192542 w 4828010"/>
                <a:gd name="connsiteY4" fmla="*/ 4716168 h 4853896"/>
                <a:gd name="connsiteX5" fmla="*/ 1075671 w 4828010"/>
                <a:gd name="connsiteY5" fmla="*/ 4473263 h 4853896"/>
                <a:gd name="connsiteX6" fmla="*/ 12348 w 4828010"/>
                <a:gd name="connsiteY6" fmla="*/ 3026750 h 4853896"/>
                <a:gd name="connsiteX7" fmla="*/ 553508 w 4828010"/>
                <a:gd name="connsiteY7" fmla="*/ 740383 h 4853896"/>
                <a:gd name="connsiteX8" fmla="*/ 2531073 w 4828010"/>
                <a:gd name="connsiteY8" fmla="*/ 0 h 4853896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84014 w 4780951"/>
                <a:gd name="connsiteY0" fmla="*/ 0 h 4850182"/>
                <a:gd name="connsiteX1" fmla="*/ 3890904 w 4780951"/>
                <a:gd name="connsiteY1" fmla="*/ 437433 h 4850182"/>
                <a:gd name="connsiteX2" fmla="*/ 4759172 w 4780951"/>
                <a:gd name="connsiteY2" fmla="*/ 1773180 h 4850182"/>
                <a:gd name="connsiteX3" fmla="*/ 4401585 w 4780951"/>
                <a:gd name="connsiteY3" fmla="*/ 3933235 h 4850182"/>
                <a:gd name="connsiteX4" fmla="*/ 3145483 w 4780951"/>
                <a:gd name="connsiteY4" fmla="*/ 4716168 h 4850182"/>
                <a:gd name="connsiteX5" fmla="*/ 1113673 w 4780951"/>
                <a:gd name="connsiteY5" fmla="*/ 4467947 h 4850182"/>
                <a:gd name="connsiteX6" fmla="*/ 39717 w 4780951"/>
                <a:gd name="connsiteY6" fmla="*/ 3101178 h 4850182"/>
                <a:gd name="connsiteX7" fmla="*/ 506449 w 4780951"/>
                <a:gd name="connsiteY7" fmla="*/ 740383 h 4850182"/>
                <a:gd name="connsiteX8" fmla="*/ 2484014 w 4780951"/>
                <a:gd name="connsiteY8" fmla="*/ 0 h 4850182"/>
                <a:gd name="connsiteX0" fmla="*/ 2484014 w 4780127"/>
                <a:gd name="connsiteY0" fmla="*/ 0 h 4850182"/>
                <a:gd name="connsiteX1" fmla="*/ 3890904 w 4780127"/>
                <a:gd name="connsiteY1" fmla="*/ 437433 h 4850182"/>
                <a:gd name="connsiteX2" fmla="*/ 4759172 w 4780127"/>
                <a:gd name="connsiteY2" fmla="*/ 1773180 h 4850182"/>
                <a:gd name="connsiteX3" fmla="*/ 4390953 w 4780127"/>
                <a:gd name="connsiteY3" fmla="*/ 3805644 h 4850182"/>
                <a:gd name="connsiteX4" fmla="*/ 3145483 w 4780127"/>
                <a:gd name="connsiteY4" fmla="*/ 4716168 h 4850182"/>
                <a:gd name="connsiteX5" fmla="*/ 1113673 w 4780127"/>
                <a:gd name="connsiteY5" fmla="*/ 4467947 h 4850182"/>
                <a:gd name="connsiteX6" fmla="*/ 39717 w 4780127"/>
                <a:gd name="connsiteY6" fmla="*/ 3101178 h 4850182"/>
                <a:gd name="connsiteX7" fmla="*/ 506449 w 4780127"/>
                <a:gd name="connsiteY7" fmla="*/ 740383 h 4850182"/>
                <a:gd name="connsiteX8" fmla="*/ 2484014 w 4780127"/>
                <a:gd name="connsiteY8" fmla="*/ 0 h 4850182"/>
                <a:gd name="connsiteX0" fmla="*/ 2484014 w 4778010"/>
                <a:gd name="connsiteY0" fmla="*/ 0 h 4846926"/>
                <a:gd name="connsiteX1" fmla="*/ 3890904 w 4778010"/>
                <a:gd name="connsiteY1" fmla="*/ 437433 h 4846926"/>
                <a:gd name="connsiteX2" fmla="*/ 4759172 w 4778010"/>
                <a:gd name="connsiteY2" fmla="*/ 1773180 h 4846926"/>
                <a:gd name="connsiteX3" fmla="*/ 4390953 w 4778010"/>
                <a:gd name="connsiteY3" fmla="*/ 3805644 h 4846926"/>
                <a:gd name="connsiteX4" fmla="*/ 3343914 w 4778010"/>
                <a:gd name="connsiteY4" fmla="*/ 4712128 h 4846926"/>
                <a:gd name="connsiteX5" fmla="*/ 1113673 w 4778010"/>
                <a:gd name="connsiteY5" fmla="*/ 4467947 h 4846926"/>
                <a:gd name="connsiteX6" fmla="*/ 39717 w 4778010"/>
                <a:gd name="connsiteY6" fmla="*/ 3101178 h 4846926"/>
                <a:gd name="connsiteX7" fmla="*/ 506449 w 4778010"/>
                <a:gd name="connsiteY7" fmla="*/ 740383 h 4846926"/>
                <a:gd name="connsiteX8" fmla="*/ 2484014 w 4778010"/>
                <a:gd name="connsiteY8" fmla="*/ 0 h 4846926"/>
                <a:gd name="connsiteX0" fmla="*/ 2484014 w 4782503"/>
                <a:gd name="connsiteY0" fmla="*/ 0 h 4846926"/>
                <a:gd name="connsiteX1" fmla="*/ 3890904 w 4782503"/>
                <a:gd name="connsiteY1" fmla="*/ 437433 h 4846926"/>
                <a:gd name="connsiteX2" fmla="*/ 4759172 w 4782503"/>
                <a:gd name="connsiteY2" fmla="*/ 1773180 h 4846926"/>
                <a:gd name="connsiteX3" fmla="*/ 4450482 w 4782503"/>
                <a:gd name="connsiteY3" fmla="*/ 3688481 h 4846926"/>
                <a:gd name="connsiteX4" fmla="*/ 3343914 w 4782503"/>
                <a:gd name="connsiteY4" fmla="*/ 4712128 h 4846926"/>
                <a:gd name="connsiteX5" fmla="*/ 1113673 w 4782503"/>
                <a:gd name="connsiteY5" fmla="*/ 4467947 h 4846926"/>
                <a:gd name="connsiteX6" fmla="*/ 39717 w 4782503"/>
                <a:gd name="connsiteY6" fmla="*/ 3101178 h 4846926"/>
                <a:gd name="connsiteX7" fmla="*/ 506449 w 4782503"/>
                <a:gd name="connsiteY7" fmla="*/ 740383 h 4846926"/>
                <a:gd name="connsiteX8" fmla="*/ 2484014 w 4782503"/>
                <a:gd name="connsiteY8" fmla="*/ 0 h 4846926"/>
                <a:gd name="connsiteX0" fmla="*/ 2484014 w 4784889"/>
                <a:gd name="connsiteY0" fmla="*/ 0 h 4846926"/>
                <a:gd name="connsiteX1" fmla="*/ 3890904 w 4784889"/>
                <a:gd name="connsiteY1" fmla="*/ 437433 h 4846926"/>
                <a:gd name="connsiteX2" fmla="*/ 4759172 w 4784889"/>
                <a:gd name="connsiteY2" fmla="*/ 1773180 h 4846926"/>
                <a:gd name="connsiteX3" fmla="*/ 4474294 w 4784889"/>
                <a:gd name="connsiteY3" fmla="*/ 3676361 h 4846926"/>
                <a:gd name="connsiteX4" fmla="*/ 3343914 w 4784889"/>
                <a:gd name="connsiteY4" fmla="*/ 4712128 h 4846926"/>
                <a:gd name="connsiteX5" fmla="*/ 1113673 w 4784889"/>
                <a:gd name="connsiteY5" fmla="*/ 4467947 h 4846926"/>
                <a:gd name="connsiteX6" fmla="*/ 39717 w 4784889"/>
                <a:gd name="connsiteY6" fmla="*/ 3101178 h 4846926"/>
                <a:gd name="connsiteX7" fmla="*/ 506449 w 4784889"/>
                <a:gd name="connsiteY7" fmla="*/ 740383 h 4846926"/>
                <a:gd name="connsiteX8" fmla="*/ 2484014 w 4784889"/>
                <a:gd name="connsiteY8" fmla="*/ 0 h 4846926"/>
                <a:gd name="connsiteX0" fmla="*/ 2484014 w 4784889"/>
                <a:gd name="connsiteY0" fmla="*/ 0 h 4860980"/>
                <a:gd name="connsiteX1" fmla="*/ 3890904 w 4784889"/>
                <a:gd name="connsiteY1" fmla="*/ 437433 h 4860980"/>
                <a:gd name="connsiteX2" fmla="*/ 4759172 w 4784889"/>
                <a:gd name="connsiteY2" fmla="*/ 1773180 h 4860980"/>
                <a:gd name="connsiteX3" fmla="*/ 4474294 w 4784889"/>
                <a:gd name="connsiteY3" fmla="*/ 3676361 h 4860980"/>
                <a:gd name="connsiteX4" fmla="*/ 3343914 w 4784889"/>
                <a:gd name="connsiteY4" fmla="*/ 4712128 h 4860980"/>
                <a:gd name="connsiteX5" fmla="*/ 1097799 w 4784889"/>
                <a:gd name="connsiteY5" fmla="*/ 4524510 h 4860980"/>
                <a:gd name="connsiteX6" fmla="*/ 39717 w 4784889"/>
                <a:gd name="connsiteY6" fmla="*/ 3101178 h 4860980"/>
                <a:gd name="connsiteX7" fmla="*/ 506449 w 4784889"/>
                <a:gd name="connsiteY7" fmla="*/ 740383 h 4860980"/>
                <a:gd name="connsiteX8" fmla="*/ 2484014 w 4784889"/>
                <a:gd name="connsiteY8" fmla="*/ 0 h 4860980"/>
                <a:gd name="connsiteX0" fmla="*/ 2484014 w 4783308"/>
                <a:gd name="connsiteY0" fmla="*/ 0 h 4860981"/>
                <a:gd name="connsiteX1" fmla="*/ 3890904 w 4783308"/>
                <a:gd name="connsiteY1" fmla="*/ 437433 h 4860981"/>
                <a:gd name="connsiteX2" fmla="*/ 4759172 w 4783308"/>
                <a:gd name="connsiteY2" fmla="*/ 1773180 h 4860981"/>
                <a:gd name="connsiteX3" fmla="*/ 4474294 w 4783308"/>
                <a:gd name="connsiteY3" fmla="*/ 3676361 h 4860981"/>
                <a:gd name="connsiteX4" fmla="*/ 3443129 w 4783308"/>
                <a:gd name="connsiteY4" fmla="*/ 4712129 h 4860981"/>
                <a:gd name="connsiteX5" fmla="*/ 1097799 w 4783308"/>
                <a:gd name="connsiteY5" fmla="*/ 4524510 h 4860981"/>
                <a:gd name="connsiteX6" fmla="*/ 39717 w 4783308"/>
                <a:gd name="connsiteY6" fmla="*/ 3101178 h 4860981"/>
                <a:gd name="connsiteX7" fmla="*/ 506449 w 4783308"/>
                <a:gd name="connsiteY7" fmla="*/ 740383 h 4860981"/>
                <a:gd name="connsiteX8" fmla="*/ 2484014 w 4783308"/>
                <a:gd name="connsiteY8" fmla="*/ 0 h 4860981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532073 w 4784141"/>
                <a:gd name="connsiteY0" fmla="*/ 0 h 4773425"/>
                <a:gd name="connsiteX1" fmla="*/ 3891737 w 4784141"/>
                <a:gd name="connsiteY1" fmla="*/ 389356 h 4773425"/>
                <a:gd name="connsiteX2" fmla="*/ 4760005 w 4784141"/>
                <a:gd name="connsiteY2" fmla="*/ 1725103 h 4773425"/>
                <a:gd name="connsiteX3" fmla="*/ 4475127 w 4784141"/>
                <a:gd name="connsiteY3" fmla="*/ 3628284 h 4773425"/>
                <a:gd name="connsiteX4" fmla="*/ 3443962 w 4784141"/>
                <a:gd name="connsiteY4" fmla="*/ 4664052 h 4773425"/>
                <a:gd name="connsiteX5" fmla="*/ 1098632 w 4784141"/>
                <a:gd name="connsiteY5" fmla="*/ 4476433 h 4773425"/>
                <a:gd name="connsiteX6" fmla="*/ 40550 w 4784141"/>
                <a:gd name="connsiteY6" fmla="*/ 3053101 h 4773425"/>
                <a:gd name="connsiteX7" fmla="*/ 507282 w 4784141"/>
                <a:gd name="connsiteY7" fmla="*/ 692306 h 4773425"/>
                <a:gd name="connsiteX8" fmla="*/ 2532073 w 4784141"/>
                <a:gd name="connsiteY8" fmla="*/ 0 h 4773425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58783 w 4784614"/>
                <a:gd name="connsiteY0" fmla="*/ 525 h 4757924"/>
                <a:gd name="connsiteX1" fmla="*/ 3892210 w 4784614"/>
                <a:gd name="connsiteY1" fmla="*/ 373855 h 4757924"/>
                <a:gd name="connsiteX2" fmla="*/ 4760478 w 4784614"/>
                <a:gd name="connsiteY2" fmla="*/ 1709602 h 4757924"/>
                <a:gd name="connsiteX3" fmla="*/ 4475600 w 4784614"/>
                <a:gd name="connsiteY3" fmla="*/ 3612783 h 4757924"/>
                <a:gd name="connsiteX4" fmla="*/ 3444435 w 4784614"/>
                <a:gd name="connsiteY4" fmla="*/ 4648551 h 4757924"/>
                <a:gd name="connsiteX5" fmla="*/ 1099105 w 4784614"/>
                <a:gd name="connsiteY5" fmla="*/ 4460932 h 4757924"/>
                <a:gd name="connsiteX6" fmla="*/ 41023 w 4784614"/>
                <a:gd name="connsiteY6" fmla="*/ 3037600 h 4757924"/>
                <a:gd name="connsiteX7" fmla="*/ 507755 w 4784614"/>
                <a:gd name="connsiteY7" fmla="*/ 676805 h 4757924"/>
                <a:gd name="connsiteX8" fmla="*/ 2558783 w 4784614"/>
                <a:gd name="connsiteY8" fmla="*/ 525 h 4757924"/>
                <a:gd name="connsiteX0" fmla="*/ 2558783 w 4784614"/>
                <a:gd name="connsiteY0" fmla="*/ 408 h 4757807"/>
                <a:gd name="connsiteX1" fmla="*/ 3907953 w 4784614"/>
                <a:gd name="connsiteY1" fmla="*/ 443183 h 4757807"/>
                <a:gd name="connsiteX2" fmla="*/ 4760478 w 4784614"/>
                <a:gd name="connsiteY2" fmla="*/ 1709485 h 4757807"/>
                <a:gd name="connsiteX3" fmla="*/ 4475600 w 4784614"/>
                <a:gd name="connsiteY3" fmla="*/ 3612666 h 4757807"/>
                <a:gd name="connsiteX4" fmla="*/ 3444435 w 4784614"/>
                <a:gd name="connsiteY4" fmla="*/ 4648434 h 4757807"/>
                <a:gd name="connsiteX5" fmla="*/ 1099105 w 4784614"/>
                <a:gd name="connsiteY5" fmla="*/ 4460815 h 4757807"/>
                <a:gd name="connsiteX6" fmla="*/ 41023 w 4784614"/>
                <a:gd name="connsiteY6" fmla="*/ 3037483 h 4757807"/>
                <a:gd name="connsiteX7" fmla="*/ 507755 w 4784614"/>
                <a:gd name="connsiteY7" fmla="*/ 676688 h 4757807"/>
                <a:gd name="connsiteX8" fmla="*/ 2558783 w 4784614"/>
                <a:gd name="connsiteY8" fmla="*/ 408 h 4757807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90 h 4954518"/>
                <a:gd name="connsiteX1" fmla="*/ 3910127 w 4786788"/>
                <a:gd name="connsiteY1" fmla="*/ 639894 h 4954518"/>
                <a:gd name="connsiteX2" fmla="*/ 4762652 w 4786788"/>
                <a:gd name="connsiteY2" fmla="*/ 1906196 h 4954518"/>
                <a:gd name="connsiteX3" fmla="*/ 4477774 w 4786788"/>
                <a:gd name="connsiteY3" fmla="*/ 3809377 h 4954518"/>
                <a:gd name="connsiteX4" fmla="*/ 3446609 w 4786788"/>
                <a:gd name="connsiteY4" fmla="*/ 4845145 h 4954518"/>
                <a:gd name="connsiteX5" fmla="*/ 1101279 w 4786788"/>
                <a:gd name="connsiteY5" fmla="*/ 4657526 h 4954518"/>
                <a:gd name="connsiteX6" fmla="*/ 43197 w 4786788"/>
                <a:gd name="connsiteY6" fmla="*/ 3234194 h 4954518"/>
                <a:gd name="connsiteX7" fmla="*/ 509929 w 4786788"/>
                <a:gd name="connsiteY7" fmla="*/ 873399 h 4954518"/>
                <a:gd name="connsiteX8" fmla="*/ 2675744 w 4786788"/>
                <a:gd name="connsiteY8" fmla="*/ 290 h 4954518"/>
                <a:gd name="connsiteX0" fmla="*/ 2675744 w 4786788"/>
                <a:gd name="connsiteY0" fmla="*/ 326 h 4954554"/>
                <a:gd name="connsiteX1" fmla="*/ 3990884 w 4786788"/>
                <a:gd name="connsiteY1" fmla="*/ 591130 h 4954554"/>
                <a:gd name="connsiteX2" fmla="*/ 4762652 w 4786788"/>
                <a:gd name="connsiteY2" fmla="*/ 1906232 h 4954554"/>
                <a:gd name="connsiteX3" fmla="*/ 4477774 w 4786788"/>
                <a:gd name="connsiteY3" fmla="*/ 3809413 h 4954554"/>
                <a:gd name="connsiteX4" fmla="*/ 3446609 w 4786788"/>
                <a:gd name="connsiteY4" fmla="*/ 4845181 h 4954554"/>
                <a:gd name="connsiteX5" fmla="*/ 1101279 w 4786788"/>
                <a:gd name="connsiteY5" fmla="*/ 4657562 h 4954554"/>
                <a:gd name="connsiteX6" fmla="*/ 43197 w 4786788"/>
                <a:gd name="connsiteY6" fmla="*/ 3234230 h 4954554"/>
                <a:gd name="connsiteX7" fmla="*/ 509929 w 4786788"/>
                <a:gd name="connsiteY7" fmla="*/ 873435 h 4954554"/>
                <a:gd name="connsiteX8" fmla="*/ 2675744 w 4786788"/>
                <a:gd name="connsiteY8" fmla="*/ 326 h 4954554"/>
                <a:gd name="connsiteX0" fmla="*/ 2662196 w 4773240"/>
                <a:gd name="connsiteY0" fmla="*/ 326 h 4954554"/>
                <a:gd name="connsiteX1" fmla="*/ 3977336 w 4773240"/>
                <a:gd name="connsiteY1" fmla="*/ 591130 h 4954554"/>
                <a:gd name="connsiteX2" fmla="*/ 4749104 w 4773240"/>
                <a:gd name="connsiteY2" fmla="*/ 1906232 h 4954554"/>
                <a:gd name="connsiteX3" fmla="*/ 4464226 w 4773240"/>
                <a:gd name="connsiteY3" fmla="*/ 3809413 h 4954554"/>
                <a:gd name="connsiteX4" fmla="*/ 3433061 w 4773240"/>
                <a:gd name="connsiteY4" fmla="*/ 4845181 h 4954554"/>
                <a:gd name="connsiteX5" fmla="*/ 1087731 w 4773240"/>
                <a:gd name="connsiteY5" fmla="*/ 4657562 h 4954554"/>
                <a:gd name="connsiteX6" fmla="*/ 29649 w 4773240"/>
                <a:gd name="connsiteY6" fmla="*/ 3234230 h 4954554"/>
                <a:gd name="connsiteX7" fmla="*/ 640977 w 4773240"/>
                <a:gd name="connsiteY7" fmla="*/ 730117 h 4954554"/>
                <a:gd name="connsiteX8" fmla="*/ 2662196 w 4773240"/>
                <a:gd name="connsiteY8" fmla="*/ 326 h 4954554"/>
                <a:gd name="connsiteX0" fmla="*/ 2664762 w 4775806"/>
                <a:gd name="connsiteY0" fmla="*/ 326 h 4954554"/>
                <a:gd name="connsiteX1" fmla="*/ 3979902 w 4775806"/>
                <a:gd name="connsiteY1" fmla="*/ 591130 h 4954554"/>
                <a:gd name="connsiteX2" fmla="*/ 4751670 w 4775806"/>
                <a:gd name="connsiteY2" fmla="*/ 1906232 h 4954554"/>
                <a:gd name="connsiteX3" fmla="*/ 4466792 w 4775806"/>
                <a:gd name="connsiteY3" fmla="*/ 3809413 h 4954554"/>
                <a:gd name="connsiteX4" fmla="*/ 3435627 w 4775806"/>
                <a:gd name="connsiteY4" fmla="*/ 4845181 h 4954554"/>
                <a:gd name="connsiteX5" fmla="*/ 1090297 w 4775806"/>
                <a:gd name="connsiteY5" fmla="*/ 4657562 h 4954554"/>
                <a:gd name="connsiteX6" fmla="*/ 32215 w 4775806"/>
                <a:gd name="connsiteY6" fmla="*/ 3234230 h 4954554"/>
                <a:gd name="connsiteX7" fmla="*/ 607899 w 4775806"/>
                <a:gd name="connsiteY7" fmla="*/ 806182 h 4954554"/>
                <a:gd name="connsiteX8" fmla="*/ 2664762 w 4775806"/>
                <a:gd name="connsiteY8" fmla="*/ 326 h 4954554"/>
                <a:gd name="connsiteX0" fmla="*/ 2673549 w 4784593"/>
                <a:gd name="connsiteY0" fmla="*/ 326 h 4954554"/>
                <a:gd name="connsiteX1" fmla="*/ 3988689 w 4784593"/>
                <a:gd name="connsiteY1" fmla="*/ 591130 h 4954554"/>
                <a:gd name="connsiteX2" fmla="*/ 4760457 w 4784593"/>
                <a:gd name="connsiteY2" fmla="*/ 1906232 h 4954554"/>
                <a:gd name="connsiteX3" fmla="*/ 4475579 w 4784593"/>
                <a:gd name="connsiteY3" fmla="*/ 3809413 h 4954554"/>
                <a:gd name="connsiteX4" fmla="*/ 3444414 w 4784593"/>
                <a:gd name="connsiteY4" fmla="*/ 4845181 h 4954554"/>
                <a:gd name="connsiteX5" fmla="*/ 1099084 w 4784593"/>
                <a:gd name="connsiteY5" fmla="*/ 4657562 h 4954554"/>
                <a:gd name="connsiteX6" fmla="*/ 41002 w 4784593"/>
                <a:gd name="connsiteY6" fmla="*/ 3234230 h 4954554"/>
                <a:gd name="connsiteX7" fmla="*/ 616686 w 4784593"/>
                <a:gd name="connsiteY7" fmla="*/ 806182 h 4954554"/>
                <a:gd name="connsiteX8" fmla="*/ 2673549 w 4784593"/>
                <a:gd name="connsiteY8" fmla="*/ 326 h 4954554"/>
                <a:gd name="connsiteX0" fmla="*/ 2649000 w 4760044"/>
                <a:gd name="connsiteY0" fmla="*/ 326 h 4964273"/>
                <a:gd name="connsiteX1" fmla="*/ 3964140 w 4760044"/>
                <a:gd name="connsiteY1" fmla="*/ 591130 h 4964273"/>
                <a:gd name="connsiteX2" fmla="*/ 4735908 w 4760044"/>
                <a:gd name="connsiteY2" fmla="*/ 1906232 h 4964273"/>
                <a:gd name="connsiteX3" fmla="*/ 4451030 w 4760044"/>
                <a:gd name="connsiteY3" fmla="*/ 3809413 h 4964273"/>
                <a:gd name="connsiteX4" fmla="*/ 3419865 w 4760044"/>
                <a:gd name="connsiteY4" fmla="*/ 4845181 h 4964273"/>
                <a:gd name="connsiteX5" fmla="*/ 1074535 w 4760044"/>
                <a:gd name="connsiteY5" fmla="*/ 4657562 h 4964273"/>
                <a:gd name="connsiteX6" fmla="*/ 33359 w 4760044"/>
                <a:gd name="connsiteY6" fmla="*/ 2995991 h 4964273"/>
                <a:gd name="connsiteX7" fmla="*/ 592137 w 4760044"/>
                <a:gd name="connsiteY7" fmla="*/ 806182 h 4964273"/>
                <a:gd name="connsiteX8" fmla="*/ 2649000 w 4760044"/>
                <a:gd name="connsiteY8" fmla="*/ 326 h 4964273"/>
                <a:gd name="connsiteX0" fmla="*/ 2649000 w 4849482"/>
                <a:gd name="connsiteY0" fmla="*/ 2 h 4963949"/>
                <a:gd name="connsiteX1" fmla="*/ 4735908 w 4849482"/>
                <a:gd name="connsiteY1" fmla="*/ 1905908 h 4963949"/>
                <a:gd name="connsiteX2" fmla="*/ 4451030 w 4849482"/>
                <a:gd name="connsiteY2" fmla="*/ 3809089 h 4963949"/>
                <a:gd name="connsiteX3" fmla="*/ 3419865 w 4849482"/>
                <a:gd name="connsiteY3" fmla="*/ 4844857 h 4963949"/>
                <a:gd name="connsiteX4" fmla="*/ 1074535 w 4849482"/>
                <a:gd name="connsiteY4" fmla="*/ 4657238 h 4963949"/>
                <a:gd name="connsiteX5" fmla="*/ 33359 w 4849482"/>
                <a:gd name="connsiteY5" fmla="*/ 2995667 h 4963949"/>
                <a:gd name="connsiteX6" fmla="*/ 592137 w 4849482"/>
                <a:gd name="connsiteY6" fmla="*/ 805858 h 4963949"/>
                <a:gd name="connsiteX7" fmla="*/ 2649000 w 4849482"/>
                <a:gd name="connsiteY7" fmla="*/ 2 h 4963949"/>
                <a:gd name="connsiteX0" fmla="*/ 2649000 w 4942023"/>
                <a:gd name="connsiteY0" fmla="*/ 2 h 4678955"/>
                <a:gd name="connsiteX1" fmla="*/ 4735908 w 4942023"/>
                <a:gd name="connsiteY1" fmla="*/ 1905908 h 4678955"/>
                <a:gd name="connsiteX2" fmla="*/ 4451030 w 4942023"/>
                <a:gd name="connsiteY2" fmla="*/ 3809089 h 4678955"/>
                <a:gd name="connsiteX3" fmla="*/ 1074535 w 4942023"/>
                <a:gd name="connsiteY3" fmla="*/ 4657238 h 4678955"/>
                <a:gd name="connsiteX4" fmla="*/ 33359 w 4942023"/>
                <a:gd name="connsiteY4" fmla="*/ 2995667 h 4678955"/>
                <a:gd name="connsiteX5" fmla="*/ 592137 w 4942023"/>
                <a:gd name="connsiteY5" fmla="*/ 805858 h 4678955"/>
                <a:gd name="connsiteX6" fmla="*/ 2649000 w 4942023"/>
                <a:gd name="connsiteY6" fmla="*/ 2 h 4678955"/>
                <a:gd name="connsiteX0" fmla="*/ 2649000 w 4806392"/>
                <a:gd name="connsiteY0" fmla="*/ 2 h 4842789"/>
                <a:gd name="connsiteX1" fmla="*/ 4735908 w 4806392"/>
                <a:gd name="connsiteY1" fmla="*/ 1905908 h 4842789"/>
                <a:gd name="connsiteX2" fmla="*/ 3706624 w 4806392"/>
                <a:gd name="connsiteY2" fmla="*/ 4493428 h 4842789"/>
                <a:gd name="connsiteX3" fmla="*/ 1074535 w 4806392"/>
                <a:gd name="connsiteY3" fmla="*/ 4657238 h 4842789"/>
                <a:gd name="connsiteX4" fmla="*/ 33359 w 4806392"/>
                <a:gd name="connsiteY4" fmla="*/ 2995667 h 4842789"/>
                <a:gd name="connsiteX5" fmla="*/ 592137 w 4806392"/>
                <a:gd name="connsiteY5" fmla="*/ 805858 h 4842789"/>
                <a:gd name="connsiteX6" fmla="*/ 2649000 w 4806392"/>
                <a:gd name="connsiteY6" fmla="*/ 2 h 48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6392" h="4842789">
                  <a:moveTo>
                    <a:pt x="2649000" y="2"/>
                  </a:moveTo>
                  <a:cubicBezTo>
                    <a:pt x="3339628" y="183344"/>
                    <a:pt x="4435570" y="1271060"/>
                    <a:pt x="4735908" y="1905908"/>
                  </a:cubicBezTo>
                  <a:cubicBezTo>
                    <a:pt x="5036246" y="2540756"/>
                    <a:pt x="4316853" y="4034873"/>
                    <a:pt x="3706624" y="4493428"/>
                  </a:cubicBezTo>
                  <a:cubicBezTo>
                    <a:pt x="3096395" y="4951983"/>
                    <a:pt x="1686746" y="4906865"/>
                    <a:pt x="1074535" y="4657238"/>
                  </a:cubicBezTo>
                  <a:cubicBezTo>
                    <a:pt x="462324" y="4407611"/>
                    <a:pt x="145196" y="3624902"/>
                    <a:pt x="33359" y="2995667"/>
                  </a:cubicBezTo>
                  <a:cubicBezTo>
                    <a:pt x="-94426" y="2318585"/>
                    <a:pt x="156197" y="1305135"/>
                    <a:pt x="592137" y="805858"/>
                  </a:cubicBezTo>
                  <a:cubicBezTo>
                    <a:pt x="1028077" y="306581"/>
                    <a:pt x="1996327" y="30750"/>
                    <a:pt x="2649000" y="2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05" name="Freeform: Shape 2104">
              <a:extLst>
                <a:ext uri="{FF2B5EF4-FFF2-40B4-BE49-F238E27FC236}">
                  <a16:creationId xmlns:a16="http://schemas.microsoft.com/office/drawing/2014/main" id="{5C1932EE-D34B-922C-21DE-B9EDF8118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06" name="Freeform: Shape 2105">
              <a:extLst>
                <a:ext uri="{FF2B5EF4-FFF2-40B4-BE49-F238E27FC236}">
                  <a16:creationId xmlns:a16="http://schemas.microsoft.com/office/drawing/2014/main" id="{8A1A34FE-FDB4-353C-884F-97E00A77C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07" name="Freeform: Shape 2106">
              <a:extLst>
                <a:ext uri="{FF2B5EF4-FFF2-40B4-BE49-F238E27FC236}">
                  <a16:creationId xmlns:a16="http://schemas.microsoft.com/office/drawing/2014/main" id="{9765F686-D93C-21BC-5196-BEC7649DE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08" name="Freeform: Shape 2107">
              <a:extLst>
                <a:ext uri="{FF2B5EF4-FFF2-40B4-BE49-F238E27FC236}">
                  <a16:creationId xmlns:a16="http://schemas.microsoft.com/office/drawing/2014/main" id="{FE8DE9D2-D672-9E15-CAC0-BF51EC189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098" name="ZoneTexte 2097">
            <a:extLst>
              <a:ext uri="{FF2B5EF4-FFF2-40B4-BE49-F238E27FC236}">
                <a16:creationId xmlns:a16="http://schemas.microsoft.com/office/drawing/2014/main" id="{E33F6EF0-D542-4DFF-6F0B-E91741F29618}"/>
              </a:ext>
            </a:extLst>
          </p:cNvPr>
          <p:cNvSpPr txBox="1"/>
          <p:nvPr/>
        </p:nvSpPr>
        <p:spPr>
          <a:xfrm>
            <a:off x="6163397" y="919843"/>
            <a:ext cx="5499186" cy="4090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i="1" u="sng" dirty="0" err="1">
                <a:effectLst/>
              </a:rPr>
              <a:t>Vous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exerces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une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activité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complémentaire</a:t>
            </a:r>
            <a:r>
              <a:rPr lang="en-US" i="1" u="sng" dirty="0">
                <a:effectLst/>
              </a:rPr>
              <a:t> ?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effectLst/>
              </a:rPr>
              <a:t>Vous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devez</a:t>
            </a:r>
            <a:r>
              <a:rPr lang="en-US" sz="1600" dirty="0">
                <a:effectLst/>
              </a:rPr>
              <a:t> cesser </a:t>
            </a:r>
            <a:r>
              <a:rPr lang="en-US" sz="1600" dirty="0" err="1">
                <a:effectLst/>
              </a:rPr>
              <a:t>toute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activité</a:t>
            </a:r>
            <a:r>
              <a:rPr lang="en-US" sz="1600" dirty="0">
                <a:effectLst/>
              </a:rPr>
              <a:t>, </a:t>
            </a:r>
            <a:r>
              <a:rPr lang="en-US" sz="1600" dirty="0" err="1">
                <a:effectLst/>
              </a:rPr>
              <a:t>salariée</a:t>
            </a:r>
            <a:r>
              <a:rPr lang="en-US" sz="1600" dirty="0">
                <a:effectLst/>
              </a:rPr>
              <a:t> et </a:t>
            </a:r>
            <a:r>
              <a:rPr lang="en-US" sz="1600" dirty="0" err="1">
                <a:effectLst/>
              </a:rPr>
              <a:t>complémentaire</a:t>
            </a:r>
            <a:r>
              <a:rPr lang="en-US" sz="1600" dirty="0">
                <a:effectLst/>
              </a:rPr>
              <a:t>, et demander </a:t>
            </a:r>
            <a:r>
              <a:rPr lang="en-US" sz="1600" dirty="0" err="1">
                <a:effectLst/>
              </a:rPr>
              <a:t>l’autorisation</a:t>
            </a:r>
            <a:r>
              <a:rPr lang="en-US" sz="1600" dirty="0">
                <a:effectLst/>
              </a:rPr>
              <a:t> au </a:t>
            </a:r>
            <a:r>
              <a:rPr lang="en-US" sz="1600" dirty="0" err="1">
                <a:effectLst/>
              </a:rPr>
              <a:t>Médecin</a:t>
            </a:r>
            <a:r>
              <a:rPr lang="en-US" sz="1600" dirty="0">
                <a:effectLst/>
              </a:rPr>
              <a:t> conseil de </a:t>
            </a:r>
            <a:r>
              <a:rPr lang="en-US" sz="1600" dirty="0" err="1">
                <a:effectLst/>
              </a:rPr>
              <a:t>votre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mutualité</a:t>
            </a:r>
            <a:r>
              <a:rPr lang="en-US" sz="1600" dirty="0">
                <a:effectLst/>
              </a:rPr>
              <a:t> pour </a:t>
            </a:r>
            <a:r>
              <a:rPr lang="en-US" sz="1600" dirty="0" err="1">
                <a:effectLst/>
              </a:rPr>
              <a:t>exercer</a:t>
            </a:r>
            <a:r>
              <a:rPr lang="en-US" sz="1600" dirty="0">
                <a:effectLst/>
              </a:rPr>
              <a:t> </a:t>
            </a:r>
            <a:r>
              <a:rPr lang="en-US" sz="1600" dirty="0" err="1"/>
              <a:t>votre</a:t>
            </a:r>
            <a:r>
              <a:rPr lang="en-US" sz="1600" dirty="0"/>
              <a:t> </a:t>
            </a:r>
            <a:r>
              <a:rPr lang="en-US" sz="1600" dirty="0" err="1">
                <a:effectLst/>
              </a:rPr>
              <a:t>activité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complémentaire</a:t>
            </a:r>
            <a:r>
              <a:rPr lang="en-US" sz="1600" dirty="0"/>
              <a:t> Durant </a:t>
            </a:r>
            <a:r>
              <a:rPr lang="en-US" sz="1600" dirty="0" err="1"/>
              <a:t>une</a:t>
            </a:r>
            <a:r>
              <a:rPr lang="en-US" sz="1600" dirty="0"/>
              <a:t> </a:t>
            </a:r>
            <a:r>
              <a:rPr lang="en-US" sz="1600" dirty="0" err="1"/>
              <a:t>incapacité</a:t>
            </a:r>
            <a:r>
              <a:rPr lang="en-US" sz="1600" dirty="0"/>
              <a:t> de travail </a:t>
            </a:r>
            <a:r>
              <a:rPr lang="en-US" sz="1600" dirty="0" err="1"/>
              <a:t>reconnue</a:t>
            </a:r>
            <a:r>
              <a:rPr lang="en-US" sz="1600" dirty="0"/>
              <a:t>.</a:t>
            </a:r>
            <a:endParaRPr lang="en-US" sz="160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US" i="1" u="sng" dirty="0" err="1">
                <a:effectLst/>
              </a:rPr>
              <a:t>Vous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avez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plusieurs</a:t>
            </a:r>
            <a:r>
              <a:rPr lang="en-US" i="1" u="sng" dirty="0">
                <a:effectLst/>
              </a:rPr>
              <a:t> </a:t>
            </a:r>
            <a:r>
              <a:rPr lang="en-US" i="1" u="sng" dirty="0" err="1">
                <a:effectLst/>
              </a:rPr>
              <a:t>employeurs</a:t>
            </a:r>
            <a:r>
              <a:rPr lang="en-US" i="1" u="sng" dirty="0">
                <a:effectLst/>
              </a:rPr>
              <a:t> ? 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effectLst/>
              </a:rPr>
              <a:t>Vous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devez</a:t>
            </a:r>
            <a:r>
              <a:rPr lang="en-US" sz="1600" dirty="0">
                <a:effectLst/>
              </a:rPr>
              <a:t> informer </a:t>
            </a:r>
            <a:r>
              <a:rPr lang="en-US" sz="1600" dirty="0" err="1">
                <a:effectLst/>
              </a:rPr>
              <a:t>tous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vos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employeurs</a:t>
            </a:r>
            <a:r>
              <a:rPr lang="en-US" sz="1600" dirty="0">
                <a:effectLst/>
              </a:rPr>
              <a:t> de </a:t>
            </a:r>
            <a:r>
              <a:rPr lang="en-US" sz="1600" dirty="0" err="1">
                <a:effectLst/>
              </a:rPr>
              <a:t>votre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incapacité</a:t>
            </a:r>
            <a:r>
              <a:rPr lang="en-US" sz="1600" dirty="0">
                <a:effectLst/>
              </a:rPr>
              <a:t> de travail et </a:t>
            </a:r>
            <a:r>
              <a:rPr lang="en-US" sz="1600" dirty="0" err="1">
                <a:effectLst/>
              </a:rPr>
              <a:t>devez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introduire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une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demande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d’autorisation</a:t>
            </a:r>
            <a:r>
              <a:rPr lang="en-US" sz="1600" dirty="0">
                <a:effectLst/>
              </a:rPr>
              <a:t> de prestation à temps </a:t>
            </a:r>
            <a:r>
              <a:rPr lang="en-US" sz="1600" dirty="0" err="1">
                <a:effectLst/>
              </a:rPr>
              <a:t>partiel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médical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si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vous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êtes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en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mesure</a:t>
            </a:r>
            <a:r>
              <a:rPr lang="en-US" sz="1600" dirty="0">
                <a:effectLst/>
              </a:rPr>
              <a:t> de </a:t>
            </a:r>
            <a:r>
              <a:rPr lang="en-US" sz="1600" dirty="0" err="1">
                <a:effectLst/>
              </a:rPr>
              <a:t>travailler</a:t>
            </a:r>
            <a:r>
              <a:rPr lang="en-US" sz="1600" dirty="0">
                <a:effectLst/>
              </a:rPr>
              <a:t> pour </a:t>
            </a:r>
            <a:r>
              <a:rPr lang="en-US" sz="1600" dirty="0" err="1">
                <a:effectLst/>
              </a:rPr>
              <a:t>l’un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d’entre</a:t>
            </a:r>
            <a:r>
              <a:rPr lang="en-US" sz="1600" dirty="0">
                <a:effectLst/>
              </a:rPr>
              <a:t> </a:t>
            </a:r>
            <a:r>
              <a:rPr lang="en-US" sz="1600" dirty="0" err="1">
                <a:effectLst/>
              </a:rPr>
              <a:t>eux</a:t>
            </a:r>
            <a:r>
              <a:rPr lang="en-US" sz="1600" dirty="0">
                <a:effectLst/>
              </a:rPr>
              <a:t>. </a:t>
            </a: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</a:endParaRPr>
          </a:p>
          <a:p>
            <a:pPr indent="-2286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2"/>
              </a:solidFill>
              <a:effectLst/>
            </a:endParaRP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7C98023-B9CC-F8A5-6EA1-1BE1FFFC13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058400" y="4200428"/>
            <a:ext cx="357349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fld id="{F06684DF-42FD-4285-9E1F-4F8BBF16B235}" type="datetime6">
              <a:rPr lang="en-US" sz="1000">
                <a:solidFill>
                  <a:schemeClr val="tx2"/>
                </a:solidFill>
                <a:latin typeface="Calibri" panose="020F0502020204030204"/>
              </a:rPr>
              <a:pPr algn="r">
                <a:spcAft>
                  <a:spcPts val="600"/>
                </a:spcAft>
                <a:defRPr/>
              </a:pPr>
              <a:t>December 23</a:t>
            </a:fld>
            <a:endParaRPr lang="en-US" sz="1000">
              <a:solidFill>
                <a:schemeClr val="tx2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052032-BEEC-26F5-FA39-DA549E693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23760" y="6356350"/>
            <a:ext cx="429768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  <a:defRPr/>
            </a:pPr>
            <a:r>
              <a:rPr lang="en-US" sz="1000" kern="1200">
                <a:solidFill>
                  <a:schemeClr val="tx2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739F39-41AA-92B4-B50D-222A64B20F21}"/>
              </a:ext>
            </a:extLst>
          </p:cNvPr>
          <p:cNvSpPr txBox="1"/>
          <p:nvPr/>
        </p:nvSpPr>
        <p:spPr>
          <a:xfrm>
            <a:off x="6858000" y="4305300"/>
            <a:ext cx="386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Sous peine de sanctions financières</a:t>
            </a:r>
          </a:p>
        </p:txBody>
      </p:sp>
    </p:spTree>
    <p:extLst>
      <p:ext uri="{BB962C8B-B14F-4D97-AF65-F5344CB8AC3E}">
        <p14:creationId xmlns:p14="http://schemas.microsoft.com/office/powerpoint/2010/main" val="3728572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041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7229"/>
            <a:ext cx="4849044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</a:t>
            </a:r>
            <a:r>
              <a:rPr lang="en-US" sz="3600" b="1" dirty="0" err="1"/>
              <a:t>aller</a:t>
            </a:r>
            <a:r>
              <a:rPr lang="en-US" sz="3600" b="1" dirty="0"/>
              <a:t> plus loin, </a:t>
            </a:r>
            <a:r>
              <a:rPr lang="en-US" sz="3600" b="1" dirty="0" err="1"/>
              <a:t>consultez</a:t>
            </a:r>
            <a:r>
              <a:rPr lang="en-US" sz="3600" b="1" dirty="0"/>
              <a:t> le site de </a:t>
            </a:r>
            <a:r>
              <a:rPr lang="en-US" sz="3600" b="1" dirty="0" err="1"/>
              <a:t>l’INAMI</a:t>
            </a:r>
            <a:r>
              <a:rPr lang="en-US" sz="3600" b="1" dirty="0"/>
              <a:t> 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2460949" y="2259953"/>
            <a:ext cx="6172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F265C3F-EC16-415D-823A-85B5A9AEC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282</Words>
  <Application>Microsoft Office PowerPoint</Application>
  <PresentationFormat>Grand écran</PresentationFormat>
  <Paragraphs>43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Thème Office</vt:lpstr>
      <vt:lpstr>La déclaration d’incapacité de travail</vt:lpstr>
      <vt:lpstr>En plus de prévenir votre employeur* ou votre caisse de chômage, vous devez prévenir votre mutualité de votre incapacité de travail </vt:lpstr>
      <vt:lpstr>Présentation PowerPoint</vt:lpstr>
      <vt:lpstr>Faites parvenir au Médecin conseil un certificat médical comportant obligatoirement :</vt:lpstr>
      <vt:lpstr>Présentation PowerPoint</vt:lpstr>
      <vt:lpstr>Pour aller plus loin, consultez le site de l’INAMI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Sylvie LEJEUNE</cp:lastModifiedBy>
  <cp:revision>2</cp:revision>
  <dcterms:created xsi:type="dcterms:W3CDTF">2023-10-06T11:08:33Z</dcterms:created>
  <dcterms:modified xsi:type="dcterms:W3CDTF">2023-12-04T12:34:40Z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