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3" r:id="rId7"/>
    <p:sldId id="258" r:id="rId8"/>
    <p:sldId id="267" r:id="rId9"/>
    <p:sldId id="266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DCB48-BB3B-431D-853A-C745FEB767AF}" v="19" dt="2023-12-13T09:28:32.868"/>
    <p1510:client id="{F2C539B1-6D6D-B531-2278-8CDE4CFB50D2}" v="5" dt="2023-12-14T16:58:36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e OPDEBEEK" userId="S::pascaleopdebeek@sosburnout-belgique.org::0befc5e9-ba26-4c0f-8f53-d54826e0dbae" providerId="AD" clId="Web-{F2C539B1-6D6D-B531-2278-8CDE4CFB50D2}"/>
    <pc:docChg chg="modSld sldOrd">
      <pc:chgData name="Pascale OPDEBEEK" userId="S::pascaleopdebeek@sosburnout-belgique.org::0befc5e9-ba26-4c0f-8f53-d54826e0dbae" providerId="AD" clId="Web-{F2C539B1-6D6D-B531-2278-8CDE4CFB50D2}" dt="2023-12-14T16:58:33.271" v="2" actId="20577"/>
      <pc:docMkLst>
        <pc:docMk/>
      </pc:docMkLst>
      <pc:sldChg chg="modSp ord">
        <pc:chgData name="Pascale OPDEBEEK" userId="S::pascaleopdebeek@sosburnout-belgique.org::0befc5e9-ba26-4c0f-8f53-d54826e0dbae" providerId="AD" clId="Web-{F2C539B1-6D6D-B531-2278-8CDE4CFB50D2}" dt="2023-12-14T16:58:11.739" v="1" actId="20577"/>
        <pc:sldMkLst>
          <pc:docMk/>
          <pc:sldMk cId="2713398209" sldId="256"/>
        </pc:sldMkLst>
        <pc:spChg chg="mod">
          <ac:chgData name="Pascale OPDEBEEK" userId="S::pascaleopdebeek@sosburnout-belgique.org::0befc5e9-ba26-4c0f-8f53-d54826e0dbae" providerId="AD" clId="Web-{F2C539B1-6D6D-B531-2278-8CDE4CFB50D2}" dt="2023-12-14T16:58:11.739" v="1" actId="20577"/>
          <ac:spMkLst>
            <pc:docMk/>
            <pc:sldMk cId="2713398209" sldId="256"/>
            <ac:spMk id="2" creationId="{94D948BA-5269-1DAC-1264-5A94BFC6D362}"/>
          </ac:spMkLst>
        </pc:spChg>
      </pc:sldChg>
      <pc:sldChg chg="modSp">
        <pc:chgData name="Pascale OPDEBEEK" userId="S::pascaleopdebeek@sosburnout-belgique.org::0befc5e9-ba26-4c0f-8f53-d54826e0dbae" providerId="AD" clId="Web-{F2C539B1-6D6D-B531-2278-8CDE4CFB50D2}" dt="2023-12-14T16:58:33.271" v="2" actId="20577"/>
        <pc:sldMkLst>
          <pc:docMk/>
          <pc:sldMk cId="1201566104" sldId="263"/>
        </pc:sldMkLst>
        <pc:spChg chg="mod">
          <ac:chgData name="Pascale OPDEBEEK" userId="S::pascaleopdebeek@sosburnout-belgique.org::0befc5e9-ba26-4c0f-8f53-d54826e0dbae" providerId="AD" clId="Web-{F2C539B1-6D6D-B531-2278-8CDE4CFB50D2}" dt="2023-12-14T16:58:33.271" v="2" actId="20577"/>
          <ac:spMkLst>
            <pc:docMk/>
            <pc:sldMk cId="1201566104" sldId="263"/>
            <ac:spMk id="8" creationId="{EE4481ED-E6D6-CD47-80A9-253CDF5BAB2A}"/>
          </ac:spMkLst>
        </pc:spChg>
      </pc:sldChg>
    </pc:docChg>
  </pc:docChgLst>
  <pc:docChgLst>
    <pc:chgData name="Sylvie LEJEUNE" userId="8823c1f8-2503-4ab2-8aed-e0bf3dc10a1a" providerId="ADAL" clId="{700DCB48-BB3B-431D-853A-C745FEB767AF}"/>
    <pc:docChg chg="custSel delSld modSld sldOrd">
      <pc:chgData name="Sylvie LEJEUNE" userId="8823c1f8-2503-4ab2-8aed-e0bf3dc10a1a" providerId="ADAL" clId="{700DCB48-BB3B-431D-853A-C745FEB767AF}" dt="2023-12-13T09:47:19.989" v="828" actId="2696"/>
      <pc:docMkLst>
        <pc:docMk/>
      </pc:docMkLst>
      <pc:sldChg chg="modSp">
        <pc:chgData name="Sylvie LEJEUNE" userId="8823c1f8-2503-4ab2-8aed-e0bf3dc10a1a" providerId="ADAL" clId="{700DCB48-BB3B-431D-853A-C745FEB767AF}" dt="2023-12-13T09:20:21.983" v="16" actId="20577"/>
        <pc:sldMkLst>
          <pc:docMk/>
          <pc:sldMk cId="2713398209" sldId="256"/>
        </pc:sldMkLst>
        <pc:spChg chg="mod">
          <ac:chgData name="Sylvie LEJEUNE" userId="8823c1f8-2503-4ab2-8aed-e0bf3dc10a1a" providerId="ADAL" clId="{700DCB48-BB3B-431D-853A-C745FEB767AF}" dt="2023-12-13T09:20:21.983" v="16" actId="20577"/>
          <ac:spMkLst>
            <pc:docMk/>
            <pc:sldMk cId="2713398209" sldId="256"/>
            <ac:spMk id="2" creationId="{94D948BA-5269-1DAC-1264-5A94BFC6D362}"/>
          </ac:spMkLst>
        </pc:spChg>
      </pc:sldChg>
      <pc:sldChg chg="modSp mod">
        <pc:chgData name="Sylvie LEJEUNE" userId="8823c1f8-2503-4ab2-8aed-e0bf3dc10a1a" providerId="ADAL" clId="{700DCB48-BB3B-431D-853A-C745FEB767AF}" dt="2023-12-13T09:22:42.662" v="47" actId="1076"/>
        <pc:sldMkLst>
          <pc:docMk/>
          <pc:sldMk cId="181722906" sldId="257"/>
        </pc:sldMkLst>
        <pc:spChg chg="mod">
          <ac:chgData name="Sylvie LEJEUNE" userId="8823c1f8-2503-4ab2-8aed-e0bf3dc10a1a" providerId="ADAL" clId="{700DCB48-BB3B-431D-853A-C745FEB767AF}" dt="2023-12-13T09:22:42.662" v="47" actId="1076"/>
          <ac:spMkLst>
            <pc:docMk/>
            <pc:sldMk cId="181722906" sldId="257"/>
            <ac:spMk id="2" creationId="{03798673-E0FC-6E85-DCE6-B1AB558044DE}"/>
          </ac:spMkLst>
        </pc:spChg>
      </pc:sldChg>
      <pc:sldChg chg="modSp mod">
        <pc:chgData name="Sylvie LEJEUNE" userId="8823c1f8-2503-4ab2-8aed-e0bf3dc10a1a" providerId="ADAL" clId="{700DCB48-BB3B-431D-853A-C745FEB767AF}" dt="2023-12-13T09:46:17.881" v="825" actId="14100"/>
        <pc:sldMkLst>
          <pc:docMk/>
          <pc:sldMk cId="2615064854" sldId="258"/>
        </pc:sldMkLst>
        <pc:spChg chg="mod">
          <ac:chgData name="Sylvie LEJEUNE" userId="8823c1f8-2503-4ab2-8aed-e0bf3dc10a1a" providerId="ADAL" clId="{700DCB48-BB3B-431D-853A-C745FEB767AF}" dt="2023-12-13T09:46:17.881" v="825" actId="14100"/>
          <ac:spMkLst>
            <pc:docMk/>
            <pc:sldMk cId="2615064854" sldId="258"/>
            <ac:spMk id="2" creationId="{88B5A51A-1E4F-FD49-8ABA-CF7CF3D3630C}"/>
          </ac:spMkLst>
        </pc:spChg>
        <pc:spChg chg="mod">
          <ac:chgData name="Sylvie LEJEUNE" userId="8823c1f8-2503-4ab2-8aed-e0bf3dc10a1a" providerId="ADAL" clId="{700DCB48-BB3B-431D-853A-C745FEB767AF}" dt="2023-12-13T09:27:03.538" v="201" actId="20577"/>
          <ac:spMkLst>
            <pc:docMk/>
            <pc:sldMk cId="2615064854" sldId="258"/>
            <ac:spMk id="6" creationId="{EE225200-1218-1A94-EA73-C9EB3F18952B}"/>
          </ac:spMkLst>
        </pc:spChg>
      </pc:sldChg>
      <pc:sldChg chg="del">
        <pc:chgData name="Sylvie LEJEUNE" userId="8823c1f8-2503-4ab2-8aed-e0bf3dc10a1a" providerId="ADAL" clId="{700DCB48-BB3B-431D-853A-C745FEB767AF}" dt="2023-12-13T09:39:17.105" v="792" actId="2696"/>
        <pc:sldMkLst>
          <pc:docMk/>
          <pc:sldMk cId="3728572776" sldId="260"/>
        </pc:sldMkLst>
      </pc:sldChg>
      <pc:sldChg chg="modSp mod">
        <pc:chgData name="Sylvie LEJEUNE" userId="8823c1f8-2503-4ab2-8aed-e0bf3dc10a1a" providerId="ADAL" clId="{700DCB48-BB3B-431D-853A-C745FEB767AF}" dt="2023-12-13T09:45:23.672" v="824" actId="1076"/>
        <pc:sldMkLst>
          <pc:docMk/>
          <pc:sldMk cId="2849097600" sldId="262"/>
        </pc:sldMkLst>
        <pc:spChg chg="mod">
          <ac:chgData name="Sylvie LEJEUNE" userId="8823c1f8-2503-4ab2-8aed-e0bf3dc10a1a" providerId="ADAL" clId="{700DCB48-BB3B-431D-853A-C745FEB767AF}" dt="2023-12-13T09:45:19.755" v="823" actId="20577"/>
          <ac:spMkLst>
            <pc:docMk/>
            <pc:sldMk cId="2849097600" sldId="262"/>
            <ac:spMk id="2" creationId="{74E8FFF1-3B9B-1B67-DFE4-7C59E4593D08}"/>
          </ac:spMkLst>
        </pc:spChg>
        <pc:spChg chg="mod">
          <ac:chgData name="Sylvie LEJEUNE" userId="8823c1f8-2503-4ab2-8aed-e0bf3dc10a1a" providerId="ADAL" clId="{700DCB48-BB3B-431D-853A-C745FEB767AF}" dt="2023-12-13T09:45:23.672" v="824" actId="1076"/>
          <ac:spMkLst>
            <pc:docMk/>
            <pc:sldMk cId="2849097600" sldId="262"/>
            <ac:spMk id="6" creationId="{28C52230-E86E-90A4-5248-7E90756478D4}"/>
          </ac:spMkLst>
        </pc:spChg>
      </pc:sldChg>
      <pc:sldChg chg="addSp delSp modSp mod">
        <pc:chgData name="Sylvie LEJEUNE" userId="8823c1f8-2503-4ab2-8aed-e0bf3dc10a1a" providerId="ADAL" clId="{700DCB48-BB3B-431D-853A-C745FEB767AF}" dt="2023-12-13T09:29:46.438" v="436" actId="33524"/>
        <pc:sldMkLst>
          <pc:docMk/>
          <pc:sldMk cId="1201566104" sldId="263"/>
        </pc:sldMkLst>
        <pc:spChg chg="mod">
          <ac:chgData name="Sylvie LEJEUNE" userId="8823c1f8-2503-4ab2-8aed-e0bf3dc10a1a" providerId="ADAL" clId="{700DCB48-BB3B-431D-853A-C745FEB767AF}" dt="2023-12-13T09:23:14.955" v="90" actId="14100"/>
          <ac:spMkLst>
            <pc:docMk/>
            <pc:sldMk cId="1201566104" sldId="263"/>
            <ac:spMk id="2" creationId="{0BA1A047-C3DF-9B98-20A9-D0EB3AA8572E}"/>
          </ac:spMkLst>
        </pc:spChg>
        <pc:spChg chg="add del mod">
          <ac:chgData name="Sylvie LEJEUNE" userId="8823c1f8-2503-4ab2-8aed-e0bf3dc10a1a" providerId="ADAL" clId="{700DCB48-BB3B-431D-853A-C745FEB767AF}" dt="2023-12-13T09:26:00.204" v="133" actId="478"/>
          <ac:spMkLst>
            <pc:docMk/>
            <pc:sldMk cId="1201566104" sldId="263"/>
            <ac:spMk id="4" creationId="{F5F38D8A-98F8-69C8-0D48-122B65B1B962}"/>
          </ac:spMkLst>
        </pc:spChg>
        <pc:spChg chg="mod">
          <ac:chgData name="Sylvie LEJEUNE" userId="8823c1f8-2503-4ab2-8aed-e0bf3dc10a1a" providerId="ADAL" clId="{700DCB48-BB3B-431D-853A-C745FEB767AF}" dt="2023-12-13T09:29:46.438" v="436" actId="33524"/>
          <ac:spMkLst>
            <pc:docMk/>
            <pc:sldMk cId="1201566104" sldId="263"/>
            <ac:spMk id="8" creationId="{EE4481ED-E6D6-CD47-80A9-253CDF5BAB2A}"/>
          </ac:spMkLst>
        </pc:spChg>
      </pc:sldChg>
      <pc:sldChg chg="delSp modSp mod">
        <pc:chgData name="Sylvie LEJEUNE" userId="8823c1f8-2503-4ab2-8aed-e0bf3dc10a1a" providerId="ADAL" clId="{700DCB48-BB3B-431D-853A-C745FEB767AF}" dt="2023-12-13T09:34:11.020" v="593" actId="14100"/>
        <pc:sldMkLst>
          <pc:docMk/>
          <pc:sldMk cId="189605403" sldId="267"/>
        </pc:sldMkLst>
        <pc:spChg chg="del mod">
          <ac:chgData name="Sylvie LEJEUNE" userId="8823c1f8-2503-4ab2-8aed-e0bf3dc10a1a" providerId="ADAL" clId="{700DCB48-BB3B-431D-853A-C745FEB767AF}" dt="2023-12-13T09:33:48.571" v="581" actId="478"/>
          <ac:spMkLst>
            <pc:docMk/>
            <pc:sldMk cId="189605403" sldId="267"/>
            <ac:spMk id="3" creationId="{CDD52C74-FEBC-E79D-7C59-C6B4E96202D1}"/>
          </ac:spMkLst>
        </pc:spChg>
        <pc:spChg chg="del">
          <ac:chgData name="Sylvie LEJEUNE" userId="8823c1f8-2503-4ab2-8aed-e0bf3dc10a1a" providerId="ADAL" clId="{700DCB48-BB3B-431D-853A-C745FEB767AF}" dt="2023-12-13T09:30:36.428" v="437" actId="478"/>
          <ac:spMkLst>
            <pc:docMk/>
            <pc:sldMk cId="189605403" sldId="267"/>
            <ac:spMk id="4" creationId="{B83DBD38-8A3A-7D95-C717-065686E9A874}"/>
          </ac:spMkLst>
        </pc:spChg>
        <pc:spChg chg="del">
          <ac:chgData name="Sylvie LEJEUNE" userId="8823c1f8-2503-4ab2-8aed-e0bf3dc10a1a" providerId="ADAL" clId="{700DCB48-BB3B-431D-853A-C745FEB767AF}" dt="2023-12-13T09:30:39.102" v="439" actId="478"/>
          <ac:spMkLst>
            <pc:docMk/>
            <pc:sldMk cId="189605403" sldId="267"/>
            <ac:spMk id="6" creationId="{DB06534B-80B9-88B9-33E5-439E06335A7E}"/>
          </ac:spMkLst>
        </pc:spChg>
        <pc:spChg chg="mod">
          <ac:chgData name="Sylvie LEJEUNE" userId="8823c1f8-2503-4ab2-8aed-e0bf3dc10a1a" providerId="ADAL" clId="{700DCB48-BB3B-431D-853A-C745FEB767AF}" dt="2023-12-13T09:34:11.020" v="593" actId="14100"/>
          <ac:spMkLst>
            <pc:docMk/>
            <pc:sldMk cId="189605403" sldId="267"/>
            <ac:spMk id="19" creationId="{035AFA93-8807-A588-485B-18CC13107159}"/>
          </ac:spMkLst>
        </pc:spChg>
        <pc:grpChg chg="del">
          <ac:chgData name="Sylvie LEJEUNE" userId="8823c1f8-2503-4ab2-8aed-e0bf3dc10a1a" providerId="ADAL" clId="{700DCB48-BB3B-431D-853A-C745FEB767AF}" dt="2023-12-13T09:30:37.529" v="438" actId="478"/>
          <ac:grpSpMkLst>
            <pc:docMk/>
            <pc:sldMk cId="189605403" sldId="267"/>
            <ac:grpSpMk id="7" creationId="{D77DD6E0-B392-A748-0888-6544FB3B64CD}"/>
          </ac:grpSpMkLst>
        </pc:grpChg>
        <pc:grpChg chg="del">
          <ac:chgData name="Sylvie LEJEUNE" userId="8823c1f8-2503-4ab2-8aed-e0bf3dc10a1a" providerId="ADAL" clId="{700DCB48-BB3B-431D-853A-C745FEB767AF}" dt="2023-12-13T09:30:39.744" v="440" actId="478"/>
          <ac:grpSpMkLst>
            <pc:docMk/>
            <pc:sldMk cId="189605403" sldId="267"/>
            <ac:grpSpMk id="13" creationId="{1124FF69-2BFB-3F54-D916-C9352B921B9C}"/>
          </ac:grpSpMkLst>
        </pc:grpChg>
      </pc:sldChg>
      <pc:sldChg chg="modSp del mod ord">
        <pc:chgData name="Sylvie LEJEUNE" userId="8823c1f8-2503-4ab2-8aed-e0bf3dc10a1a" providerId="ADAL" clId="{700DCB48-BB3B-431D-853A-C745FEB767AF}" dt="2023-12-13T09:47:19.989" v="828" actId="2696"/>
        <pc:sldMkLst>
          <pc:docMk/>
          <pc:sldMk cId="2109658320" sldId="268"/>
        </pc:sldMkLst>
        <pc:spChg chg="mod">
          <ac:chgData name="Sylvie LEJEUNE" userId="8823c1f8-2503-4ab2-8aed-e0bf3dc10a1a" providerId="ADAL" clId="{700DCB48-BB3B-431D-853A-C745FEB767AF}" dt="2023-12-13T09:39:01.202" v="789" actId="108"/>
          <ac:spMkLst>
            <pc:docMk/>
            <pc:sldMk cId="2109658320" sldId="268"/>
            <ac:spMk id="3" creationId="{FB434AA8-61C2-495B-FF9F-E2066DB847B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 custT="1"/>
      <dgm:spPr/>
      <dgm:t>
        <a:bodyPr/>
        <a:lstStyle/>
        <a:p>
          <a:r>
            <a:rPr lang="fr-FR" sz="1800" dirty="0"/>
            <a:t>Votre identification</a:t>
          </a:r>
          <a:endParaRPr lang="en-US" sz="1800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 custT="1"/>
      <dgm:spPr/>
      <dgm:t>
        <a:bodyPr/>
        <a:lstStyle/>
        <a:p>
          <a:r>
            <a:rPr lang="fr-FR" sz="1600" b="0" i="0" dirty="0">
              <a:solidFill>
                <a:schemeClr val="bg1"/>
              </a:solidFill>
              <a:effectLst/>
              <a:latin typeface="FiraSans"/>
            </a:rPr>
            <a:t>la durée probable de l’incapacité de travail</a:t>
          </a:r>
          <a:endParaRPr lang="en-US" sz="1600" dirty="0">
            <a:solidFill>
              <a:schemeClr val="bg1"/>
            </a:solidFill>
          </a:endParaRPr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 custT="1"/>
      <dgm:spPr/>
      <dgm:t>
        <a:bodyPr/>
        <a:lstStyle/>
        <a:p>
          <a:r>
            <a:rPr lang="fr-FR" sz="1600" b="0" i="0" dirty="0">
              <a:solidFill>
                <a:schemeClr val="bg1"/>
              </a:solidFill>
              <a:effectLst/>
              <a:latin typeface="FiraSans"/>
            </a:rPr>
            <a:t>S’il s’agit d’une rechute ou d’une nouvelle maladie</a:t>
          </a:r>
          <a:r>
            <a:rPr lang="fr-FR" sz="1300" b="0" i="0" dirty="0">
              <a:solidFill>
                <a:schemeClr val="bg1"/>
              </a:solidFill>
              <a:effectLst/>
              <a:latin typeface="FiraSans"/>
            </a:rPr>
            <a:t> </a:t>
          </a:r>
          <a:r>
            <a:rPr lang="fr-FR" sz="1300" b="0" i="0" dirty="0">
              <a:solidFill>
                <a:srgbClr val="2A3238"/>
              </a:solidFill>
              <a:effectLst/>
              <a:latin typeface="FiraSans"/>
            </a:rPr>
            <a:t>(si la maladie débute peu après une maladie précédente)</a:t>
          </a:r>
          <a:endParaRPr lang="en-US" sz="1300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1637EB88-1FEC-4EAD-B0F1-FBB2595B26D4}">
      <dgm:prSet custScaleX="119177" custScaleY="115494" custLinFactNeighborX="3314" custLinFactNeighborY="-5232"/>
      <dgm:spPr/>
      <dgm:t>
        <a:bodyPr/>
        <a:lstStyle/>
        <a:p>
          <a:endParaRPr lang="en-US"/>
        </a:p>
      </dgm:t>
    </dgm:pt>
    <dgm:pt modelId="{7FCDB23A-653E-4B74-A6F2-0EE3035F3CD2}" type="parTrans" cxnId="{BFC13D76-B4E4-45A0-A762-6AA62406C879}">
      <dgm:prSet/>
      <dgm:spPr/>
      <dgm:t>
        <a:bodyPr/>
        <a:lstStyle/>
        <a:p>
          <a:endParaRPr lang="fr-BE"/>
        </a:p>
      </dgm:t>
    </dgm:pt>
    <dgm:pt modelId="{6B43F34E-CCD2-4070-9261-83382C77F12B}" type="sibTrans" cxnId="{BFC13D76-B4E4-45A0-A762-6AA62406C879}">
      <dgm:prSet/>
      <dgm:spPr/>
      <dgm:t>
        <a:bodyPr/>
        <a:lstStyle/>
        <a:p>
          <a:endParaRPr lang="fr-BE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52540" custLinFactNeighborY="-3481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-42132" custLinFactNeighborY="-5193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BFC13D76-B4E4-45A0-A762-6AA62406C879}" srcId="{44B65539-439F-4680-A17A-F1F98AA8FABA}" destId="{1637EB88-1FEC-4EAD-B0F1-FBB2595B26D4}" srcOrd="4" destOrd="0" parTransId="{7FCDB23A-653E-4B74-A6F2-0EE3035F3CD2}" sibTransId="{6B43F34E-CCD2-4070-9261-83382C77F12B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dirty="0"/>
            <a:t>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763616" y="187443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Votre identification</a:t>
          </a:r>
          <a:endParaRPr lang="en-US" sz="1800" kern="1200" dirty="0"/>
        </a:p>
      </dsp:txBody>
      <dsp:txXfrm>
        <a:off x="845452" y="269279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2480299" y="171439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>
              <a:solidFill>
                <a:schemeClr val="bg1"/>
              </a:solidFill>
              <a:effectLst/>
              <a:latin typeface="FiraSans"/>
            </a:rPr>
            <a:t>la durée probable de l’incapacité de travail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564945" y="256085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>
              <a:solidFill>
                <a:schemeClr val="bg1"/>
              </a:solidFill>
              <a:effectLst/>
              <a:latin typeface="FiraSans"/>
            </a:rPr>
            <a:t>S’il s’agit d’une rechute ou d’une nouvelle maladie</a:t>
          </a:r>
          <a:r>
            <a:rPr lang="fr-FR" sz="1300" b="0" i="0" kern="1200" dirty="0">
              <a:solidFill>
                <a:schemeClr val="bg1"/>
              </a:solidFill>
              <a:effectLst/>
              <a:latin typeface="FiraSans"/>
            </a:rPr>
            <a:t> </a:t>
          </a:r>
          <a:r>
            <a:rPr lang="fr-FR" sz="1300" b="0" i="0" kern="1200" dirty="0">
              <a:solidFill>
                <a:srgbClr val="2A3238"/>
              </a:solidFill>
              <a:effectLst/>
              <a:latin typeface="FiraSans"/>
            </a:rPr>
            <a:t>(si la maladie débute peu après une maladie précédente)</a:t>
          </a:r>
          <a:endParaRPr lang="en-US" sz="13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sz="1700" kern="1200" dirty="0"/>
            <a:t>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14-12-23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travail/Pages/default.aspx#Les_diff%C3%A9rents_r%C3%A9gimes_d_indemnit%C3%A9s_d_incapacit%C3%A9_de_travai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5400" dirty="0"/>
              <a:t>La déclaration d’incapacité de travail de l’intérimaire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147" y="1956626"/>
            <a:ext cx="9867706" cy="2764028"/>
          </a:xfrm>
        </p:spPr>
        <p:txBody>
          <a:bodyPr anchor="ctr">
            <a:normAutofit/>
          </a:bodyPr>
          <a:lstStyle/>
          <a:p>
            <a:pPr algn="l" fontAlgn="base"/>
            <a:r>
              <a:rPr lang="fr-FR" sz="3400" dirty="0"/>
              <a:t>Vous devez prévenir votre employeur (</a:t>
            </a:r>
            <a:r>
              <a:rPr lang="fr-FR" sz="3400" b="1" dirty="0">
                <a:solidFill>
                  <a:schemeClr val="accent2">
                    <a:lumMod val="75000"/>
                  </a:schemeClr>
                </a:solidFill>
              </a:rPr>
              <a:t>l’agence intérim</a:t>
            </a:r>
            <a:r>
              <a:rPr lang="fr-FR" sz="3400" dirty="0"/>
              <a:t>), l’entreprise où vous travaillez (</a:t>
            </a:r>
            <a:r>
              <a:rPr lang="fr-FR" sz="3400" b="1" dirty="0">
                <a:solidFill>
                  <a:schemeClr val="accent2">
                    <a:lumMod val="75000"/>
                  </a:schemeClr>
                </a:solidFill>
              </a:rPr>
              <a:t>l’utilisateur</a:t>
            </a:r>
            <a:r>
              <a:rPr lang="fr-FR" sz="3400" dirty="0"/>
              <a:t>),</a:t>
            </a:r>
            <a:br>
              <a:rPr lang="fr-FR" sz="3400" dirty="0"/>
            </a:br>
            <a:r>
              <a:rPr lang="fr-FR" sz="3400" dirty="0"/>
              <a:t>et </a:t>
            </a:r>
            <a:r>
              <a:rPr lang="fr-BE" sz="3400" b="1" dirty="0">
                <a:solidFill>
                  <a:schemeClr val="accent2"/>
                </a:solidFill>
              </a:rPr>
              <a:t>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mutualité </a:t>
            </a:r>
            <a:r>
              <a:rPr lang="fr-BE" sz="3400" dirty="0"/>
              <a:t>de votre incapacité de travail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76" y="1259567"/>
            <a:ext cx="7104328" cy="119090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200" dirty="0" err="1"/>
              <a:t>Prévenir</a:t>
            </a:r>
            <a:r>
              <a:rPr lang="en-US" sz="4200" dirty="0"/>
              <a:t> </a:t>
            </a:r>
            <a:r>
              <a:rPr lang="en-US" sz="4200" dirty="0" err="1"/>
              <a:t>l’agence</a:t>
            </a:r>
            <a:r>
              <a:rPr lang="en-US" sz="4200" dirty="0"/>
              <a:t> interim et </a:t>
            </a:r>
            <a:r>
              <a:rPr lang="en-US" sz="4200" dirty="0" err="1"/>
              <a:t>l’utilisateur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480246" y="2872899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algn="l" fontAlgn="base"/>
            <a:r>
              <a:rPr lang="fr-FR" b="0" i="0" dirty="0">
                <a:solidFill>
                  <a:srgbClr val="3B3939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/>
              <a:t>Consultez</a:t>
            </a:r>
            <a:r>
              <a:rPr lang="en-US" dirty="0"/>
              <a:t> le </a:t>
            </a:r>
            <a:r>
              <a:rPr lang="en-US" b="1" dirty="0">
                <a:solidFill>
                  <a:schemeClr val="accent2"/>
                </a:solidFill>
              </a:rPr>
              <a:t>règlement de travail </a:t>
            </a:r>
            <a:r>
              <a:rPr lang="en-US" dirty="0"/>
              <a:t>de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agence</a:t>
            </a:r>
            <a:r>
              <a:rPr lang="en-US" dirty="0"/>
              <a:t> interim pour </a:t>
            </a:r>
            <a:r>
              <a:rPr lang="en-US" dirty="0" err="1"/>
              <a:t>connaitre</a:t>
            </a:r>
            <a:r>
              <a:rPr lang="en-US" dirty="0"/>
              <a:t> le </a:t>
            </a:r>
            <a:r>
              <a:rPr lang="en-US" dirty="0" err="1"/>
              <a:t>délai</a:t>
            </a:r>
            <a:r>
              <a:rPr lang="en-US" dirty="0"/>
              <a:t> à respecter.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dirty="0"/>
              <a:t>Certaines agences intérim imposent un délai à 24h. Si rien n’est prévu, le délai est de 48 heures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r-F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FR" dirty="0"/>
              <a:t>Prévenez également immédiatement l’entreprise où vous exercez en tant qu’intérimaire.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85992B-3731-BC39-E790-11522568BB82}"/>
              </a:ext>
            </a:extLst>
          </p:cNvPr>
          <p:cNvSpPr/>
          <p:nvPr/>
        </p:nvSpPr>
        <p:spPr>
          <a:xfrm>
            <a:off x="1005355" y="345731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Quand</a:t>
            </a:r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0156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9728680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à l’agence </a:t>
            </a:r>
            <a:r>
              <a:rPr lang="fr-BE" sz="3000" dirty="0" err="1"/>
              <a:t>interim</a:t>
            </a:r>
            <a:r>
              <a:rPr lang="fr-BE" sz="3000" dirty="0"/>
              <a:t>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267794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8394" y="6421629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342180" y="2928038"/>
            <a:ext cx="5534025" cy="14773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800" dirty="0"/>
              <a:t>La législation ne précise pas de quelle manière.</a:t>
            </a:r>
          </a:p>
          <a:p>
            <a:pPr marL="0" indent="0">
              <a:buNone/>
            </a:pPr>
            <a:r>
              <a:rPr lang="fr-FR" sz="1800" dirty="0"/>
              <a:t>Consultez votre </a:t>
            </a:r>
            <a:r>
              <a:rPr lang="fr-FR" sz="1800" b="1" dirty="0">
                <a:solidFill>
                  <a:schemeClr val="accent2"/>
                </a:solidFill>
              </a:rPr>
              <a:t>règlement de travail </a:t>
            </a:r>
            <a:r>
              <a:rPr lang="fr-FR" sz="1800" dirty="0"/>
              <a:t>pour connaitre les dispositions prises à ce sujet par votre agence </a:t>
            </a:r>
            <a:r>
              <a:rPr lang="fr-FR" sz="1800" dirty="0" err="1"/>
              <a:t>interim</a:t>
            </a:r>
            <a:r>
              <a:rPr lang="fr-FR" sz="18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800" dirty="0"/>
              <a:t>En cas de contestation, c'est à vous d'apporter la preuve que vous avez </a:t>
            </a:r>
            <a:r>
              <a:rPr lang="fr-FR" dirty="0"/>
              <a:t>averti</a:t>
            </a:r>
            <a:r>
              <a:rPr lang="fr-FR" sz="1800" dirty="0"/>
              <a:t> dans les temps</a:t>
            </a:r>
            <a:r>
              <a:rPr lang="fr-FR" dirty="0">
                <a:solidFill>
                  <a:srgbClr val="2A3238"/>
                </a:solidFill>
                <a:latin typeface="FiraSans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1308571" y="176993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95C0D77A-A222-EBD4-0C02-1E40199C327C}"/>
              </a:ext>
            </a:extLst>
          </p:cNvPr>
          <p:cNvGrpSpPr/>
          <p:nvPr/>
        </p:nvGrpSpPr>
        <p:grpSpPr>
          <a:xfrm>
            <a:off x="3967438" y="2562598"/>
            <a:ext cx="1676426" cy="1753370"/>
            <a:chOff x="1444750" y="187443"/>
            <a:chExt cx="1676426" cy="1753370"/>
          </a:xfrm>
          <a:scene3d>
            <a:camera prst="orthographicFront"/>
            <a:lightRig rig="flat" dir="t"/>
          </a:scene3d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D5EBA628-A1E5-9046-1443-59783A896053}"/>
                </a:ext>
              </a:extLst>
            </p:cNvPr>
            <p:cNvSpPr/>
            <p:nvPr/>
          </p:nvSpPr>
          <p:spPr>
            <a:xfrm>
              <a:off x="1444750" y="187443"/>
              <a:ext cx="1676426" cy="175337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 dirty="0"/>
            </a:p>
          </p:txBody>
        </p:sp>
        <p:sp>
          <p:nvSpPr>
            <p:cNvPr id="9" name="Rectangle : coins arrondis 4">
              <a:extLst>
                <a:ext uri="{FF2B5EF4-FFF2-40B4-BE49-F238E27FC236}">
                  <a16:creationId xmlns:a16="http://schemas.microsoft.com/office/drawing/2014/main" id="{DC9E97CF-8C95-01C0-44E3-5A15BB113512}"/>
                </a:ext>
              </a:extLst>
            </p:cNvPr>
            <p:cNvSpPr txBox="1"/>
            <p:nvPr/>
          </p:nvSpPr>
          <p:spPr>
            <a:xfrm>
              <a:off x="1526586" y="269279"/>
              <a:ext cx="1512754" cy="158969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Si vous avez sortie interdite ou autorisée</a:t>
              </a:r>
              <a:endParaRPr lang="en-US" sz="1600" kern="1200" dirty="0"/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17F5D2D3-4698-EBA4-9BD0-FEC72B200A88}"/>
              </a:ext>
            </a:extLst>
          </p:cNvPr>
          <p:cNvSpPr txBox="1"/>
          <p:nvPr/>
        </p:nvSpPr>
        <p:spPr>
          <a:xfrm>
            <a:off x="324495" y="6197113"/>
            <a:ext cx="10872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800" b="1" i="0" dirty="0">
                <a:solidFill>
                  <a:srgbClr val="C00000"/>
                </a:solidFill>
                <a:effectLst/>
                <a:latin typeface="FiraSans"/>
              </a:rPr>
              <a:t>Toutes les autres informations, comme le diagnostic ou le traitement prescrit, relèvent du secret professionnel.</a:t>
            </a:r>
          </a:p>
        </p:txBody>
      </p:sp>
    </p:spTree>
    <p:extLst>
      <p:ext uri="{BB962C8B-B14F-4D97-AF65-F5344CB8AC3E}">
        <p14:creationId xmlns:p14="http://schemas.microsoft.com/office/powerpoint/2010/main" val="261506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12" y="941204"/>
            <a:ext cx="5322181" cy="1190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BE" sz="4000" dirty="0"/>
              <a:t>Prévenir votre mutuelle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525064" y="2685107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0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035AFA93-8807-A588-485B-18CC1310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93" y="3293210"/>
            <a:ext cx="5655907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Votre  certificat médical 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13BFB4-3932-21D0-9D60-2A214909B37B}"/>
              </a:ext>
            </a:extLst>
          </p:cNvPr>
          <p:cNvSpPr/>
          <p:nvPr/>
        </p:nvSpPr>
        <p:spPr>
          <a:xfrm>
            <a:off x="1083312" y="265332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Quand?</a:t>
            </a:r>
          </a:p>
        </p:txBody>
      </p:sp>
    </p:spTree>
    <p:extLst>
      <p:ext uri="{BB962C8B-B14F-4D97-AF65-F5344CB8AC3E}">
        <p14:creationId xmlns:p14="http://schemas.microsoft.com/office/powerpoint/2010/main" val="18960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8179798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462396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095999" y="3077476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643278" y="155554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</p:spTree>
    <p:extLst>
      <p:ext uri="{BB962C8B-B14F-4D97-AF65-F5344CB8AC3E}">
        <p14:creationId xmlns:p14="http://schemas.microsoft.com/office/powerpoint/2010/main" val="315147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041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7229"/>
            <a:ext cx="8772332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aller plus loin, </a:t>
            </a:r>
            <a:r>
              <a:rPr lang="en-US" sz="3600" b="1" dirty="0" err="1"/>
              <a:t>contactez</a:t>
            </a:r>
            <a:r>
              <a:rPr lang="en-US" sz="3600" b="1" dirty="0"/>
              <a:t> </a:t>
            </a:r>
            <a:r>
              <a:rPr lang="en-US" sz="3600" b="1" dirty="0" err="1"/>
              <a:t>votre</a:t>
            </a:r>
            <a:r>
              <a:rPr lang="en-US" sz="3600" b="1" dirty="0"/>
              <a:t> </a:t>
            </a:r>
            <a:r>
              <a:rPr lang="en-US" sz="3600" b="1" dirty="0" err="1"/>
              <a:t>agence</a:t>
            </a:r>
            <a:r>
              <a:rPr lang="en-US" sz="3600" b="1" dirty="0"/>
              <a:t> interim et le site de l’INAMI 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6030190" y="2250624"/>
            <a:ext cx="6172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3.xml><?xml version="1.0" encoding="utf-8"?>
<ds:datastoreItem xmlns:ds="http://schemas.openxmlformats.org/officeDocument/2006/customXml" ds:itemID="{BF265C3F-EC16-415D-823A-85B5A9AEC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358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Thème Office</vt:lpstr>
      <vt:lpstr>La déclaration d’incapacité de travail de l’intérimaire</vt:lpstr>
      <vt:lpstr>Vous devez prévenir votre employeur (l’agence intérim), l’entreprise où vous travaillez (l’utilisateur), et  votre mutualité de votre incapacité de travail </vt:lpstr>
      <vt:lpstr>Prévenir l’agence interim et l’utilisateur</vt:lpstr>
      <vt:lpstr>Faites parvenir à l’agence interim un certificat médical comportant obligatoirement :</vt:lpstr>
      <vt:lpstr>Prévenir votre mutuelle</vt:lpstr>
      <vt:lpstr>Faites parvenir au Médecin conseil un certificat médical comportant obligatoirement :</vt:lpstr>
      <vt:lpstr>Pour aller plus loin, contactez votre agence interim et le site de l’INAMI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Sylvie LEJEUNE</cp:lastModifiedBy>
  <cp:revision>15</cp:revision>
  <dcterms:created xsi:type="dcterms:W3CDTF">2023-10-06T11:08:33Z</dcterms:created>
  <dcterms:modified xsi:type="dcterms:W3CDTF">2023-12-14T16:58:40Z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