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69" r:id="rId6"/>
    <p:sldId id="257" r:id="rId7"/>
    <p:sldId id="263" r:id="rId8"/>
    <p:sldId id="258" r:id="rId9"/>
    <p:sldId id="267" r:id="rId10"/>
    <p:sldId id="266" r:id="rId11"/>
    <p:sldId id="260" r:id="rId12"/>
    <p:sldId id="262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D5BCFF-FDC6-77EE-F7B6-EB907DF956EC}" v="6" dt="2023-12-14T17:01:38.057"/>
    <p1510:client id="{AFC0F061-416F-4551-983B-65D40A56CBAF}" v="34" dt="2023-12-13T08:58:40.7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AFC0F061-416F-4551-983B-65D40A56CBAF}"/>
    <pc:docChg chg="custSel addSld delSld modSld sldOrd">
      <pc:chgData name="Sylvie LEJEUNE" userId="8823c1f8-2503-4ab2-8aed-e0bf3dc10a1a" providerId="ADAL" clId="{AFC0F061-416F-4551-983B-65D40A56CBAF}" dt="2023-12-13T09:02:47.822" v="1234" actId="2696"/>
      <pc:docMkLst>
        <pc:docMk/>
      </pc:docMkLst>
      <pc:sldChg chg="modSp">
        <pc:chgData name="Sylvie LEJEUNE" userId="8823c1f8-2503-4ab2-8aed-e0bf3dc10a1a" providerId="ADAL" clId="{AFC0F061-416F-4551-983B-65D40A56CBAF}" dt="2023-12-12T08:24:36.526" v="12" actId="20577"/>
        <pc:sldMkLst>
          <pc:docMk/>
          <pc:sldMk cId="2713398209" sldId="256"/>
        </pc:sldMkLst>
        <pc:spChg chg="mod">
          <ac:chgData name="Sylvie LEJEUNE" userId="8823c1f8-2503-4ab2-8aed-e0bf3dc10a1a" providerId="ADAL" clId="{AFC0F061-416F-4551-983B-65D40A56CBAF}" dt="2023-12-12T08:24:36.526" v="12" actId="20577"/>
          <ac:spMkLst>
            <pc:docMk/>
            <pc:sldMk cId="2713398209" sldId="256"/>
            <ac:spMk id="2" creationId="{94D948BA-5269-1DAC-1264-5A94BFC6D362}"/>
          </ac:spMkLst>
        </pc:spChg>
      </pc:sldChg>
      <pc:sldChg chg="modSp mod">
        <pc:chgData name="Sylvie LEJEUNE" userId="8823c1f8-2503-4ab2-8aed-e0bf3dc10a1a" providerId="ADAL" clId="{AFC0F061-416F-4551-983B-65D40A56CBAF}" dt="2023-12-13T08:59:13.006" v="1101" actId="20577"/>
        <pc:sldMkLst>
          <pc:docMk/>
          <pc:sldMk cId="181722906" sldId="257"/>
        </pc:sldMkLst>
        <pc:spChg chg="mod">
          <ac:chgData name="Sylvie LEJEUNE" userId="8823c1f8-2503-4ab2-8aed-e0bf3dc10a1a" providerId="ADAL" clId="{AFC0F061-416F-4551-983B-65D40A56CBAF}" dt="2023-12-13T08:59:13.006" v="1101" actId="20577"/>
          <ac:spMkLst>
            <pc:docMk/>
            <pc:sldMk cId="181722906" sldId="257"/>
            <ac:spMk id="2" creationId="{03798673-E0FC-6E85-DCE6-B1AB558044DE}"/>
          </ac:spMkLst>
        </pc:spChg>
      </pc:sldChg>
      <pc:sldChg chg="addSp delSp modSp mod">
        <pc:chgData name="Sylvie LEJEUNE" userId="8823c1f8-2503-4ab2-8aed-e0bf3dc10a1a" providerId="ADAL" clId="{AFC0F061-416F-4551-983B-65D40A56CBAF}" dt="2023-12-13T08:48:14.368" v="1039" actId="1076"/>
        <pc:sldMkLst>
          <pc:docMk/>
          <pc:sldMk cId="2615064854" sldId="258"/>
        </pc:sldMkLst>
        <pc:spChg chg="mod">
          <ac:chgData name="Sylvie LEJEUNE" userId="8823c1f8-2503-4ab2-8aed-e0bf3dc10a1a" providerId="ADAL" clId="{AFC0F061-416F-4551-983B-65D40A56CBAF}" dt="2023-12-13T08:48:11.632" v="1038" actId="1076"/>
          <ac:spMkLst>
            <pc:docMk/>
            <pc:sldMk cId="2615064854" sldId="258"/>
            <ac:spMk id="2" creationId="{88B5A51A-1E4F-FD49-8ABA-CF7CF3D3630C}"/>
          </ac:spMkLst>
        </pc:spChg>
        <pc:spChg chg="mod">
          <ac:chgData name="Sylvie LEJEUNE" userId="8823c1f8-2503-4ab2-8aed-e0bf3dc10a1a" providerId="ADAL" clId="{AFC0F061-416F-4551-983B-65D40A56CBAF}" dt="2023-12-13T08:48:14.368" v="1039" actId="1076"/>
          <ac:spMkLst>
            <pc:docMk/>
            <pc:sldMk cId="2615064854" sldId="258"/>
            <ac:spMk id="5" creationId="{89E5C255-A777-67B4-178B-2167A9C28535}"/>
          </ac:spMkLst>
        </pc:spChg>
        <pc:spChg chg="del mod">
          <ac:chgData name="Sylvie LEJEUNE" userId="8823c1f8-2503-4ab2-8aed-e0bf3dc10a1a" providerId="ADAL" clId="{AFC0F061-416F-4551-983B-65D40A56CBAF}" dt="2023-12-13T08:42:02.128" v="823" actId="478"/>
          <ac:spMkLst>
            <pc:docMk/>
            <pc:sldMk cId="2615064854" sldId="258"/>
            <ac:spMk id="6" creationId="{EE225200-1218-1A94-EA73-C9EB3F18952B}"/>
          </ac:spMkLst>
        </pc:spChg>
        <pc:spChg chg="add del mod">
          <ac:chgData name="Sylvie LEJEUNE" userId="8823c1f8-2503-4ab2-8aed-e0bf3dc10a1a" providerId="ADAL" clId="{AFC0F061-416F-4551-983B-65D40A56CBAF}" dt="2023-12-13T08:42:52.945" v="841" actId="22"/>
          <ac:spMkLst>
            <pc:docMk/>
            <pc:sldMk cId="2615064854" sldId="258"/>
            <ac:spMk id="10" creationId="{D42932D5-75F5-8ED8-3ADF-6580CD63A415}"/>
          </ac:spMkLst>
        </pc:spChg>
        <pc:spChg chg="del mod">
          <ac:chgData name="Sylvie LEJEUNE" userId="8823c1f8-2503-4ab2-8aed-e0bf3dc10a1a" providerId="ADAL" clId="{AFC0F061-416F-4551-983B-65D40A56CBAF}" dt="2023-12-13T08:43:02.289" v="845" actId="478"/>
          <ac:spMkLst>
            <pc:docMk/>
            <pc:sldMk cId="2615064854" sldId="258"/>
            <ac:spMk id="11" creationId="{17F5D2D3-4698-EBA4-9BD0-FEC72B200A88}"/>
          </ac:spMkLst>
        </pc:spChg>
        <pc:spChg chg="add mod">
          <ac:chgData name="Sylvie LEJEUNE" userId="8823c1f8-2503-4ab2-8aed-e0bf3dc10a1a" providerId="ADAL" clId="{AFC0F061-416F-4551-983B-65D40A56CBAF}" dt="2023-12-13T08:47:35.130" v="1036" actId="20577"/>
          <ac:spMkLst>
            <pc:docMk/>
            <pc:sldMk cId="2615064854" sldId="258"/>
            <ac:spMk id="16" creationId="{F0799173-2936-BFBD-56D5-FCE4B62A6898}"/>
          </ac:spMkLst>
        </pc:spChg>
        <pc:grpChg chg="del">
          <ac:chgData name="Sylvie LEJEUNE" userId="8823c1f8-2503-4ab2-8aed-e0bf3dc10a1a" providerId="ADAL" clId="{AFC0F061-416F-4551-983B-65D40A56CBAF}" dt="2023-12-13T08:42:30.515" v="836" actId="478"/>
          <ac:grpSpMkLst>
            <pc:docMk/>
            <pc:sldMk cId="2615064854" sldId="258"/>
            <ac:grpSpMk id="3" creationId="{95C0D77A-A222-EBD4-0C02-1E40199C327C}"/>
          </ac:grpSpMkLst>
        </pc:grpChg>
        <pc:graphicFrameChg chg="del mod">
          <ac:chgData name="Sylvie LEJEUNE" userId="8823c1f8-2503-4ab2-8aed-e0bf3dc10a1a" providerId="ADAL" clId="{AFC0F061-416F-4551-983B-65D40A56CBAF}" dt="2023-12-13T08:42:50.572" v="840" actId="478"/>
          <ac:graphicFrameMkLst>
            <pc:docMk/>
            <pc:sldMk cId="2615064854" sldId="258"/>
            <ac:graphicFrameMk id="1032" creationId="{DB676A75-A0C7-D5FF-DFB5-886A471A08CD}"/>
          </ac:graphicFrameMkLst>
        </pc:graphicFrameChg>
        <pc:picChg chg="add mod ord">
          <ac:chgData name="Sylvie LEJEUNE" userId="8823c1f8-2503-4ab2-8aed-e0bf3dc10a1a" providerId="ADAL" clId="{AFC0F061-416F-4551-983B-65D40A56CBAF}" dt="2023-12-13T08:47:25.125" v="1034" actId="14100"/>
          <ac:picMkLst>
            <pc:docMk/>
            <pc:sldMk cId="2615064854" sldId="258"/>
            <ac:picMk id="15" creationId="{19A0993B-4991-51A1-734A-821496E3C576}"/>
          </ac:picMkLst>
        </pc:picChg>
      </pc:sldChg>
      <pc:sldChg chg="delSp modSp add del mod ord setBg delDesignElem">
        <pc:chgData name="Sylvie LEJEUNE" userId="8823c1f8-2503-4ab2-8aed-e0bf3dc10a1a" providerId="ADAL" clId="{AFC0F061-416F-4551-983B-65D40A56CBAF}" dt="2023-12-13T09:02:08.814" v="1233" actId="20577"/>
        <pc:sldMkLst>
          <pc:docMk/>
          <pc:sldMk cId="3728572776" sldId="260"/>
        </pc:sldMkLst>
        <pc:spChg chg="mod">
          <ac:chgData name="Sylvie LEJEUNE" userId="8823c1f8-2503-4ab2-8aed-e0bf3dc10a1a" providerId="ADAL" clId="{AFC0F061-416F-4551-983B-65D40A56CBAF}" dt="2023-12-13T09:02:08.814" v="1233" actId="20577"/>
          <ac:spMkLst>
            <pc:docMk/>
            <pc:sldMk cId="3728572776" sldId="260"/>
            <ac:spMk id="2098" creationId="{E33F6EF0-D542-4DFF-6F0B-E91741F29618}"/>
          </ac:spMkLst>
        </pc:spChg>
        <pc:grpChg chg="del">
          <ac:chgData name="Sylvie LEJEUNE" userId="8823c1f8-2503-4ab2-8aed-e0bf3dc10a1a" providerId="ADAL" clId="{AFC0F061-416F-4551-983B-65D40A56CBAF}" dt="2023-12-13T08:52:41.187" v="1052"/>
          <ac:grpSpMkLst>
            <pc:docMk/>
            <pc:sldMk cId="3728572776" sldId="260"/>
            <ac:grpSpMk id="2103" creationId="{A825BD3A-E149-3C61-449F-23D1B09562D9}"/>
          </ac:grpSpMkLst>
        </pc:grpChg>
      </pc:sldChg>
      <pc:sldChg chg="modSp mod">
        <pc:chgData name="Sylvie LEJEUNE" userId="8823c1f8-2503-4ab2-8aed-e0bf3dc10a1a" providerId="ADAL" clId="{AFC0F061-416F-4551-983B-65D40A56CBAF}" dt="2023-12-13T08:40:20.630" v="763" actId="403"/>
        <pc:sldMkLst>
          <pc:docMk/>
          <pc:sldMk cId="2849097600" sldId="262"/>
        </pc:sldMkLst>
        <pc:spChg chg="mod">
          <ac:chgData name="Sylvie LEJEUNE" userId="8823c1f8-2503-4ab2-8aed-e0bf3dc10a1a" providerId="ADAL" clId="{AFC0F061-416F-4551-983B-65D40A56CBAF}" dt="2023-12-13T08:40:20.630" v="763" actId="403"/>
          <ac:spMkLst>
            <pc:docMk/>
            <pc:sldMk cId="2849097600" sldId="262"/>
            <ac:spMk id="2" creationId="{74E8FFF1-3B9B-1B67-DFE4-7C59E4593D08}"/>
          </ac:spMkLst>
        </pc:spChg>
        <pc:spChg chg="mod">
          <ac:chgData name="Sylvie LEJEUNE" userId="8823c1f8-2503-4ab2-8aed-e0bf3dc10a1a" providerId="ADAL" clId="{AFC0F061-416F-4551-983B-65D40A56CBAF}" dt="2023-12-13T08:39:45.479" v="743" actId="1076"/>
          <ac:spMkLst>
            <pc:docMk/>
            <pc:sldMk cId="2849097600" sldId="262"/>
            <ac:spMk id="6" creationId="{28C52230-E86E-90A4-5248-7E90756478D4}"/>
          </ac:spMkLst>
        </pc:spChg>
      </pc:sldChg>
      <pc:sldChg chg="addSp modSp mod">
        <pc:chgData name="Sylvie LEJEUNE" userId="8823c1f8-2503-4ab2-8aed-e0bf3dc10a1a" providerId="ADAL" clId="{AFC0F061-416F-4551-983B-65D40A56CBAF}" dt="2023-12-13T08:59:27.947" v="1102" actId="1076"/>
        <pc:sldMkLst>
          <pc:docMk/>
          <pc:sldMk cId="1201566104" sldId="263"/>
        </pc:sldMkLst>
        <pc:spChg chg="mod">
          <ac:chgData name="Sylvie LEJEUNE" userId="8823c1f8-2503-4ab2-8aed-e0bf3dc10a1a" providerId="ADAL" clId="{AFC0F061-416F-4551-983B-65D40A56CBAF}" dt="2023-12-12T14:11:37.436" v="683" actId="14100"/>
          <ac:spMkLst>
            <pc:docMk/>
            <pc:sldMk cId="1201566104" sldId="263"/>
            <ac:spMk id="2" creationId="{0BA1A047-C3DF-9B98-20A9-D0EB3AA8572E}"/>
          </ac:spMkLst>
        </pc:spChg>
        <pc:spChg chg="add mod">
          <ac:chgData name="Sylvie LEJEUNE" userId="8823c1f8-2503-4ab2-8aed-e0bf3dc10a1a" providerId="ADAL" clId="{AFC0F061-416F-4551-983B-65D40A56CBAF}" dt="2023-12-13T08:59:27.947" v="1102" actId="1076"/>
          <ac:spMkLst>
            <pc:docMk/>
            <pc:sldMk cId="1201566104" sldId="263"/>
            <ac:spMk id="3" creationId="{C5DFC5C2-FBB8-1C2E-E356-15DF7B37E4A8}"/>
          </ac:spMkLst>
        </pc:spChg>
        <pc:spChg chg="mod">
          <ac:chgData name="Sylvie LEJEUNE" userId="8823c1f8-2503-4ab2-8aed-e0bf3dc10a1a" providerId="ADAL" clId="{AFC0F061-416F-4551-983B-65D40A56CBAF}" dt="2023-12-13T08:48:40.438" v="1047" actId="20577"/>
          <ac:spMkLst>
            <pc:docMk/>
            <pc:sldMk cId="1201566104" sldId="263"/>
            <ac:spMk id="8" creationId="{EE4481ED-E6D6-CD47-80A9-253CDF5BAB2A}"/>
          </ac:spMkLst>
        </pc:spChg>
      </pc:sldChg>
      <pc:sldChg chg="delSp add del setBg delDesignElem">
        <pc:chgData name="Sylvie LEJEUNE" userId="8823c1f8-2503-4ab2-8aed-e0bf3dc10a1a" providerId="ADAL" clId="{AFC0F061-416F-4551-983B-65D40A56CBAF}" dt="2023-12-13T08:52:41.187" v="1052"/>
        <pc:sldMkLst>
          <pc:docMk/>
          <pc:sldMk cId="315147048" sldId="266"/>
        </pc:sldMkLst>
        <pc:spChg chg="del">
          <ac:chgData name="Sylvie LEJEUNE" userId="8823c1f8-2503-4ab2-8aed-e0bf3dc10a1a" providerId="ADAL" clId="{AFC0F061-416F-4551-983B-65D40A56CBAF}" dt="2023-12-13T08:52:41.187" v="1052"/>
          <ac:spMkLst>
            <pc:docMk/>
            <pc:sldMk cId="315147048" sldId="266"/>
            <ac:spMk id="12" creationId="{743AA782-23D1-4521-8CAD-47662984AA08}"/>
          </ac:spMkLst>
        </pc:spChg>
        <pc:spChg chg="del">
          <ac:chgData name="Sylvie LEJEUNE" userId="8823c1f8-2503-4ab2-8aed-e0bf3dc10a1a" providerId="ADAL" clId="{AFC0F061-416F-4551-983B-65D40A56CBAF}" dt="2023-12-13T08:52:41.187" v="1052"/>
          <ac:spMkLst>
            <pc:docMk/>
            <pc:sldMk cId="315147048" sldId="266"/>
            <ac:spMk id="14" creationId="{71877DBC-BB60-40F0-AC93-2ACDBAAE60CE}"/>
          </ac:spMkLst>
        </pc:spChg>
      </pc:sldChg>
      <pc:sldChg chg="delSp modSp add del mod setBg delDesignElem">
        <pc:chgData name="Sylvie LEJEUNE" userId="8823c1f8-2503-4ab2-8aed-e0bf3dc10a1a" providerId="ADAL" clId="{AFC0F061-416F-4551-983B-65D40A56CBAF}" dt="2023-12-13T09:00:29.068" v="1157" actId="113"/>
        <pc:sldMkLst>
          <pc:docMk/>
          <pc:sldMk cId="189605403" sldId="267"/>
        </pc:sldMkLst>
        <pc:spChg chg="mod">
          <ac:chgData name="Sylvie LEJEUNE" userId="8823c1f8-2503-4ab2-8aed-e0bf3dc10a1a" providerId="ADAL" clId="{AFC0F061-416F-4551-983B-65D40A56CBAF}" dt="2023-12-13T08:59:47.153" v="1103" actId="1076"/>
          <ac:spMkLst>
            <pc:docMk/>
            <pc:sldMk cId="189605403" sldId="267"/>
            <ac:spMk id="2" creationId="{0BA1A047-C3DF-9B98-20A9-D0EB3AA8572E}"/>
          </ac:spMkLst>
        </pc:spChg>
        <pc:spChg chg="mod">
          <ac:chgData name="Sylvie LEJEUNE" userId="8823c1f8-2503-4ab2-8aed-e0bf3dc10a1a" providerId="ADAL" clId="{AFC0F061-416F-4551-983B-65D40A56CBAF}" dt="2023-12-13T09:00:29.068" v="1157" actId="113"/>
          <ac:spMkLst>
            <pc:docMk/>
            <pc:sldMk cId="189605403" sldId="267"/>
            <ac:spMk id="8" creationId="{EE4481ED-E6D6-CD47-80A9-253CDF5BAB2A}"/>
          </ac:spMkLst>
        </pc:spChg>
        <pc:spChg chg="del">
          <ac:chgData name="Sylvie LEJEUNE" userId="8823c1f8-2503-4ab2-8aed-e0bf3dc10a1a" providerId="ADAL" clId="{AFC0F061-416F-4551-983B-65D40A56CBAF}" dt="2023-12-13T08:52:41.187" v="1052"/>
          <ac:spMkLst>
            <pc:docMk/>
            <pc:sldMk cId="189605403" sldId="267"/>
            <ac:spMk id="16" creationId="{F13C74B1-5B17-4795-BED0-7140497B445A}"/>
          </ac:spMkLst>
        </pc:spChg>
        <pc:spChg chg="del">
          <ac:chgData name="Sylvie LEJEUNE" userId="8823c1f8-2503-4ab2-8aed-e0bf3dc10a1a" providerId="ADAL" clId="{AFC0F061-416F-4551-983B-65D40A56CBAF}" dt="2023-12-13T08:52:41.187" v="1052"/>
          <ac:spMkLst>
            <pc:docMk/>
            <pc:sldMk cId="189605403" sldId="267"/>
            <ac:spMk id="18" creationId="{D4974D33-8DC5-464E-8C6D-BE58F0669C17}"/>
          </ac:spMkLst>
        </pc:spChg>
        <pc:spChg chg="mod">
          <ac:chgData name="Sylvie LEJEUNE" userId="8823c1f8-2503-4ab2-8aed-e0bf3dc10a1a" providerId="ADAL" clId="{AFC0F061-416F-4551-983B-65D40A56CBAF}" dt="2023-12-13T09:00:16.929" v="1150" actId="1076"/>
          <ac:spMkLst>
            <pc:docMk/>
            <pc:sldMk cId="189605403" sldId="267"/>
            <ac:spMk id="19" creationId="{035AFA93-8807-A588-485B-18CC13107159}"/>
          </ac:spMkLst>
        </pc:spChg>
      </pc:sldChg>
      <pc:sldChg chg="delSp add del setBg delDesignElem">
        <pc:chgData name="Sylvie LEJEUNE" userId="8823c1f8-2503-4ab2-8aed-e0bf3dc10a1a" providerId="ADAL" clId="{AFC0F061-416F-4551-983B-65D40A56CBAF}" dt="2023-12-13T09:02:47.822" v="1234" actId="2696"/>
        <pc:sldMkLst>
          <pc:docMk/>
          <pc:sldMk cId="2109658320" sldId="268"/>
        </pc:sldMkLst>
        <pc:grpChg chg="del">
          <ac:chgData name="Sylvie LEJEUNE" userId="8823c1f8-2503-4ab2-8aed-e0bf3dc10a1a" providerId="ADAL" clId="{AFC0F061-416F-4551-983B-65D40A56CBAF}" dt="2023-12-13T08:52:41.187" v="1052"/>
          <ac:grpSpMkLst>
            <pc:docMk/>
            <pc:sldMk cId="2109658320" sldId="268"/>
            <ac:grpSpMk id="2103" creationId="{A825BD3A-E149-3C61-449F-23D1B09562D9}"/>
          </ac:grpSpMkLst>
        </pc:grpChg>
      </pc:sldChg>
      <pc:sldChg chg="addSp delSp modSp new mod setBg">
        <pc:chgData name="Sylvie LEJEUNE" userId="8823c1f8-2503-4ab2-8aed-e0bf3dc10a1a" providerId="ADAL" clId="{AFC0F061-416F-4551-983B-65D40A56CBAF}" dt="2023-12-13T08:47:14.155" v="1033" actId="1076"/>
        <pc:sldMkLst>
          <pc:docMk/>
          <pc:sldMk cId="4122619275" sldId="269"/>
        </pc:sldMkLst>
        <pc:spChg chg="mod">
          <ac:chgData name="Sylvie LEJEUNE" userId="8823c1f8-2503-4ab2-8aed-e0bf3dc10a1a" providerId="ADAL" clId="{AFC0F061-416F-4551-983B-65D40A56CBAF}" dt="2023-12-13T08:30:29.759" v="686" actId="1076"/>
          <ac:spMkLst>
            <pc:docMk/>
            <pc:sldMk cId="4122619275" sldId="269"/>
            <ac:spMk id="2" creationId="{14C53090-5A5F-7AF1-A965-B777A1E98F5A}"/>
          </ac:spMkLst>
        </pc:spChg>
        <pc:spChg chg="del">
          <ac:chgData name="Sylvie LEJEUNE" userId="8823c1f8-2503-4ab2-8aed-e0bf3dc10a1a" providerId="ADAL" clId="{AFC0F061-416F-4551-983B-65D40A56CBAF}" dt="2023-12-12T08:30:25.835" v="14"/>
          <ac:spMkLst>
            <pc:docMk/>
            <pc:sldMk cId="4122619275" sldId="269"/>
            <ac:spMk id="3" creationId="{8BAA32D1-AEB4-8A93-E3CD-AF8FBAE68AFC}"/>
          </ac:spMkLst>
        </pc:spChg>
        <pc:spChg chg="del mod ord">
          <ac:chgData name="Sylvie LEJEUNE" userId="8823c1f8-2503-4ab2-8aed-e0bf3dc10a1a" providerId="ADAL" clId="{AFC0F061-416F-4551-983B-65D40A56CBAF}" dt="2023-12-12T13:22:32.834" v="199" actId="478"/>
          <ac:spMkLst>
            <pc:docMk/>
            <pc:sldMk cId="4122619275" sldId="269"/>
            <ac:spMk id="4" creationId="{EE05E411-15E2-7095-6FD1-1D5E45CCB9E9}"/>
          </ac:spMkLst>
        </pc:spChg>
        <pc:spChg chg="mod ord">
          <ac:chgData name="Sylvie LEJEUNE" userId="8823c1f8-2503-4ab2-8aed-e0bf3dc10a1a" providerId="ADAL" clId="{AFC0F061-416F-4551-983B-65D40A56CBAF}" dt="2023-12-12T13:22:29.637" v="198" actId="688"/>
          <ac:spMkLst>
            <pc:docMk/>
            <pc:sldMk cId="4122619275" sldId="269"/>
            <ac:spMk id="5" creationId="{14BEF46A-3821-2D01-1C00-77DE39F7C606}"/>
          </ac:spMkLst>
        </pc:spChg>
        <pc:spChg chg="add del mod">
          <ac:chgData name="Sylvie LEJEUNE" userId="8823c1f8-2503-4ab2-8aed-e0bf3dc10a1a" providerId="ADAL" clId="{AFC0F061-416F-4551-983B-65D40A56CBAF}" dt="2023-12-12T13:23:18.266" v="207" actId="478"/>
          <ac:spMkLst>
            <pc:docMk/>
            <pc:sldMk cId="4122619275" sldId="269"/>
            <ac:spMk id="7" creationId="{75D58B6E-1BC8-86DF-0997-ACC99C5FB16C}"/>
          </ac:spMkLst>
        </pc:spChg>
        <pc:spChg chg="add del mod">
          <ac:chgData name="Sylvie LEJEUNE" userId="8823c1f8-2503-4ab2-8aed-e0bf3dc10a1a" providerId="ADAL" clId="{AFC0F061-416F-4551-983B-65D40A56CBAF}" dt="2023-12-12T13:22:47.576" v="203" actId="478"/>
          <ac:spMkLst>
            <pc:docMk/>
            <pc:sldMk cId="4122619275" sldId="269"/>
            <ac:spMk id="1030" creationId="{A4C4B5D7-8A9E-46F1-6309-5B03FACEBF67}"/>
          </ac:spMkLst>
        </pc:spChg>
        <pc:spChg chg="add">
          <ac:chgData name="Sylvie LEJEUNE" userId="8823c1f8-2503-4ab2-8aed-e0bf3dc10a1a" providerId="ADAL" clId="{AFC0F061-416F-4551-983B-65D40A56CBAF}" dt="2023-12-12T08:30:36.287" v="15" actId="26606"/>
          <ac:spMkLst>
            <pc:docMk/>
            <pc:sldMk cId="4122619275" sldId="269"/>
            <ac:spMk id="1033" creationId="{327D73B4-9F5C-4A64-A179-51B9500CB8B5}"/>
          </ac:spMkLst>
        </pc:spChg>
        <pc:spChg chg="add">
          <ac:chgData name="Sylvie LEJEUNE" userId="8823c1f8-2503-4ab2-8aed-e0bf3dc10a1a" providerId="ADAL" clId="{AFC0F061-416F-4551-983B-65D40A56CBAF}" dt="2023-12-12T08:30:36.287" v="15" actId="26606"/>
          <ac:spMkLst>
            <pc:docMk/>
            <pc:sldMk cId="4122619275" sldId="269"/>
            <ac:spMk id="1035" creationId="{C1F06963-6374-4B48-844F-071A9BAAAE02}"/>
          </ac:spMkLst>
        </pc:spChg>
        <pc:spChg chg="add">
          <ac:chgData name="Sylvie LEJEUNE" userId="8823c1f8-2503-4ab2-8aed-e0bf3dc10a1a" providerId="ADAL" clId="{AFC0F061-416F-4551-983B-65D40A56CBAF}" dt="2023-12-12T08:30:36.287" v="15" actId="26606"/>
          <ac:spMkLst>
            <pc:docMk/>
            <pc:sldMk cId="4122619275" sldId="269"/>
            <ac:spMk id="1037" creationId="{6CB927A4-E432-4310-9CD5-E89FF5063179}"/>
          </ac:spMkLst>
        </pc:spChg>
        <pc:spChg chg="add">
          <ac:chgData name="Sylvie LEJEUNE" userId="8823c1f8-2503-4ab2-8aed-e0bf3dc10a1a" providerId="ADAL" clId="{AFC0F061-416F-4551-983B-65D40A56CBAF}" dt="2023-12-12T08:30:36.287" v="15" actId="26606"/>
          <ac:spMkLst>
            <pc:docMk/>
            <pc:sldMk cId="4122619275" sldId="269"/>
            <ac:spMk id="1039" creationId="{1453BF6C-B012-48B7-B4E8-6D7AC7C27D02}"/>
          </ac:spMkLst>
        </pc:spChg>
        <pc:spChg chg="add">
          <ac:chgData name="Sylvie LEJEUNE" userId="8823c1f8-2503-4ab2-8aed-e0bf3dc10a1a" providerId="ADAL" clId="{AFC0F061-416F-4551-983B-65D40A56CBAF}" dt="2023-12-12T08:30:36.287" v="15" actId="26606"/>
          <ac:spMkLst>
            <pc:docMk/>
            <pc:sldMk cId="4122619275" sldId="269"/>
            <ac:spMk id="1041" creationId="{E3020543-B24B-4EC4-8FFC-8DD88EEA91A8}"/>
          </ac:spMkLst>
        </pc:spChg>
        <pc:picChg chg="add mod">
          <ac:chgData name="Sylvie LEJEUNE" userId="8823c1f8-2503-4ab2-8aed-e0bf3dc10a1a" providerId="ADAL" clId="{AFC0F061-416F-4551-983B-65D40A56CBAF}" dt="2023-12-13T08:47:14.155" v="1033" actId="1076"/>
          <ac:picMkLst>
            <pc:docMk/>
            <pc:sldMk cId="4122619275" sldId="269"/>
            <ac:picMk id="1026" creationId="{756E1003-F472-337C-E52B-14025552CEE3}"/>
          </ac:picMkLst>
        </pc:picChg>
        <pc:cxnChg chg="add">
          <ac:chgData name="Sylvie LEJEUNE" userId="8823c1f8-2503-4ab2-8aed-e0bf3dc10a1a" providerId="ADAL" clId="{AFC0F061-416F-4551-983B-65D40A56CBAF}" dt="2023-12-12T08:30:36.287" v="15" actId="26606"/>
          <ac:cxnSpMkLst>
            <pc:docMk/>
            <pc:sldMk cId="4122619275" sldId="269"/>
            <ac:cxnSpMk id="1043" creationId="{C49DA8F6-BCC1-4447-B54C-57856834B94B}"/>
          </ac:cxnSpMkLst>
        </pc:cxnChg>
      </pc:sldChg>
      <pc:sldChg chg="modSp new del mod ord">
        <pc:chgData name="Sylvie LEJEUNE" userId="8823c1f8-2503-4ab2-8aed-e0bf3dc10a1a" providerId="ADAL" clId="{AFC0F061-416F-4551-983B-65D40A56CBAF}" dt="2023-12-13T08:45:38.868" v="969" actId="2696"/>
        <pc:sldMkLst>
          <pc:docMk/>
          <pc:sldMk cId="4188420752" sldId="270"/>
        </pc:sldMkLst>
        <pc:spChg chg="mod">
          <ac:chgData name="Sylvie LEJEUNE" userId="8823c1f8-2503-4ab2-8aed-e0bf3dc10a1a" providerId="ADAL" clId="{AFC0F061-416F-4551-983B-65D40A56CBAF}" dt="2023-12-12T14:01:00.043" v="665" actId="20577"/>
          <ac:spMkLst>
            <pc:docMk/>
            <pc:sldMk cId="4188420752" sldId="270"/>
            <ac:spMk id="2" creationId="{5D7255CD-CA59-DE73-E69E-DF51F01CEC34}"/>
          </ac:spMkLst>
        </pc:spChg>
      </pc:sldChg>
    </pc:docChg>
  </pc:docChgLst>
  <pc:docChgLst>
    <pc:chgData name="Pascale OPDEBEEK" userId="S::pascaleopdebeek@sosburnout-belgique.org::0befc5e9-ba26-4c0f-8f53-d54826e0dbae" providerId="AD" clId="Web-{5AD5BCFF-FDC6-77EE-F7B6-EB907DF956EC}"/>
    <pc:docChg chg="modSld">
      <pc:chgData name="Pascale OPDEBEEK" userId="S::pascaleopdebeek@sosburnout-belgique.org::0befc5e9-ba26-4c0f-8f53-d54826e0dbae" providerId="AD" clId="Web-{5AD5BCFF-FDC6-77EE-F7B6-EB907DF956EC}" dt="2023-12-14T17:01:33.072" v="1" actId="20577"/>
      <pc:docMkLst>
        <pc:docMk/>
      </pc:docMkLst>
      <pc:sldChg chg="modSp">
        <pc:chgData name="Pascale OPDEBEEK" userId="S::pascaleopdebeek@sosburnout-belgique.org::0befc5e9-ba26-4c0f-8f53-d54826e0dbae" providerId="AD" clId="Web-{5AD5BCFF-FDC6-77EE-F7B6-EB907DF956EC}" dt="2023-12-14T17:01:33.072" v="1" actId="20577"/>
        <pc:sldMkLst>
          <pc:docMk/>
          <pc:sldMk cId="2615064854" sldId="258"/>
        </pc:sldMkLst>
        <pc:spChg chg="mod">
          <ac:chgData name="Pascale OPDEBEEK" userId="S::pascaleopdebeek@sosburnout-belgique.org::0befc5e9-ba26-4c0f-8f53-d54826e0dbae" providerId="AD" clId="Web-{5AD5BCFF-FDC6-77EE-F7B6-EB907DF956EC}" dt="2023-12-14T17:01:33.072" v="1" actId="20577"/>
          <ac:spMkLst>
            <pc:docMk/>
            <pc:sldMk cId="2615064854" sldId="258"/>
            <ac:spMk id="16" creationId="{F0799173-2936-BFBD-56D5-FCE4B62A689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65539-439F-4680-A17A-F1F98AA8FABA}" type="doc">
      <dgm:prSet loTypeId="urn:microsoft.com/office/officeart/2005/8/layout/matrix3" loCatId="matrix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FAA19B-0AFE-4F52-949D-7D7A4BB3D0A9}">
      <dgm:prSet/>
      <dgm:spPr/>
      <dgm:t>
        <a:bodyPr/>
        <a:lstStyle/>
        <a:p>
          <a:r>
            <a:rPr lang="fr-FR" dirty="0"/>
            <a:t>L’identification du patient (nom, prénom et numéro national).</a:t>
          </a:r>
          <a:endParaRPr lang="en-US" dirty="0"/>
        </a:p>
      </dgm:t>
    </dgm:pt>
    <dgm:pt modelId="{4A478F17-CE10-4EDB-A0D7-8D97B9A8AF34}" type="parTrans" cxnId="{E40F4786-770E-46CF-9815-3E52EDC349A2}">
      <dgm:prSet/>
      <dgm:spPr/>
      <dgm:t>
        <a:bodyPr/>
        <a:lstStyle/>
        <a:p>
          <a:endParaRPr lang="en-US"/>
        </a:p>
      </dgm:t>
    </dgm:pt>
    <dgm:pt modelId="{720C905A-458C-4A30-8B15-17B95A2A1D1B}" type="sibTrans" cxnId="{E40F4786-770E-46CF-9815-3E52EDC349A2}">
      <dgm:prSet/>
      <dgm:spPr/>
      <dgm:t>
        <a:bodyPr/>
        <a:lstStyle/>
        <a:p>
          <a:endParaRPr lang="en-US"/>
        </a:p>
      </dgm:t>
    </dgm:pt>
    <dgm:pt modelId="{029DBB0D-3D1F-46A8-8A19-922445347590}">
      <dgm:prSet/>
      <dgm:spPr/>
      <dgm:t>
        <a:bodyPr/>
        <a:lstStyle/>
        <a:p>
          <a:r>
            <a:rPr lang="fr-FR" dirty="0"/>
            <a:t>La date de début </a:t>
          </a:r>
          <a:r>
            <a:rPr lang="fr-FR" u="sng" dirty="0"/>
            <a:t>et de fin </a:t>
          </a:r>
          <a:r>
            <a:rPr lang="fr-FR" dirty="0"/>
            <a:t>de l’incapacité de travail.</a:t>
          </a:r>
          <a:endParaRPr lang="en-US" dirty="0"/>
        </a:p>
      </dgm:t>
    </dgm:pt>
    <dgm:pt modelId="{8E5FB0E2-CCE8-4523-9458-0EEC88855838}" type="parTrans" cxnId="{14592DC0-FEF2-4329-A6FF-CFC9F1B93CEB}">
      <dgm:prSet/>
      <dgm:spPr/>
      <dgm:t>
        <a:bodyPr/>
        <a:lstStyle/>
        <a:p>
          <a:endParaRPr lang="en-US"/>
        </a:p>
      </dgm:t>
    </dgm:pt>
    <dgm:pt modelId="{79291488-63D0-4A98-B25C-ED09AE8A235E}" type="sibTrans" cxnId="{14592DC0-FEF2-4329-A6FF-CFC9F1B93CEB}">
      <dgm:prSet/>
      <dgm:spPr/>
      <dgm:t>
        <a:bodyPr/>
        <a:lstStyle/>
        <a:p>
          <a:endParaRPr lang="en-US"/>
        </a:p>
      </dgm:t>
    </dgm:pt>
    <dgm:pt modelId="{30E490DC-3F3A-449C-90B9-E6DFC7E26423}">
      <dgm:prSet/>
      <dgm:spPr/>
      <dgm:t>
        <a:bodyPr/>
        <a:lstStyle/>
        <a:p>
          <a:r>
            <a:rPr lang="fr-F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diagnostic </a:t>
          </a:r>
          <a:r>
            <a:rPr lang="fr-FR" dirty="0"/>
            <a:t>(</a:t>
          </a:r>
          <a:r>
            <a:rPr lang="fr-FR" b="1" dirty="0"/>
            <a:t>«</a:t>
          </a:r>
          <a:r>
            <a:rPr lang="fr-FR" dirty="0"/>
            <a:t> </a:t>
          </a:r>
          <a:r>
            <a:rPr lang="fr-FR" b="1" dirty="0"/>
            <a:t>Maladie » n’est pas suffisant</a:t>
          </a:r>
          <a:r>
            <a:rPr lang="fr-FR" dirty="0"/>
            <a:t>)</a:t>
          </a:r>
          <a:endParaRPr lang="en-US" dirty="0"/>
        </a:p>
      </dgm:t>
    </dgm:pt>
    <dgm:pt modelId="{D475F079-063A-457A-8711-AF4249F54B38}" type="parTrans" cxnId="{3803856C-449C-44A4-88C4-3E93D36093C6}">
      <dgm:prSet/>
      <dgm:spPr/>
      <dgm:t>
        <a:bodyPr/>
        <a:lstStyle/>
        <a:p>
          <a:endParaRPr lang="en-US"/>
        </a:p>
      </dgm:t>
    </dgm:pt>
    <dgm:pt modelId="{A0BE2214-2DB1-430E-9445-661CB91BFAFA}" type="sibTrans" cxnId="{3803856C-449C-44A4-88C4-3E93D36093C6}">
      <dgm:prSet/>
      <dgm:spPr/>
      <dgm:t>
        <a:bodyPr/>
        <a:lstStyle/>
        <a:p>
          <a:endParaRPr lang="en-US"/>
        </a:p>
      </dgm:t>
    </dgm:pt>
    <dgm:pt modelId="{F342B315-784D-4ACB-97C8-43D31FE941D2}">
      <dgm:prSet/>
      <dgm:spPr/>
      <dgm:t>
        <a:bodyPr/>
        <a:lstStyle/>
        <a:p>
          <a:r>
            <a:rPr lang="fr-FR" dirty="0"/>
            <a:t>La signature, la date de signature et le cachet du médecin.</a:t>
          </a:r>
          <a:endParaRPr lang="en-US" dirty="0"/>
        </a:p>
      </dgm:t>
    </dgm:pt>
    <dgm:pt modelId="{9E111F42-D703-4F2C-BA43-F376C25CC309}" type="parTrans" cxnId="{F06C5E92-C08D-49FA-8ABD-150246133596}">
      <dgm:prSet/>
      <dgm:spPr/>
      <dgm:t>
        <a:bodyPr/>
        <a:lstStyle/>
        <a:p>
          <a:endParaRPr lang="en-US"/>
        </a:p>
      </dgm:t>
    </dgm:pt>
    <dgm:pt modelId="{20984A51-13D7-4413-B7C4-12E304A64A0E}" type="sibTrans" cxnId="{F06C5E92-C08D-49FA-8ABD-150246133596}">
      <dgm:prSet/>
      <dgm:spPr/>
      <dgm:t>
        <a:bodyPr/>
        <a:lstStyle/>
        <a:p>
          <a:endParaRPr lang="en-US"/>
        </a:p>
      </dgm:t>
    </dgm:pt>
    <dgm:pt modelId="{37CBB268-3D62-48D5-BA98-8806012B2165}" type="pres">
      <dgm:prSet presAssocID="{44B65539-439F-4680-A17A-F1F98AA8FABA}" presName="matrix" presStyleCnt="0">
        <dgm:presLayoutVars>
          <dgm:chMax val="1"/>
          <dgm:dir/>
          <dgm:resizeHandles val="exact"/>
        </dgm:presLayoutVars>
      </dgm:prSet>
      <dgm:spPr/>
    </dgm:pt>
    <dgm:pt modelId="{65E1AE2F-E7C4-48D4-B266-7713ED682007}" type="pres">
      <dgm:prSet presAssocID="{44B65539-439F-4680-A17A-F1F98AA8FABA}" presName="diamond" presStyleLbl="bgShp" presStyleIdx="0" presStyleCnt="1"/>
      <dgm:spPr/>
    </dgm:pt>
    <dgm:pt modelId="{55376F9A-DE06-4DE8-8581-52857CF36BE0}" type="pres">
      <dgm:prSet presAssocID="{44B65539-439F-4680-A17A-F1F98AA8FABA}" presName="quad1" presStyleLbl="node1" presStyleIdx="0" presStyleCnt="4" custScaleX="111661" custScaleY="116786" custLinFactNeighborX="-7794" custLinFactNeighborY="-5232">
        <dgm:presLayoutVars>
          <dgm:chMax val="0"/>
          <dgm:chPref val="0"/>
          <dgm:bulletEnabled val="1"/>
        </dgm:presLayoutVars>
      </dgm:prSet>
      <dgm:spPr/>
    </dgm:pt>
    <dgm:pt modelId="{E618572A-FC64-4ABE-ABA8-19F486C0D6C9}" type="pres">
      <dgm:prSet presAssocID="{44B65539-439F-4680-A17A-F1F98AA8FABA}" presName="quad2" presStyleLbl="node1" presStyleIdx="1" presStyleCnt="4" custScaleX="119177" custScaleY="115494" custLinFactNeighborX="3314" custLinFactNeighborY="-5232">
        <dgm:presLayoutVars>
          <dgm:chMax val="0"/>
          <dgm:chPref val="0"/>
          <dgm:bulletEnabled val="1"/>
        </dgm:presLayoutVars>
      </dgm:prSet>
      <dgm:spPr/>
    </dgm:pt>
    <dgm:pt modelId="{0705149E-0FC1-408E-AD95-BCFD03EA574C}" type="pres">
      <dgm:prSet presAssocID="{44B65539-439F-4680-A17A-F1F98AA8FABA}" presName="quad3" presStyleLbl="node1" presStyleIdx="2" presStyleCnt="4" custScaleX="110829" custScaleY="106137" custLinFactNeighborX="-9322" custLinFactNeighborY="-75">
        <dgm:presLayoutVars>
          <dgm:chMax val="0"/>
          <dgm:chPref val="0"/>
          <dgm:bulletEnabled val="1"/>
        </dgm:presLayoutVars>
      </dgm:prSet>
      <dgm:spPr/>
    </dgm:pt>
    <dgm:pt modelId="{902A865B-2193-4458-A1DF-AA1EF4E22F4F}" type="pres">
      <dgm:prSet presAssocID="{44B65539-439F-4680-A17A-F1F98AA8FABA}" presName="quad4" presStyleLbl="node1" presStyleIdx="3" presStyleCnt="4" custScaleX="117081" custScaleY="105448" custLinFactNeighborX="7884" custLinFactNeighborY="610">
        <dgm:presLayoutVars>
          <dgm:chMax val="0"/>
          <dgm:chPref val="0"/>
          <dgm:bulletEnabled val="1"/>
        </dgm:presLayoutVars>
      </dgm:prSet>
      <dgm:spPr/>
    </dgm:pt>
  </dgm:ptLst>
  <dgm:cxnLst>
    <dgm:cxn modelId="{B758621F-4970-48AA-B79C-50329FC13604}" type="presOf" srcId="{BEFAA19B-0AFE-4F52-949D-7D7A4BB3D0A9}" destId="{55376F9A-DE06-4DE8-8581-52857CF36BE0}" srcOrd="0" destOrd="0" presId="urn:microsoft.com/office/officeart/2005/8/layout/matrix3"/>
    <dgm:cxn modelId="{9DF00E2B-F77F-4FEE-8829-1843A86ABA6A}" type="presOf" srcId="{30E490DC-3F3A-449C-90B9-E6DFC7E26423}" destId="{0705149E-0FC1-408E-AD95-BCFD03EA574C}" srcOrd="0" destOrd="0" presId="urn:microsoft.com/office/officeart/2005/8/layout/matrix3"/>
    <dgm:cxn modelId="{3803856C-449C-44A4-88C4-3E93D36093C6}" srcId="{44B65539-439F-4680-A17A-F1F98AA8FABA}" destId="{30E490DC-3F3A-449C-90B9-E6DFC7E26423}" srcOrd="2" destOrd="0" parTransId="{D475F079-063A-457A-8711-AF4249F54B38}" sibTransId="{A0BE2214-2DB1-430E-9445-661CB91BFAFA}"/>
    <dgm:cxn modelId="{E40F4786-770E-46CF-9815-3E52EDC349A2}" srcId="{44B65539-439F-4680-A17A-F1F98AA8FABA}" destId="{BEFAA19B-0AFE-4F52-949D-7D7A4BB3D0A9}" srcOrd="0" destOrd="0" parTransId="{4A478F17-CE10-4EDB-A0D7-8D97B9A8AF34}" sibTransId="{720C905A-458C-4A30-8B15-17B95A2A1D1B}"/>
    <dgm:cxn modelId="{F4BF4388-06F2-4F5A-810F-E6586E93E0BC}" type="presOf" srcId="{F342B315-784D-4ACB-97C8-43D31FE941D2}" destId="{902A865B-2193-4458-A1DF-AA1EF4E22F4F}" srcOrd="0" destOrd="0" presId="urn:microsoft.com/office/officeart/2005/8/layout/matrix3"/>
    <dgm:cxn modelId="{F06C5E92-C08D-49FA-8ABD-150246133596}" srcId="{44B65539-439F-4680-A17A-F1F98AA8FABA}" destId="{F342B315-784D-4ACB-97C8-43D31FE941D2}" srcOrd="3" destOrd="0" parTransId="{9E111F42-D703-4F2C-BA43-F376C25CC309}" sibTransId="{20984A51-13D7-4413-B7C4-12E304A64A0E}"/>
    <dgm:cxn modelId="{308E6595-BD18-4EEB-B2E5-9B7C32184E82}" type="presOf" srcId="{44B65539-439F-4680-A17A-F1F98AA8FABA}" destId="{37CBB268-3D62-48D5-BA98-8806012B2165}" srcOrd="0" destOrd="0" presId="urn:microsoft.com/office/officeart/2005/8/layout/matrix3"/>
    <dgm:cxn modelId="{11804A98-FD4D-4515-B09A-541036E4CC2F}" type="presOf" srcId="{029DBB0D-3D1F-46A8-8A19-922445347590}" destId="{E618572A-FC64-4ABE-ABA8-19F486C0D6C9}" srcOrd="0" destOrd="0" presId="urn:microsoft.com/office/officeart/2005/8/layout/matrix3"/>
    <dgm:cxn modelId="{14592DC0-FEF2-4329-A6FF-CFC9F1B93CEB}" srcId="{44B65539-439F-4680-A17A-F1F98AA8FABA}" destId="{029DBB0D-3D1F-46A8-8A19-922445347590}" srcOrd="1" destOrd="0" parTransId="{8E5FB0E2-CCE8-4523-9458-0EEC88855838}" sibTransId="{79291488-63D0-4A98-B25C-ED09AE8A235E}"/>
    <dgm:cxn modelId="{D50B5156-02BA-48B4-AEB4-3FA59C344D7B}" type="presParOf" srcId="{37CBB268-3D62-48D5-BA98-8806012B2165}" destId="{65E1AE2F-E7C4-48D4-B266-7713ED682007}" srcOrd="0" destOrd="0" presId="urn:microsoft.com/office/officeart/2005/8/layout/matrix3"/>
    <dgm:cxn modelId="{72F67B20-6921-40E1-957B-FDDF44EA30DB}" type="presParOf" srcId="{37CBB268-3D62-48D5-BA98-8806012B2165}" destId="{55376F9A-DE06-4DE8-8581-52857CF36BE0}" srcOrd="1" destOrd="0" presId="urn:microsoft.com/office/officeart/2005/8/layout/matrix3"/>
    <dgm:cxn modelId="{5F820268-FAA3-4F94-9F6E-A264DD2EF0CC}" type="presParOf" srcId="{37CBB268-3D62-48D5-BA98-8806012B2165}" destId="{E618572A-FC64-4ABE-ABA8-19F486C0D6C9}" srcOrd="2" destOrd="0" presId="urn:microsoft.com/office/officeart/2005/8/layout/matrix3"/>
    <dgm:cxn modelId="{29FE2A3E-37D7-43B7-B63F-48245BE11AC2}" type="presParOf" srcId="{37CBB268-3D62-48D5-BA98-8806012B2165}" destId="{0705149E-0FC1-408E-AD95-BCFD03EA574C}" srcOrd="3" destOrd="0" presId="urn:microsoft.com/office/officeart/2005/8/layout/matrix3"/>
    <dgm:cxn modelId="{4A29ADAB-4F7E-45DB-9D40-BB7F7E4F491E}" type="presParOf" srcId="{37CBB268-3D62-48D5-BA98-8806012B2165}" destId="{902A865B-2193-4458-A1DF-AA1EF4E22F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AE2F-E7C4-48D4-B266-7713ED682007}">
      <dsp:nvSpPr>
        <dsp:cNvPr id="0" name=""/>
        <dsp:cNvSpPr/>
      </dsp:nvSpPr>
      <dsp:spPr>
        <a:xfrm>
          <a:off x="1274250" y="0"/>
          <a:ext cx="3849625" cy="3849625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5376F9A-DE06-4DE8-8581-52857CF36BE0}">
      <dsp:nvSpPr>
        <dsp:cNvPr id="0" name=""/>
        <dsp:cNvSpPr/>
      </dsp:nvSpPr>
      <dsp:spPr>
        <a:xfrm>
          <a:off x="1435412" y="161154"/>
          <a:ext cx="1676426" cy="1753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L’identification du patient (nom, prénom et numéro national).</a:t>
          </a:r>
          <a:endParaRPr lang="en-US" sz="1700" kern="1200" dirty="0"/>
        </a:p>
      </dsp:txBody>
      <dsp:txXfrm>
        <a:off x="1517248" y="242990"/>
        <a:ext cx="1512754" cy="1589698"/>
      </dsp:txXfrm>
    </dsp:sp>
    <dsp:sp modelId="{E618572A-FC64-4ABE-ABA8-19F486C0D6C9}">
      <dsp:nvSpPr>
        <dsp:cNvPr id="0" name=""/>
        <dsp:cNvSpPr/>
      </dsp:nvSpPr>
      <dsp:spPr>
        <a:xfrm>
          <a:off x="3162604" y="170853"/>
          <a:ext cx="1789268" cy="17339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date de début </a:t>
          </a:r>
          <a:r>
            <a:rPr lang="fr-FR" sz="1700" u="sng" kern="1200" dirty="0"/>
            <a:t>et de fin </a:t>
          </a:r>
          <a:r>
            <a:rPr lang="fr-FR" sz="1700" kern="1200" dirty="0"/>
            <a:t>de l’incapacité de travail.</a:t>
          </a:r>
          <a:endParaRPr lang="en-US" sz="1700" kern="1200" dirty="0"/>
        </a:p>
      </dsp:txBody>
      <dsp:txXfrm>
        <a:off x="3247250" y="255499"/>
        <a:ext cx="1619976" cy="1564681"/>
      </dsp:txXfrm>
    </dsp:sp>
    <dsp:sp modelId="{0705149E-0FC1-408E-AD95-BCFD03EA574C}">
      <dsp:nvSpPr>
        <dsp:cNvPr id="0" name=""/>
        <dsp:cNvSpPr/>
      </dsp:nvSpPr>
      <dsp:spPr>
        <a:xfrm>
          <a:off x="1418717" y="1935361"/>
          <a:ext cx="1663935" cy="159349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diagnostic </a:t>
          </a:r>
          <a:r>
            <a:rPr lang="fr-FR" sz="1700" kern="1200" dirty="0"/>
            <a:t>(</a:t>
          </a:r>
          <a:r>
            <a:rPr lang="fr-FR" sz="1700" b="1" kern="1200" dirty="0"/>
            <a:t>«</a:t>
          </a:r>
          <a:r>
            <a:rPr lang="fr-FR" sz="1700" kern="1200" dirty="0"/>
            <a:t> </a:t>
          </a:r>
          <a:r>
            <a:rPr lang="fr-FR" sz="1700" b="1" kern="1200" dirty="0"/>
            <a:t>Maladie » n’est pas suffisant</a:t>
          </a:r>
          <a:r>
            <a:rPr lang="fr-FR" sz="1700" kern="1200" dirty="0"/>
            <a:t>)</a:t>
          </a:r>
          <a:endParaRPr lang="en-US" sz="1700" kern="1200" dirty="0"/>
        </a:p>
      </dsp:txBody>
      <dsp:txXfrm>
        <a:off x="1496505" y="2013149"/>
        <a:ext cx="1508359" cy="1437915"/>
      </dsp:txXfrm>
    </dsp:sp>
    <dsp:sp modelId="{902A865B-2193-4458-A1DF-AA1EF4E22F4F}">
      <dsp:nvSpPr>
        <dsp:cNvPr id="0" name=""/>
        <dsp:cNvSpPr/>
      </dsp:nvSpPr>
      <dsp:spPr>
        <a:xfrm>
          <a:off x="3246950" y="1950818"/>
          <a:ext cx="1757799" cy="15831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signature, la date de signature et le cachet du médecin.</a:t>
          </a:r>
          <a:endParaRPr lang="en-US" sz="1700" kern="1200" dirty="0"/>
        </a:p>
      </dsp:txBody>
      <dsp:txXfrm>
        <a:off x="3324233" y="2028101"/>
        <a:ext cx="1603233" cy="1428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1F869-CA9F-443B-8748-59AEC04417A5}" type="datetimeFigureOut">
              <a:rPr lang="fr-BE" smtClean="0"/>
              <a:t>14-12-23</a:t>
            </a:fld>
            <a:endParaRPr lang="fr-BE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52AF1-D6E9-497E-A7E9-7A5D9FCE5382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0726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3A98B-2925-A483-6B9C-7CAAF51C4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3215FD-9F35-7E0A-EC1C-460EBF836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1147F-7A84-51D2-CC37-FA61E6F1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794B-2E0D-43BF-970B-AFF8CD69C51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A3A839-A1D3-F6EF-44EE-10677229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93F180-7166-A721-CB75-93E2BA2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4698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8251-9398-D16C-03AD-8BA91A2E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CA08D5-E729-2D9D-253C-1BD98E37E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DE3EBE-524C-B6E3-1C94-80276F7A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5EED-1D37-4153-9522-150542349B7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EC1698-B21B-51DB-B269-0EC97D9D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DE3C64-0B8A-7569-9602-EE78A811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71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64D887-ED9E-A9B1-1685-D40D1CBFA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A032D1-F36F-8CEB-C329-9DDEC98B9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1EAFA5-C44A-C4A4-9DDB-09A3E784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B262-9870-4532-B1BF-FDE52BF41F48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B72C9-0A1E-0E4E-3F9E-700F92F6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87D1DA-F202-BE51-B9FA-7E7CDAB0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414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FAF31-4F71-2CC1-F233-9F561E2F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DCBF1-45E0-CA50-53A7-22CEE3AA4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A9DB6-0D5C-679B-A14E-89D0C823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CB0-A91C-4D1F-86C0-B41E036D824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390DD1-BF9C-37B2-6068-77EA1CDF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B5ADF3-2D31-DF32-4F55-51EACE3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309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D36C5-B040-42E7-C640-EC1D3788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5F267B-85D4-BD6F-6DCB-70901A2D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D25B2-232B-8349-2B1E-4722F552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8B69-259A-431E-8FBC-C31D1144683E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77B45-917F-2082-C232-FAA054F8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FBDD4-DB72-58AF-2C5E-F51BFBD2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046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EABDF-8348-12D6-64AE-5EFDB47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56566-EA44-4D69-044B-0D7A4BCC6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B829EB-00A9-019D-6E48-D0C191673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2F6D0E-1D24-8AF4-090E-CEF24BB87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A357-8B96-4DC5-80AF-2903946C2E36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47AEC4-F422-DCC4-4628-25538608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94B67-CDB8-F271-4C7B-4751064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7795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DC0C8-B3AD-C20A-71C6-CD55558FC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45C132-B0D0-8B1D-C298-896A87B76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B163C6-A869-4A6B-01DB-852F6E583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966EA8-B55A-F110-DC54-10C63088C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41C33-2F32-D3BA-601E-DAC98471A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BE62D9-B6D2-742A-4BD5-C7439909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4BA4-006A-4185-9EB9-7C66FE3B7AA1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B6C126-3F76-8F58-0F7C-CB4571CF9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670CA4-50AA-212B-580D-03870D24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263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A219F3-670D-B118-AC28-90E252E6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ED475E-DB98-C640-3767-58AF0DC8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F982-6C8C-40FA-B9A4-F474B45EC512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F022E6-DDEE-A402-35DE-059FFF4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769B97-74DE-98B1-1270-30024AC1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9375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9BDEB4-E406-EA47-2BCF-4AFE3D08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5801-3924-44E0-83B7-B2454E5E22F0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348D63-45D6-30B3-276E-105BCD5C0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EDF1C7-E91B-D6ED-68B4-B7F7AECE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2390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D03BC-9D00-1A53-0C39-95F18710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1EA984-C144-3AAC-DC40-168525F5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0CDCE9-1D38-586C-48C7-0862F72D8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32B16-B9A2-3BF6-BF00-36F285F9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2CDC-2725-49EE-9F16-E92CC6CCC3D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3ECB11-9B78-7CAD-3C98-BF18D3E5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A8983D-54B1-7B4E-634B-A996D25C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526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B21BA-EEA2-0FD9-72E6-7644BAB8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3F39C5-05E4-3539-0040-1F4D9D653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C6CAF8-A957-D9CB-3941-6619737DD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D237C4-1EA1-6801-748A-2B8CA197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ECC8-3A44-4BB6-BF0F-1B9405855A3F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8A26AB-C499-2780-01AE-5249FE5C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C2F7A0-472A-B350-293B-19B21942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325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F2EF06-661C-44BD-B701-6681859A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9E39FB-BBED-C2BB-9827-674D90D1C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CEBD6D-674F-57D9-60BA-9AA329FAE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9C4F-3462-421A-BC0B-CF0D953E8463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D36E6-1A1E-3909-8789-888F4C181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50AB04-9E0B-F357-7C5B-2F95B2991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3F82-CBC7-4857-AA84-F0F7BDA99637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9703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osa.belgium.be/fr/themes/travailler-dans-la-fonction-publique/temps-de-travail-conges-et-absences/maladie-et-accident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inami.fgov.be/fr/themes/incapacite-travail/Pages/default.aspx#Les_diff%C3%A9rents_r%C3%A9gimes_d_indemnit%C3%A9s_d_incapacit%C3%A9_de_trava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D948BA-5269-1DAC-1264-5A94BFC6D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fr-BE" sz="5400" dirty="0"/>
              <a:t>La déclaration d’incapacité de travail du fonctionnaire</a:t>
            </a:r>
          </a:p>
        </p:txBody>
      </p:sp>
      <p:pic>
        <p:nvPicPr>
          <p:cNvPr id="1026" name="Picture 2" descr="Gratuit Photos gratuites de aider, arrière-plan blanc, au-dessus de la tête Photos">
            <a:extLst>
              <a:ext uri="{FF2B5EF4-FFF2-40B4-BE49-F238E27FC236}">
                <a16:creationId xmlns:a16="http://schemas.microsoft.com/office/drawing/2014/main" id="{11F297B4-27C5-C774-B067-0D157CA8B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" r="-1" b="-1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B7F1A1-D22B-15E9-E2FB-DFA7FFDD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146103-E2C9-46F7-ABE2-EC7D84DB2563}" type="datetime6">
              <a:rPr lang="fr-BE" smtClean="0">
                <a:solidFill>
                  <a:srgbClr val="FFFFFF"/>
                </a:solidFill>
              </a:rPr>
              <a:t>décembre 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06A43F-1B26-EA1A-F3B6-8CF4CCF4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© SOS BURNOUT BELGIQUE               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133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4C53090-5A5F-7AF1-A965-B777A1E98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3114" y="2398984"/>
            <a:ext cx="4847540" cy="2052522"/>
          </a:xfrm>
        </p:spPr>
        <p:txBody>
          <a:bodyPr anchor="b">
            <a:noAutofit/>
          </a:bodyPr>
          <a:lstStyle/>
          <a:p>
            <a:r>
              <a:rPr lang="fr-FR" sz="2000" dirty="0">
                <a:latin typeface="Comic "/>
              </a:rPr>
              <a:t>Être "Fonctionnaire" n'est pas un emploi mais un statut.</a:t>
            </a:r>
            <a:br>
              <a:rPr lang="fr-FR" sz="2000" dirty="0">
                <a:latin typeface="Comic "/>
              </a:rPr>
            </a:br>
            <a:br>
              <a:rPr lang="fr-FR" sz="2000" dirty="0">
                <a:latin typeface="Comic "/>
              </a:rPr>
            </a:br>
            <a:r>
              <a:rPr lang="fr-BE" sz="2000" dirty="0">
                <a:latin typeface="Comic "/>
              </a:rPr>
              <a:t>Vous avez le statut de fonctionnaire lorsque vous travaillez pour la fonction publique.</a:t>
            </a:r>
            <a:br>
              <a:rPr lang="fr-BE" sz="2000" dirty="0">
                <a:latin typeface="Comic "/>
              </a:rPr>
            </a:br>
            <a:br>
              <a:rPr lang="fr-BE" sz="2000" dirty="0">
                <a:latin typeface="Comic "/>
              </a:rPr>
            </a:br>
            <a:r>
              <a:rPr lang="fr-BE" sz="2000" dirty="0">
                <a:latin typeface="Comic "/>
              </a:rPr>
              <a:t>Vous pouvez y être </a:t>
            </a:r>
            <a:r>
              <a:rPr lang="fr-BE" sz="2000" b="1" dirty="0">
                <a:solidFill>
                  <a:schemeClr val="accent2"/>
                </a:solidFill>
                <a:latin typeface="Comic "/>
              </a:rPr>
              <a:t>salarié</a:t>
            </a:r>
            <a:r>
              <a:rPr lang="fr-BE" sz="2000" dirty="0">
                <a:latin typeface="Comic "/>
              </a:rPr>
              <a:t> ou </a:t>
            </a:r>
            <a:r>
              <a:rPr lang="fr-BE" sz="2000" b="1" dirty="0">
                <a:solidFill>
                  <a:schemeClr val="accent2"/>
                </a:solidFill>
                <a:latin typeface="Comic "/>
              </a:rPr>
              <a:t>statutaire</a:t>
            </a:r>
            <a:r>
              <a:rPr lang="fr-BE" sz="2000" dirty="0">
                <a:latin typeface="Comic "/>
              </a:rPr>
              <a:t>.</a:t>
            </a:r>
            <a:br>
              <a:rPr lang="fr-BE" sz="2000" dirty="0">
                <a:latin typeface="Comic "/>
              </a:rPr>
            </a:br>
            <a:br>
              <a:rPr lang="fr-BE" sz="2000" b="1" dirty="0">
                <a:latin typeface="Comic "/>
              </a:rPr>
            </a:br>
            <a:br>
              <a:rPr lang="fr-BE" sz="2000" dirty="0">
                <a:latin typeface="Comic "/>
              </a:rPr>
            </a:br>
            <a:r>
              <a:rPr lang="fr-BE" sz="2000" dirty="0">
                <a:latin typeface="Comic "/>
              </a:rPr>
              <a:t> </a:t>
            </a:r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ratuit Ampoule Photos">
            <a:extLst>
              <a:ext uri="{FF2B5EF4-FFF2-40B4-BE49-F238E27FC236}">
                <a16:creationId xmlns:a16="http://schemas.microsoft.com/office/drawing/2014/main" id="{756E1003-F472-337C-E52B-14025552CE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-3"/>
          <a:stretch/>
        </p:blipFill>
        <p:spPr bwMode="auto">
          <a:xfrm>
            <a:off x="680086" y="1331222"/>
            <a:ext cx="4576099" cy="457609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9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EF46A-3821-2D01-1C00-77DE39F7C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79095" y="6390427"/>
            <a:ext cx="354809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>
                <a:solidFill>
                  <a:schemeClr val="tx1">
                    <a:alpha val="60000"/>
                  </a:schemeClr>
                </a:solidFill>
              </a:rPr>
              <a:t>© SOS BURNOUT BELGIQUE                 </a:t>
            </a:r>
            <a:endParaRPr lang="fr-BE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041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43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2619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798673-E0FC-6E85-DCE6-B1AB55804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207" y="2046986"/>
            <a:ext cx="8894279" cy="2764028"/>
          </a:xfrm>
        </p:spPr>
        <p:txBody>
          <a:bodyPr anchor="ctr">
            <a:normAutofit/>
          </a:bodyPr>
          <a:lstStyle/>
          <a:p>
            <a:r>
              <a:rPr lang="fr-BE" sz="3400" dirty="0"/>
              <a:t>Vous devez prévenir</a:t>
            </a:r>
            <a:r>
              <a:rPr lang="fr-BE" sz="3400" b="1" dirty="0">
                <a:solidFill>
                  <a:schemeClr val="accent2"/>
                </a:solidFill>
              </a:rPr>
              <a:t> </a:t>
            </a:r>
            <a:r>
              <a:rPr lang="fr-BE" sz="3400" b="1" dirty="0">
                <a:solidFill>
                  <a:schemeClr val="accent2">
                    <a:lumMod val="75000"/>
                  </a:schemeClr>
                </a:solidFill>
              </a:rPr>
              <a:t>votre employeur </a:t>
            </a:r>
            <a:r>
              <a:rPr lang="fr-BE" sz="3400" dirty="0"/>
              <a:t>de votre incapacité de travail et, </a:t>
            </a:r>
            <a:r>
              <a:rPr lang="fr-BE" sz="3400" b="1" dirty="0"/>
              <a:t>si vous n’êtes pas statutaire, </a:t>
            </a:r>
            <a:r>
              <a:rPr lang="fr-BE" sz="3400" b="1" dirty="0">
                <a:solidFill>
                  <a:schemeClr val="accent2"/>
                </a:solidFill>
              </a:rPr>
              <a:t>votre mutuelle.</a:t>
            </a:r>
            <a:br>
              <a:rPr lang="fr-BE" sz="3400" dirty="0"/>
            </a:br>
            <a:endParaRPr lang="fr-BE" sz="3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B789C6-3EAE-3FA7-9EEE-A758BF93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SOS BURNOUT BELGIQUE                 </a:t>
            </a:r>
            <a:endParaRPr lang="fr-B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22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113" y="941204"/>
            <a:ext cx="5219544" cy="119090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200" dirty="0" err="1"/>
              <a:t>Prévenir</a:t>
            </a:r>
            <a:r>
              <a:rPr lang="en-US" sz="4200" dirty="0"/>
              <a:t> </a:t>
            </a:r>
            <a:r>
              <a:rPr lang="en-US" sz="4200" dirty="0" err="1"/>
              <a:t>votre</a:t>
            </a:r>
            <a:r>
              <a:rPr lang="en-US" sz="4200" dirty="0"/>
              <a:t> </a:t>
            </a:r>
            <a:r>
              <a:rPr lang="en-US" sz="4200" dirty="0" err="1"/>
              <a:t>employeur</a:t>
            </a:r>
            <a:endParaRPr lang="en-US" sz="4200" dirty="0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4481ED-E6D6-CD47-80A9-253CDF5BAB2A}"/>
              </a:ext>
            </a:extLst>
          </p:cNvPr>
          <p:cNvSpPr txBox="1"/>
          <p:nvPr/>
        </p:nvSpPr>
        <p:spPr>
          <a:xfrm>
            <a:off x="771921" y="3055461"/>
            <a:ext cx="6395202" cy="3483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Consultez votre </a:t>
            </a:r>
            <a:r>
              <a:rPr lang="en-US" b="1" dirty="0">
                <a:solidFill>
                  <a:schemeClr val="accent2"/>
                </a:solidFill>
              </a:rPr>
              <a:t>règlement de travail </a:t>
            </a:r>
            <a:r>
              <a:rPr lang="en-US" dirty="0"/>
              <a:t>pour connaitre les dispositions prises à ce sujet par votre employeur.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Vous devez respecter les règles qui y sont prévues.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S’il n’existe pas de dispositions en la matière, le certificat doit être envoyé dans les 2 jours ouvrables après le début de la maladie.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pic>
        <p:nvPicPr>
          <p:cNvPr id="11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D91C3DF7-3E77-0673-6F4A-81D4B42B8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7" r="-1" b="22604"/>
          <a:stretch/>
        </p:blipFill>
        <p:spPr bwMode="auto">
          <a:xfrm>
            <a:off x="7259216" y="10"/>
            <a:ext cx="493278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DFC5C2-FBB8-1C2E-E356-15DF7B37E4A8}"/>
              </a:ext>
            </a:extLst>
          </p:cNvPr>
          <p:cNvSpPr/>
          <p:nvPr/>
        </p:nvSpPr>
        <p:spPr>
          <a:xfrm>
            <a:off x="378021" y="413439"/>
            <a:ext cx="2436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Quand?</a:t>
            </a:r>
          </a:p>
        </p:txBody>
      </p:sp>
    </p:spTree>
    <p:extLst>
      <p:ext uri="{BB962C8B-B14F-4D97-AF65-F5344CB8AC3E}">
        <p14:creationId xmlns:p14="http://schemas.microsoft.com/office/powerpoint/2010/main" val="120156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333" y="870675"/>
            <a:ext cx="10101904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le certificat spécifique aux fonctionnaires </a:t>
            </a:r>
            <a:r>
              <a:rPr lang="fr-FR" sz="3000" dirty="0"/>
              <a:t>à </a:t>
            </a:r>
            <a:r>
              <a:rPr lang="fr-FR" sz="2400" dirty="0" err="1"/>
              <a:t>Medex</a:t>
            </a:r>
            <a:r>
              <a:rPr lang="fr-FR" sz="2400" dirty="0"/>
              <a:t> (Administration de l’expertise médicale)</a:t>
            </a:r>
            <a:endParaRPr lang="fr-BE" sz="3000" dirty="0"/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8394" y="6421629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923834" y="413439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  <p:pic>
        <p:nvPicPr>
          <p:cNvPr id="15" name="Espace réservé du contenu 14">
            <a:extLst>
              <a:ext uri="{FF2B5EF4-FFF2-40B4-BE49-F238E27FC236}">
                <a16:creationId xmlns:a16="http://schemas.microsoft.com/office/drawing/2014/main" id="{19A0993B-4991-51A1-734A-821496E3C5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3834" y="2730996"/>
            <a:ext cx="5145479" cy="2167575"/>
          </a:xfr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F0799173-2936-BFBD-56D5-FCE4B62A6898}"/>
              </a:ext>
            </a:extLst>
          </p:cNvPr>
          <p:cNvSpPr txBox="1"/>
          <p:nvPr/>
        </p:nvSpPr>
        <p:spPr>
          <a:xfrm>
            <a:off x="1000660" y="3074616"/>
            <a:ext cx="4277733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BE" dirty="0"/>
              <a:t>Seul ce certificat spécifique sera autorisé</a:t>
            </a:r>
          </a:p>
          <a:p>
            <a:r>
              <a:rPr lang="fr-BE" dirty="0"/>
              <a:t> ( demandez le à votre service RH ou téléchargez le sur le site du </a:t>
            </a:r>
            <a:r>
              <a:rPr lang="fr-BE" dirty="0" err="1"/>
              <a:t>Medex</a:t>
            </a:r>
            <a:r>
              <a:rPr lang="fr-B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15064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750" y="755830"/>
            <a:ext cx="5322181" cy="1190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BE" sz="4000" dirty="0"/>
              <a:t>Prévenir votre mutuelle</a:t>
            </a:r>
            <a:endParaRPr lang="en-US" sz="42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4481ED-E6D6-CD47-80A9-253CDF5BAB2A}"/>
              </a:ext>
            </a:extLst>
          </p:cNvPr>
          <p:cNvSpPr txBox="1"/>
          <p:nvPr/>
        </p:nvSpPr>
        <p:spPr>
          <a:xfrm>
            <a:off x="429208" y="2294133"/>
            <a:ext cx="6948756" cy="3483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000" b="1" dirty="0" err="1">
                <a:ln w="22225">
                  <a:solidFill>
                    <a:schemeClr val="accent2"/>
                  </a:solidFill>
                  <a:prstDash val="solid"/>
                </a:ln>
              </a:rPr>
              <a:t>Uniquement</a:t>
            </a:r>
            <a:r>
              <a:rPr lang="en-US" sz="3000" b="1" dirty="0">
                <a:ln w="22225">
                  <a:solidFill>
                    <a:schemeClr val="accent2"/>
                  </a:solidFill>
                  <a:prstDash val="solid"/>
                </a:ln>
              </a:rPr>
              <a:t> </a:t>
            </a:r>
            <a:r>
              <a:rPr lang="en-US" sz="3000" b="1" dirty="0" err="1">
                <a:ln w="22225">
                  <a:solidFill>
                    <a:schemeClr val="accent2"/>
                  </a:solidFill>
                  <a:prstDash val="solid"/>
                </a:ln>
              </a:rPr>
              <a:t>si</a:t>
            </a:r>
            <a:r>
              <a:rPr lang="en-US" sz="3000" b="1" dirty="0">
                <a:ln w="22225">
                  <a:solidFill>
                    <a:schemeClr val="accent2"/>
                  </a:solidFill>
                  <a:prstDash val="solid"/>
                </a:ln>
              </a:rPr>
              <a:t> </a:t>
            </a:r>
            <a:r>
              <a:rPr lang="en-US" sz="3000" b="1" dirty="0" err="1">
                <a:ln w="22225">
                  <a:solidFill>
                    <a:schemeClr val="accent2"/>
                  </a:solidFill>
                  <a:prstDash val="solid"/>
                </a:ln>
              </a:rPr>
              <a:t>vous</a:t>
            </a:r>
            <a:r>
              <a:rPr lang="en-US" sz="3000" b="1" dirty="0">
                <a:ln w="22225">
                  <a:solidFill>
                    <a:schemeClr val="accent2"/>
                  </a:solidFill>
                  <a:prstDash val="solid"/>
                </a:ln>
              </a:rPr>
              <a:t> </a:t>
            </a:r>
            <a:r>
              <a:rPr lang="en-US" sz="3000" b="1" dirty="0" err="1">
                <a:ln w="22225">
                  <a:solidFill>
                    <a:schemeClr val="accent2"/>
                  </a:solidFill>
                  <a:prstDash val="solid"/>
                </a:ln>
              </a:rPr>
              <a:t>n’êtes</a:t>
            </a:r>
            <a:r>
              <a:rPr lang="en-US" sz="3000" b="1" dirty="0">
                <a:ln w="22225">
                  <a:solidFill>
                    <a:schemeClr val="accent2"/>
                  </a:solidFill>
                  <a:prstDash val="solid"/>
                </a:ln>
              </a:rPr>
              <a:t> pas </a:t>
            </a:r>
            <a:r>
              <a:rPr lang="en-US" sz="3000" b="1" dirty="0" err="1">
                <a:ln w="22225">
                  <a:solidFill>
                    <a:schemeClr val="accent2"/>
                  </a:solidFill>
                  <a:prstDash val="solid"/>
                </a:ln>
              </a:rPr>
              <a:t>statutaire</a:t>
            </a:r>
            <a:endParaRPr lang="en-US" sz="30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pic>
        <p:nvPicPr>
          <p:cNvPr id="11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D91C3DF7-3E77-0673-6F4A-81D4B42B8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7" r="-1" b="22604"/>
          <a:stretch/>
        </p:blipFill>
        <p:spPr bwMode="auto">
          <a:xfrm>
            <a:off x="7259216" y="10"/>
            <a:ext cx="493278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DD52C74-FEBC-E79D-7C59-C6B4E96202D1}"/>
              </a:ext>
            </a:extLst>
          </p:cNvPr>
          <p:cNvSpPr txBox="1"/>
          <p:nvPr/>
        </p:nvSpPr>
        <p:spPr>
          <a:xfrm>
            <a:off x="525064" y="3005872"/>
            <a:ext cx="7529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u="sng" dirty="0">
                <a:latin typeface="+mj-lt"/>
              </a:rPr>
              <a:t>1</a:t>
            </a:r>
            <a:r>
              <a:rPr lang="fr-BE" sz="2400" b="1" u="sng" baseline="30000" dirty="0">
                <a:latin typeface="+mj-lt"/>
              </a:rPr>
              <a:t>er</a:t>
            </a:r>
            <a:r>
              <a:rPr lang="fr-BE" sz="2400" b="1" u="sng" dirty="0">
                <a:latin typeface="+mj-lt"/>
              </a:rPr>
              <a:t> certificat</a:t>
            </a:r>
            <a:r>
              <a:rPr lang="fr-BE" sz="2400" b="1" dirty="0">
                <a:latin typeface="+mj-lt"/>
              </a:rPr>
              <a:t>, </a:t>
            </a:r>
            <a:r>
              <a:rPr lang="fr-BE" sz="2400" dirty="0">
                <a:latin typeface="+mj-lt"/>
              </a:rPr>
              <a:t>tenir compte du salaire garanti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83DBD38-8A3A-7D95-C717-065686E9A874}"/>
              </a:ext>
            </a:extLst>
          </p:cNvPr>
          <p:cNvSpPr txBox="1"/>
          <p:nvPr/>
        </p:nvSpPr>
        <p:spPr>
          <a:xfrm>
            <a:off x="1072076" y="4129393"/>
            <a:ext cx="6184092" cy="936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2000" spc="-5" dirty="0">
                <a:latin typeface="+mj-lt"/>
                <a:cs typeface="Comic Sans MS"/>
              </a:rPr>
              <a:t>Ouvrier</a:t>
            </a:r>
            <a:r>
              <a:rPr sz="2000" spc="-30" dirty="0">
                <a:latin typeface="+mj-lt"/>
                <a:cs typeface="Comic Sans MS"/>
              </a:rPr>
              <a:t> </a:t>
            </a:r>
            <a:endParaRPr lang="fr-BE" sz="2000" spc="-30" dirty="0">
              <a:latin typeface="+mj-lt"/>
              <a:cs typeface="Comic Sans MS"/>
            </a:endParaRPr>
          </a:p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2000" spc="-30" dirty="0">
                <a:latin typeface="+mj-lt"/>
                <a:cs typeface="Comic Sans MS"/>
              </a:rPr>
              <a:t>Délais de 14 jours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B06534B-80B9-88B9-33E5-439E06335A7E}"/>
              </a:ext>
            </a:extLst>
          </p:cNvPr>
          <p:cNvSpPr txBox="1"/>
          <p:nvPr/>
        </p:nvSpPr>
        <p:spPr>
          <a:xfrm>
            <a:off x="4114800" y="4129393"/>
            <a:ext cx="22580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1800" dirty="0">
                <a:latin typeface="+mj-lt"/>
                <a:cs typeface="Comic Sans MS"/>
              </a:rPr>
              <a:t>Employé</a:t>
            </a:r>
          </a:p>
          <a:p>
            <a:pPr marL="12065">
              <a:lnSpc>
                <a:spcPct val="100000"/>
              </a:lnSpc>
              <a:spcBef>
                <a:spcPts val="2400"/>
              </a:spcBef>
              <a:tabLst>
                <a:tab pos="354965" algn="l"/>
                <a:tab pos="355600" algn="l"/>
              </a:tabLst>
            </a:pPr>
            <a:r>
              <a:rPr lang="fr-BE" sz="1800" spc="-5" dirty="0">
                <a:latin typeface="+mj-lt"/>
                <a:cs typeface="Comic Sans MS"/>
              </a:rPr>
              <a:t>Délais de 28 jours</a:t>
            </a:r>
          </a:p>
          <a:p>
            <a:endParaRPr lang="fr-BE" dirty="0">
              <a:latin typeface="+mj-lt"/>
            </a:endParaRPr>
          </a:p>
        </p:txBody>
      </p:sp>
      <p:grpSp>
        <p:nvGrpSpPr>
          <p:cNvPr id="7" name="object 6">
            <a:extLst>
              <a:ext uri="{FF2B5EF4-FFF2-40B4-BE49-F238E27FC236}">
                <a16:creationId xmlns:a16="http://schemas.microsoft.com/office/drawing/2014/main" id="{D77DD6E0-B392-A748-0888-6544FB3B64CD}"/>
              </a:ext>
            </a:extLst>
          </p:cNvPr>
          <p:cNvGrpSpPr/>
          <p:nvPr/>
        </p:nvGrpSpPr>
        <p:grpSpPr>
          <a:xfrm>
            <a:off x="162206" y="4365620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537A0A90-3A44-E6A3-4B42-B50E3E9FDBF3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0ED1DE7D-0995-F149-FBA8-8F47D3E9D3A9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9">
              <a:extLst>
                <a:ext uri="{FF2B5EF4-FFF2-40B4-BE49-F238E27FC236}">
                  <a16:creationId xmlns:a16="http://schemas.microsoft.com/office/drawing/2014/main" id="{AE7EA4C2-D763-B04D-A315-DA6C3BF3970E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3" name="object 6">
            <a:extLst>
              <a:ext uri="{FF2B5EF4-FFF2-40B4-BE49-F238E27FC236}">
                <a16:creationId xmlns:a16="http://schemas.microsoft.com/office/drawing/2014/main" id="{1124FF69-2BFB-3F54-D916-C9352B921B9C}"/>
              </a:ext>
            </a:extLst>
          </p:cNvPr>
          <p:cNvGrpSpPr/>
          <p:nvPr/>
        </p:nvGrpSpPr>
        <p:grpSpPr>
          <a:xfrm>
            <a:off x="3314596" y="4381011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14" name="object 7">
              <a:extLst>
                <a:ext uri="{FF2B5EF4-FFF2-40B4-BE49-F238E27FC236}">
                  <a16:creationId xmlns:a16="http://schemas.microsoft.com/office/drawing/2014/main" id="{804B11CC-0978-F5E1-47D8-105EE81992E1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8">
              <a:extLst>
                <a:ext uri="{FF2B5EF4-FFF2-40B4-BE49-F238E27FC236}">
                  <a16:creationId xmlns:a16="http://schemas.microsoft.com/office/drawing/2014/main" id="{333D2CCE-FFB5-94A1-010E-72AF26F18C85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9">
              <a:extLst>
                <a:ext uri="{FF2B5EF4-FFF2-40B4-BE49-F238E27FC236}">
                  <a16:creationId xmlns:a16="http://schemas.microsoft.com/office/drawing/2014/main" id="{36A4C925-3429-E89F-5185-87934DFB0274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035AFA93-8807-A588-485B-18CC13107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208" y="5520293"/>
            <a:ext cx="10515600" cy="8895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>
                <a:latin typeface="+mj-lt"/>
              </a:rPr>
              <a:t>Un certificat médical de </a:t>
            </a:r>
            <a:r>
              <a:rPr lang="fr-FR" sz="2400" b="1" u="sng" dirty="0">
                <a:latin typeface="+mj-lt"/>
              </a:rPr>
              <a:t>prolongation </a:t>
            </a:r>
            <a:r>
              <a:rPr lang="fr-FR" sz="2400" dirty="0">
                <a:latin typeface="+mj-lt"/>
              </a:rPr>
              <a:t>doit être rentré 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dans les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 jours </a:t>
            </a:r>
            <a:r>
              <a:rPr lang="fr-FR" sz="2400" dirty="0">
                <a:latin typeface="+mj-lt"/>
              </a:rPr>
              <a:t>à la mutuelle</a:t>
            </a:r>
            <a:r>
              <a:rPr lang="fr-FR" sz="2800" dirty="0">
                <a:latin typeface="+mj-lt"/>
                <a:cs typeface="Comic Sans MS"/>
              </a:rPr>
              <a:t>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13BFB4-3932-21D0-9D60-2A214909B37B}"/>
              </a:ext>
            </a:extLst>
          </p:cNvPr>
          <p:cNvSpPr/>
          <p:nvPr/>
        </p:nvSpPr>
        <p:spPr>
          <a:xfrm>
            <a:off x="1083312" y="265332"/>
            <a:ext cx="2436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Quand?</a:t>
            </a:r>
          </a:p>
        </p:txBody>
      </p:sp>
    </p:spTree>
    <p:extLst>
      <p:ext uri="{BB962C8B-B14F-4D97-AF65-F5344CB8AC3E}">
        <p14:creationId xmlns:p14="http://schemas.microsoft.com/office/powerpoint/2010/main" val="189605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55" y="617219"/>
            <a:ext cx="8179798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au Médecin conseil un certificat médical comportant </a:t>
            </a:r>
            <a:r>
              <a:rPr lang="fr-BE" sz="3000" b="1" dirty="0">
                <a:solidFill>
                  <a:schemeClr val="accent2">
                    <a:lumMod val="75000"/>
                  </a:schemeClr>
                </a:solidFill>
              </a:rPr>
              <a:t>obligatoirement</a:t>
            </a:r>
            <a:r>
              <a:rPr lang="fr-BE" sz="3000" dirty="0"/>
              <a:t> :</a:t>
            </a:r>
          </a:p>
        </p:txBody>
      </p:sp>
      <p:graphicFrame>
        <p:nvGraphicFramePr>
          <p:cNvPr id="1032" name="Espace réservé du contenu 2">
            <a:extLst>
              <a:ext uri="{FF2B5EF4-FFF2-40B4-BE49-F238E27FC236}">
                <a16:creationId xmlns:a16="http://schemas.microsoft.com/office/drawing/2014/main" id="{DB676A75-A0C7-D5FF-DFB5-886A471A08C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302126" y="2391156"/>
          <a:ext cx="6398125" cy="38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67847" y="6397151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25200-1218-1A94-EA73-C9EB3F18952B}"/>
              </a:ext>
            </a:extLst>
          </p:cNvPr>
          <p:cNvSpPr txBox="1"/>
          <p:nvPr/>
        </p:nvSpPr>
        <p:spPr>
          <a:xfrm>
            <a:off x="6095999" y="3077476"/>
            <a:ext cx="55340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8562" indent="-169164" defTabSz="676656">
              <a:spcBef>
                <a:spcPts val="281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Dans une des agences de votre mutualité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mail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courrier</a:t>
            </a:r>
            <a:r>
              <a:rPr lang="fr-FR" kern="1200" spc="-222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postal</a:t>
            </a:r>
            <a:endParaRPr lang="fr-FR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spcBef>
                <a:spcPts val="4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Via</a:t>
            </a:r>
            <a:r>
              <a:rPr lang="fr-FR" kern="1200" spc="-4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l’application</a:t>
            </a:r>
            <a:r>
              <a:rPr lang="fr-FR" kern="1200" spc="-15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mobile de votre mutualité ( si existante)</a:t>
            </a:r>
            <a:endParaRPr lang="fr-B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643278" y="155554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</p:spTree>
    <p:extLst>
      <p:ext uri="{BB962C8B-B14F-4D97-AF65-F5344CB8AC3E}">
        <p14:creationId xmlns:p14="http://schemas.microsoft.com/office/powerpoint/2010/main" val="315147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ratuit Ampoule Photos">
            <a:extLst>
              <a:ext uri="{FF2B5EF4-FFF2-40B4-BE49-F238E27FC236}">
                <a16:creationId xmlns:a16="http://schemas.microsoft.com/office/drawing/2014/main" id="{7A1EEF28-78C6-2CA7-8098-9B283D9183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"/>
          <a:stretch/>
        </p:blipFill>
        <p:spPr bwMode="auto">
          <a:xfrm>
            <a:off x="411906" y="2012878"/>
            <a:ext cx="3696501" cy="3677914"/>
          </a:xfrm>
          <a:custGeom>
            <a:avLst/>
            <a:gdLst/>
            <a:ahLst/>
            <a:cxnLst/>
            <a:rect l="l" t="t" r="r" b="b"/>
            <a:pathLst>
              <a:path w="4926647" h="4901874">
                <a:moveTo>
                  <a:pt x="2827942" y="2033"/>
                </a:moveTo>
                <a:cubicBezTo>
                  <a:pt x="2901705" y="5050"/>
                  <a:pt x="2973640" y="11422"/>
                  <a:pt x="3043325" y="21136"/>
                </a:cubicBezTo>
                <a:cubicBezTo>
                  <a:pt x="3600804" y="98849"/>
                  <a:pt x="4185553" y="476257"/>
                  <a:pt x="4498894" y="902802"/>
                </a:cubicBezTo>
                <a:cubicBezTo>
                  <a:pt x="4812235" y="1329346"/>
                  <a:pt x="4950223" y="2037621"/>
                  <a:pt x="4923373" y="2580407"/>
                </a:cubicBezTo>
                <a:cubicBezTo>
                  <a:pt x="4896522" y="3123192"/>
                  <a:pt x="4745612" y="3772883"/>
                  <a:pt x="4337788" y="4159516"/>
                </a:cubicBezTo>
                <a:cubicBezTo>
                  <a:pt x="3929963" y="4546150"/>
                  <a:pt x="3081282" y="4930377"/>
                  <a:pt x="2476425" y="4900207"/>
                </a:cubicBezTo>
                <a:cubicBezTo>
                  <a:pt x="1871566" y="4870038"/>
                  <a:pt x="1119757" y="4406651"/>
                  <a:pt x="708641" y="3978500"/>
                </a:cubicBezTo>
                <a:cubicBezTo>
                  <a:pt x="297525" y="3550349"/>
                  <a:pt x="-64504" y="2921632"/>
                  <a:pt x="9726" y="2331303"/>
                </a:cubicBezTo>
                <a:cubicBezTo>
                  <a:pt x="83957" y="1740973"/>
                  <a:pt x="273797" y="1052469"/>
                  <a:pt x="1154021" y="436525"/>
                </a:cubicBezTo>
                <a:cubicBezTo>
                  <a:pt x="1705608" y="124217"/>
                  <a:pt x="2311596" y="-19083"/>
                  <a:pt x="2827942" y="203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8" name="ZoneTexte 2097">
            <a:extLst>
              <a:ext uri="{FF2B5EF4-FFF2-40B4-BE49-F238E27FC236}">
                <a16:creationId xmlns:a16="http://schemas.microsoft.com/office/drawing/2014/main" id="{E33F6EF0-D542-4DFF-6F0B-E91741F29618}"/>
              </a:ext>
            </a:extLst>
          </p:cNvPr>
          <p:cNvSpPr txBox="1"/>
          <p:nvPr/>
        </p:nvSpPr>
        <p:spPr>
          <a:xfrm>
            <a:off x="4306507" y="1349051"/>
            <a:ext cx="7554176" cy="47915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2800" i="1" u="sng" dirty="0"/>
              <a:t>Si </a:t>
            </a:r>
            <a:r>
              <a:rPr lang="en-US" sz="2800" i="1" u="sng" dirty="0" err="1"/>
              <a:t>v</a:t>
            </a:r>
            <a:r>
              <a:rPr lang="en-US" sz="2800" i="1" u="sng" dirty="0" err="1">
                <a:effectLst/>
              </a:rPr>
              <a:t>ous</a:t>
            </a:r>
            <a:r>
              <a:rPr lang="en-US" sz="2800" i="1" u="sng" dirty="0">
                <a:effectLst/>
              </a:rPr>
              <a:t> </a:t>
            </a:r>
            <a:r>
              <a:rPr lang="en-US" sz="2800" i="1" u="sng" dirty="0" err="1"/>
              <a:t>exercez</a:t>
            </a:r>
            <a:r>
              <a:rPr lang="en-US" sz="2800" i="1" u="sng" dirty="0"/>
              <a:t> </a:t>
            </a:r>
            <a:r>
              <a:rPr lang="en-US" sz="2800" i="1" u="sng" dirty="0" err="1">
                <a:effectLst/>
              </a:rPr>
              <a:t>une</a:t>
            </a:r>
            <a:r>
              <a:rPr lang="en-US" sz="2800" i="1" u="sng" dirty="0">
                <a:effectLst/>
              </a:rPr>
              <a:t> </a:t>
            </a:r>
            <a:r>
              <a:rPr lang="en-US" sz="2800" i="1" u="sng" dirty="0" err="1">
                <a:effectLst/>
              </a:rPr>
              <a:t>activité</a:t>
            </a:r>
            <a:r>
              <a:rPr lang="en-US" sz="2800" i="1" u="sng" dirty="0">
                <a:effectLst/>
              </a:rPr>
              <a:t> </a:t>
            </a:r>
            <a:r>
              <a:rPr lang="en-US" sz="2800" i="1" u="sng" dirty="0" err="1">
                <a:effectLst/>
              </a:rPr>
              <a:t>complémentaire</a:t>
            </a:r>
            <a:r>
              <a:rPr lang="en-US" sz="2800" i="1" u="sng" dirty="0">
                <a:effectLst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Vous devez cesser toute activité, </a:t>
            </a:r>
            <a:r>
              <a:rPr lang="en-US" sz="2400" dirty="0" err="1">
                <a:effectLst/>
              </a:rPr>
              <a:t>salariée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statutaire</a:t>
            </a:r>
            <a:r>
              <a:rPr lang="en-US" sz="2400" dirty="0">
                <a:effectLst/>
              </a:rPr>
              <a:t> et </a:t>
            </a:r>
            <a:r>
              <a:rPr lang="en-US" sz="2400" dirty="0" err="1">
                <a:effectLst/>
              </a:rPr>
              <a:t>complémentaire</a:t>
            </a:r>
            <a:r>
              <a:rPr lang="en-US" sz="2400" dirty="0">
                <a:effectLst/>
              </a:rPr>
              <a:t>.</a:t>
            </a:r>
            <a:endParaRPr lang="en-US" sz="2400" dirty="0"/>
          </a:p>
          <a:p>
            <a:pPr>
              <a:lnSpc>
                <a:spcPct val="90000"/>
              </a:lnSpc>
              <a:spcAft>
                <a:spcPts val="800"/>
              </a:spcAft>
            </a:pPr>
            <a:endParaRPr lang="en-US" sz="2800" i="1" u="sng" dirty="0"/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2800" i="1" u="sng" dirty="0"/>
              <a:t>Si v</a:t>
            </a:r>
            <a:r>
              <a:rPr lang="en-US" sz="2800" i="1" u="sng" dirty="0">
                <a:effectLst/>
              </a:rPr>
              <a:t>ous avez plusieurs employeurs.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Vous devez informer tous vos employeurs de votre incapacité de travail </a:t>
            </a:r>
            <a:r>
              <a:rPr lang="en-US" sz="2400" dirty="0" err="1">
                <a:effectLst/>
              </a:rPr>
              <a:t>en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respectant</a:t>
            </a:r>
            <a:r>
              <a:rPr lang="en-US" sz="2400" dirty="0">
                <a:effectLst/>
              </a:rPr>
              <a:t> les procedures </a:t>
            </a:r>
            <a:r>
              <a:rPr lang="en-US" sz="2400" dirty="0" err="1">
                <a:effectLst/>
              </a:rPr>
              <a:t>prévues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en</a:t>
            </a:r>
            <a:r>
              <a:rPr lang="en-US" sz="2400" dirty="0">
                <a:effectLst/>
              </a:rPr>
              <a:t> la matière.</a:t>
            </a:r>
            <a:endParaRPr lang="en-US" sz="1600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  <a:effectLst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052032-BEEC-26F5-FA39-DA549E693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23760" y="6356350"/>
            <a:ext cx="429768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en-US" sz="1000" kern="1200" dirty="0">
                <a:solidFill>
                  <a:schemeClr val="tx2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739F39-41AA-92B4-B50D-222A64B20F21}"/>
              </a:ext>
            </a:extLst>
          </p:cNvPr>
          <p:cNvSpPr txBox="1"/>
          <p:nvPr/>
        </p:nvSpPr>
        <p:spPr>
          <a:xfrm>
            <a:off x="411906" y="274875"/>
            <a:ext cx="55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i="1" u="sng" dirty="0"/>
              <a:t>Sous peine de sanctions financières :</a:t>
            </a:r>
          </a:p>
        </p:txBody>
      </p:sp>
    </p:spTree>
    <p:extLst>
      <p:ext uri="{BB962C8B-B14F-4D97-AF65-F5344CB8AC3E}">
        <p14:creationId xmlns:p14="http://schemas.microsoft.com/office/powerpoint/2010/main" val="3728572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10411" y="-8718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17229"/>
            <a:ext cx="10787744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dirty="0"/>
              <a:t>Pour aller plus loin, consultez votre service RH, le site de </a:t>
            </a:r>
            <a:br>
              <a:rPr lang="en-US" sz="3600" b="1" dirty="0"/>
            </a:br>
            <a:r>
              <a:rPr lang="en-US" sz="3600" b="1" dirty="0"/>
              <a:t>l’              et/</a:t>
            </a:r>
            <a:r>
              <a:rPr lang="en-US" sz="3600" b="1" dirty="0" err="1"/>
              <a:t>ou</a:t>
            </a:r>
            <a:r>
              <a:rPr lang="en-US" sz="3600" b="1" dirty="0"/>
              <a:t> le site federal </a:t>
            </a:r>
            <a:r>
              <a:rPr lang="fr-FR" sz="2400" b="1" dirty="0">
                <a:hlinkClick r:id="rId3"/>
              </a:rPr>
              <a:t>Maladie et accident | BOSA (belgium.be)</a:t>
            </a:r>
            <a:br>
              <a:rPr lang="fr-FR" sz="2400" b="1" dirty="0"/>
            </a:br>
            <a:br>
              <a:rPr lang="fr-FR" sz="1400" dirty="0"/>
            </a:b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EFE1D-1688-6785-C3F0-F1FCAD2A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4E8A921-998B-4D51-B367-A0730ABC85E7}" type="datetime6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December 23</a:t>
            </a:fld>
            <a:endParaRPr lang="en-US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C52230-E86E-90A4-5248-7E90756478D4}"/>
              </a:ext>
            </a:extLst>
          </p:cNvPr>
          <p:cNvSpPr txBox="1"/>
          <p:nvPr/>
        </p:nvSpPr>
        <p:spPr>
          <a:xfrm>
            <a:off x="1070688" y="1502229"/>
            <a:ext cx="24096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hlinkClick r:id="rId4"/>
              </a:rPr>
              <a:t>INAMI</a:t>
            </a:r>
            <a:endParaRPr lang="fr-BE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ée un document." ma:contentTypeScope="" ma:versionID="345e33f050defdd4b570aeba516c89ec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cde59d14983d809f540950e29606c0f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3C4B60-1F35-406C-9661-242194A2F9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DB7EC8-8F97-407E-B089-8158D1363F34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customXml/itemProps3.xml><?xml version="1.0" encoding="utf-8"?>
<ds:datastoreItem xmlns:ds="http://schemas.openxmlformats.org/officeDocument/2006/customXml" ds:itemID="{BF265C3F-EC16-415D-823A-85B5A9AEC7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419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Thème Office</vt:lpstr>
      <vt:lpstr>La déclaration d’incapacité de travail du fonctionnaire</vt:lpstr>
      <vt:lpstr>Être "Fonctionnaire" n'est pas un emploi mais un statut.  Vous avez le statut de fonctionnaire lorsque vous travaillez pour la fonction publique.  Vous pouvez y être salarié ou statutaire.    </vt:lpstr>
      <vt:lpstr>Vous devez prévenir votre employeur de votre incapacité de travail et, si vous n’êtes pas statutaire, votre mutuelle. </vt:lpstr>
      <vt:lpstr>Prévenir votre employeur</vt:lpstr>
      <vt:lpstr>Faites parvenir le certificat spécifique aux fonctionnaires à Medex (Administration de l’expertise médicale)</vt:lpstr>
      <vt:lpstr>Prévenir votre mutuelle</vt:lpstr>
      <vt:lpstr>Faites parvenir au Médecin conseil un certificat médical comportant obligatoirement :</vt:lpstr>
      <vt:lpstr>PowerPoint Presentation</vt:lpstr>
      <vt:lpstr>Pour aller plus loin, consultez votre service RH, le site de  l’              et/ou le site federal Maladie et accident | BOSA (belgium.be)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déclaration d’incapacité de travail</dc:title>
  <dc:creator>Sylvie LEJEUNE</dc:creator>
  <cp:lastModifiedBy>Sylvie LEJEUNE</cp:lastModifiedBy>
  <cp:revision>12</cp:revision>
  <dcterms:created xsi:type="dcterms:W3CDTF">2023-10-06T11:08:33Z</dcterms:created>
  <dcterms:modified xsi:type="dcterms:W3CDTF">2023-12-14T17:01:43Z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