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4"/>
  </p:notesMasterIdLst>
  <p:sldIdLst>
    <p:sldId id="256" r:id="rId5"/>
    <p:sldId id="257" r:id="rId6"/>
    <p:sldId id="263" r:id="rId7"/>
    <p:sldId id="258" r:id="rId8"/>
    <p:sldId id="267" r:id="rId9"/>
    <p:sldId id="268" r:id="rId10"/>
    <p:sldId id="266" r:id="rId11"/>
    <p:sldId id="260" r:id="rId12"/>
    <p:sldId id="262" r:id="rId13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F551E66-234A-412B-B196-849E8C2A1BAD}" v="140" dt="2023-12-13T08:51:30.45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9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ylvie LEJEUNE" userId="8823c1f8-2503-4ab2-8aed-e0bf3dc10a1a" providerId="ADAL" clId="{3F551E66-234A-412B-B196-849E8C2A1BAD}"/>
    <pc:docChg chg="undo custSel addSld delSld modSld sldOrd">
      <pc:chgData name="Sylvie LEJEUNE" userId="8823c1f8-2503-4ab2-8aed-e0bf3dc10a1a" providerId="ADAL" clId="{3F551E66-234A-412B-B196-849E8C2A1BAD}" dt="2023-12-13T08:52:14.203" v="959" actId="1076"/>
      <pc:docMkLst>
        <pc:docMk/>
      </pc:docMkLst>
      <pc:sldChg chg="modSp">
        <pc:chgData name="Sylvie LEJEUNE" userId="8823c1f8-2503-4ab2-8aed-e0bf3dc10a1a" providerId="ADAL" clId="{3F551E66-234A-412B-B196-849E8C2A1BAD}" dt="2023-12-05T11:05:05.780" v="247" actId="20577"/>
        <pc:sldMkLst>
          <pc:docMk/>
          <pc:sldMk cId="2713398209" sldId="256"/>
        </pc:sldMkLst>
        <pc:spChg chg="mod">
          <ac:chgData name="Sylvie LEJEUNE" userId="8823c1f8-2503-4ab2-8aed-e0bf3dc10a1a" providerId="ADAL" clId="{3F551E66-234A-412B-B196-849E8C2A1BAD}" dt="2023-12-05T11:05:05.780" v="247" actId="20577"/>
          <ac:spMkLst>
            <pc:docMk/>
            <pc:sldMk cId="2713398209" sldId="256"/>
            <ac:spMk id="2" creationId="{94D948BA-5269-1DAC-1264-5A94BFC6D362}"/>
          </ac:spMkLst>
        </pc:spChg>
      </pc:sldChg>
      <pc:sldChg chg="delSp modSp mod">
        <pc:chgData name="Sylvie LEJEUNE" userId="8823c1f8-2503-4ab2-8aed-e0bf3dc10a1a" providerId="ADAL" clId="{3F551E66-234A-412B-B196-849E8C2A1BAD}" dt="2023-12-05T11:04:39.518" v="236" actId="113"/>
        <pc:sldMkLst>
          <pc:docMk/>
          <pc:sldMk cId="181722906" sldId="257"/>
        </pc:sldMkLst>
        <pc:spChg chg="mod">
          <ac:chgData name="Sylvie LEJEUNE" userId="8823c1f8-2503-4ab2-8aed-e0bf3dc10a1a" providerId="ADAL" clId="{3F551E66-234A-412B-B196-849E8C2A1BAD}" dt="2023-12-05T11:04:39.518" v="236" actId="113"/>
          <ac:spMkLst>
            <pc:docMk/>
            <pc:sldMk cId="181722906" sldId="257"/>
            <ac:spMk id="2" creationId="{03798673-E0FC-6E85-DCE6-B1AB558044DE}"/>
          </ac:spMkLst>
        </pc:spChg>
        <pc:spChg chg="del">
          <ac:chgData name="Sylvie LEJEUNE" userId="8823c1f8-2503-4ab2-8aed-e0bf3dc10a1a" providerId="ADAL" clId="{3F551E66-234A-412B-B196-849E8C2A1BAD}" dt="2023-12-04T12:35:50.399" v="3" actId="478"/>
          <ac:spMkLst>
            <pc:docMk/>
            <pc:sldMk cId="181722906" sldId="257"/>
            <ac:spMk id="3" creationId="{3CFCCB7B-8BD8-CF7F-86D2-780D34D2AC92}"/>
          </ac:spMkLst>
        </pc:spChg>
      </pc:sldChg>
      <pc:sldChg chg="addSp delSp modSp mod ord">
        <pc:chgData name="Sylvie LEJEUNE" userId="8823c1f8-2503-4ab2-8aed-e0bf3dc10a1a" providerId="ADAL" clId="{3F551E66-234A-412B-B196-849E8C2A1BAD}" dt="2023-12-13T08:50:00.660" v="932" actId="14100"/>
        <pc:sldMkLst>
          <pc:docMk/>
          <pc:sldMk cId="2615064854" sldId="258"/>
        </pc:sldMkLst>
        <pc:spChg chg="mod">
          <ac:chgData name="Sylvie LEJEUNE" userId="8823c1f8-2503-4ab2-8aed-e0bf3dc10a1a" providerId="ADAL" clId="{3F551E66-234A-412B-B196-849E8C2A1BAD}" dt="2023-12-13T08:49:49.098" v="930" actId="14100"/>
          <ac:spMkLst>
            <pc:docMk/>
            <pc:sldMk cId="2615064854" sldId="258"/>
            <ac:spMk id="2" creationId="{88B5A51A-1E4F-FD49-8ABA-CF7CF3D3630C}"/>
          </ac:spMkLst>
        </pc:spChg>
        <pc:spChg chg="mod">
          <ac:chgData name="Sylvie LEJEUNE" userId="8823c1f8-2503-4ab2-8aed-e0bf3dc10a1a" providerId="ADAL" clId="{3F551E66-234A-412B-B196-849E8C2A1BAD}" dt="2023-12-05T12:49:33.330" v="739" actId="1076"/>
          <ac:spMkLst>
            <pc:docMk/>
            <pc:sldMk cId="2615064854" sldId="258"/>
            <ac:spMk id="4" creationId="{DC959813-7052-4C94-81BA-499B45D555B2}"/>
          </ac:spMkLst>
        </pc:spChg>
        <pc:spChg chg="mod">
          <ac:chgData name="Sylvie LEJEUNE" userId="8823c1f8-2503-4ab2-8aed-e0bf3dc10a1a" providerId="ADAL" clId="{3F551E66-234A-412B-B196-849E8C2A1BAD}" dt="2023-12-13T08:49:53.394" v="931" actId="1076"/>
          <ac:spMkLst>
            <pc:docMk/>
            <pc:sldMk cId="2615064854" sldId="258"/>
            <ac:spMk id="5" creationId="{89E5C255-A777-67B4-178B-2167A9C28535}"/>
          </ac:spMkLst>
        </pc:spChg>
        <pc:spChg chg="mod">
          <ac:chgData name="Sylvie LEJEUNE" userId="8823c1f8-2503-4ab2-8aed-e0bf3dc10a1a" providerId="ADAL" clId="{3F551E66-234A-412B-B196-849E8C2A1BAD}" dt="2023-12-13T08:49:42.176" v="929" actId="1076"/>
          <ac:spMkLst>
            <pc:docMk/>
            <pc:sldMk cId="2615064854" sldId="258"/>
            <ac:spMk id="6" creationId="{EE225200-1218-1A94-EA73-C9EB3F18952B}"/>
          </ac:spMkLst>
        </pc:spChg>
        <pc:spChg chg="add mod">
          <ac:chgData name="Sylvie LEJEUNE" userId="8823c1f8-2503-4ab2-8aed-e0bf3dc10a1a" providerId="ADAL" clId="{3F551E66-234A-412B-B196-849E8C2A1BAD}" dt="2023-12-05T12:45:21.748" v="662"/>
          <ac:spMkLst>
            <pc:docMk/>
            <pc:sldMk cId="2615064854" sldId="258"/>
            <ac:spMk id="7" creationId="{D5EBA628-A1E5-9046-1443-59783A896053}"/>
          </ac:spMkLst>
        </pc:spChg>
        <pc:spChg chg="add mod">
          <ac:chgData name="Sylvie LEJEUNE" userId="8823c1f8-2503-4ab2-8aed-e0bf3dc10a1a" providerId="ADAL" clId="{3F551E66-234A-412B-B196-849E8C2A1BAD}" dt="2023-12-05T12:56:14.352" v="798" actId="403"/>
          <ac:spMkLst>
            <pc:docMk/>
            <pc:sldMk cId="2615064854" sldId="258"/>
            <ac:spMk id="9" creationId="{DC9E97CF-8C95-01C0-44E3-5A15BB113512}"/>
          </ac:spMkLst>
        </pc:spChg>
        <pc:spChg chg="add mod">
          <ac:chgData name="Sylvie LEJEUNE" userId="8823c1f8-2503-4ab2-8aed-e0bf3dc10a1a" providerId="ADAL" clId="{3F551E66-234A-412B-B196-849E8C2A1BAD}" dt="2023-12-13T08:50:00.660" v="932" actId="14100"/>
          <ac:spMkLst>
            <pc:docMk/>
            <pc:sldMk cId="2615064854" sldId="258"/>
            <ac:spMk id="11" creationId="{17F5D2D3-4698-EBA4-9BD0-FEC72B200A88}"/>
          </ac:spMkLst>
        </pc:spChg>
        <pc:grpChg chg="add mod">
          <ac:chgData name="Sylvie LEJEUNE" userId="8823c1f8-2503-4ab2-8aed-e0bf3dc10a1a" providerId="ADAL" clId="{3F551E66-234A-412B-B196-849E8C2A1BAD}" dt="2023-12-05T12:45:32.106" v="665" actId="1076"/>
          <ac:grpSpMkLst>
            <pc:docMk/>
            <pc:sldMk cId="2615064854" sldId="258"/>
            <ac:grpSpMk id="3" creationId="{95C0D77A-A222-EBD4-0C02-1E40199C327C}"/>
          </ac:grpSpMkLst>
        </pc:grpChg>
        <pc:graphicFrameChg chg="mod modGraphic">
          <ac:chgData name="Sylvie LEJEUNE" userId="8823c1f8-2503-4ab2-8aed-e0bf3dc10a1a" providerId="ADAL" clId="{3F551E66-234A-412B-B196-849E8C2A1BAD}" dt="2023-12-05T12:56:22.587" v="800" actId="403"/>
          <ac:graphicFrameMkLst>
            <pc:docMk/>
            <pc:sldMk cId="2615064854" sldId="258"/>
            <ac:graphicFrameMk id="1032" creationId="{DB676A75-A0C7-D5FF-DFB5-886A471A08CD}"/>
          </ac:graphicFrameMkLst>
        </pc:graphicFrameChg>
        <pc:picChg chg="del mod">
          <ac:chgData name="Sylvie LEJEUNE" userId="8823c1f8-2503-4ab2-8aed-e0bf3dc10a1a" providerId="ADAL" clId="{3F551E66-234A-412B-B196-849E8C2A1BAD}" dt="2023-12-11T12:37:51.971" v="916" actId="478"/>
          <ac:picMkLst>
            <pc:docMk/>
            <pc:sldMk cId="2615064854" sldId="258"/>
            <ac:picMk id="8" creationId="{B868D2A5-BC5A-D843-1465-A51F4C39BE5B}"/>
          </ac:picMkLst>
        </pc:picChg>
      </pc:sldChg>
      <pc:sldChg chg="addSp delSp modSp del mod">
        <pc:chgData name="Sylvie LEJEUNE" userId="8823c1f8-2503-4ab2-8aed-e0bf3dc10a1a" providerId="ADAL" clId="{3F551E66-234A-412B-B196-849E8C2A1BAD}" dt="2023-12-05T12:54:39.723" v="783" actId="2696"/>
        <pc:sldMkLst>
          <pc:docMk/>
          <pc:sldMk cId="3371126535" sldId="259"/>
        </pc:sldMkLst>
        <pc:spChg chg="add mod">
          <ac:chgData name="Sylvie LEJEUNE" userId="8823c1f8-2503-4ab2-8aed-e0bf3dc10a1a" providerId="ADAL" clId="{3F551E66-234A-412B-B196-849E8C2A1BAD}" dt="2023-12-05T11:19:52.943" v="270" actId="1076"/>
          <ac:spMkLst>
            <pc:docMk/>
            <pc:sldMk cId="3371126535" sldId="259"/>
            <ac:spMk id="2" creationId="{D6048D73-B57F-6D96-78D3-12AF343B6B1C}"/>
          </ac:spMkLst>
        </pc:spChg>
        <pc:spChg chg="mod">
          <ac:chgData name="Sylvie LEJEUNE" userId="8823c1f8-2503-4ab2-8aed-e0bf3dc10a1a" providerId="ADAL" clId="{3F551E66-234A-412B-B196-849E8C2A1BAD}" dt="2023-12-05T11:20:49.882" v="288" actId="1076"/>
          <ac:spMkLst>
            <pc:docMk/>
            <pc:sldMk cId="3371126535" sldId="259"/>
            <ac:spMk id="5" creationId="{86FBBF6B-91F7-4BB0-5BD5-8D1227651573}"/>
          </ac:spMkLst>
        </pc:spChg>
        <pc:spChg chg="mod">
          <ac:chgData name="Sylvie LEJEUNE" userId="8823c1f8-2503-4ab2-8aed-e0bf3dc10a1a" providerId="ADAL" clId="{3F551E66-234A-412B-B196-849E8C2A1BAD}" dt="2023-12-05T12:54:27.776" v="780" actId="1076"/>
          <ac:spMkLst>
            <pc:docMk/>
            <pc:sldMk cId="3371126535" sldId="259"/>
            <ac:spMk id="6" creationId="{D066811A-1844-7618-654F-5090DE3BB46C}"/>
          </ac:spMkLst>
        </pc:spChg>
        <pc:spChg chg="mod">
          <ac:chgData name="Sylvie LEJEUNE" userId="8823c1f8-2503-4ab2-8aed-e0bf3dc10a1a" providerId="ADAL" clId="{3F551E66-234A-412B-B196-849E8C2A1BAD}" dt="2023-12-05T11:20:35.338" v="283" actId="1076"/>
          <ac:spMkLst>
            <pc:docMk/>
            <pc:sldMk cId="3371126535" sldId="259"/>
            <ac:spMk id="7" creationId="{BEB659A9-EA86-FA9B-A7C9-C5B79439D32D}"/>
          </ac:spMkLst>
        </pc:spChg>
        <pc:spChg chg="mod">
          <ac:chgData name="Sylvie LEJEUNE" userId="8823c1f8-2503-4ab2-8aed-e0bf3dc10a1a" providerId="ADAL" clId="{3F551E66-234A-412B-B196-849E8C2A1BAD}" dt="2023-12-05T11:20:15.972" v="276" actId="1076"/>
          <ac:spMkLst>
            <pc:docMk/>
            <pc:sldMk cId="3371126535" sldId="259"/>
            <ac:spMk id="16" creationId="{36B9D769-00F4-1209-6F7C-068F88E9B75A}"/>
          </ac:spMkLst>
        </pc:spChg>
        <pc:spChg chg="mod">
          <ac:chgData name="Sylvie LEJEUNE" userId="8823c1f8-2503-4ab2-8aed-e0bf3dc10a1a" providerId="ADAL" clId="{3F551E66-234A-412B-B196-849E8C2A1BAD}" dt="2023-12-05T11:20:38.159" v="284" actId="1076"/>
          <ac:spMkLst>
            <pc:docMk/>
            <pc:sldMk cId="3371126535" sldId="259"/>
            <ac:spMk id="17" creationId="{3B6A9475-CB7C-E587-8771-1EF5C68D2FB0}"/>
          </ac:spMkLst>
        </pc:spChg>
        <pc:grpChg chg="del">
          <ac:chgData name="Sylvie LEJEUNE" userId="8823c1f8-2503-4ab2-8aed-e0bf3dc10a1a" providerId="ADAL" clId="{3F551E66-234A-412B-B196-849E8C2A1BAD}" dt="2023-12-05T11:19:59.845" v="271" actId="478"/>
          <ac:grpSpMkLst>
            <pc:docMk/>
            <pc:sldMk cId="3371126535" sldId="259"/>
            <ac:grpSpMk id="8" creationId="{B67A7B66-AE3B-EE54-EE83-D735FA02B3E0}"/>
          </ac:grpSpMkLst>
        </pc:grpChg>
        <pc:grpChg chg="mod">
          <ac:chgData name="Sylvie LEJEUNE" userId="8823c1f8-2503-4ab2-8aed-e0bf3dc10a1a" providerId="ADAL" clId="{3F551E66-234A-412B-B196-849E8C2A1BAD}" dt="2023-12-05T12:54:07.313" v="775" actId="1076"/>
          <ac:grpSpMkLst>
            <pc:docMk/>
            <pc:sldMk cId="3371126535" sldId="259"/>
            <ac:grpSpMk id="12" creationId="{D6C07EF9-DF8E-C095-ACF0-F1CA15736946}"/>
          </ac:grpSpMkLst>
        </pc:grpChg>
        <pc:grpChg chg="mod">
          <ac:chgData name="Sylvie LEJEUNE" userId="8823c1f8-2503-4ab2-8aed-e0bf3dc10a1a" providerId="ADAL" clId="{3F551E66-234A-412B-B196-849E8C2A1BAD}" dt="2023-12-05T11:20:40.410" v="285" actId="1076"/>
          <ac:grpSpMkLst>
            <pc:docMk/>
            <pc:sldMk cId="3371126535" sldId="259"/>
            <ac:grpSpMk id="18" creationId="{CD2DE65F-636E-E7CF-50DE-7D83C853A868}"/>
          </ac:grpSpMkLst>
        </pc:grpChg>
        <pc:grpChg chg="del">
          <ac:chgData name="Sylvie LEJEUNE" userId="8823c1f8-2503-4ab2-8aed-e0bf3dc10a1a" providerId="ADAL" clId="{3F551E66-234A-412B-B196-849E8C2A1BAD}" dt="2023-12-05T11:20:19.919" v="277" actId="478"/>
          <ac:grpSpMkLst>
            <pc:docMk/>
            <pc:sldMk cId="3371126535" sldId="259"/>
            <ac:grpSpMk id="22" creationId="{DCBF1ADF-2412-EF6F-3BBB-065FBAB2DF52}"/>
          </ac:grpSpMkLst>
        </pc:grpChg>
        <pc:picChg chg="add mod">
          <ac:chgData name="Sylvie LEJEUNE" userId="8823c1f8-2503-4ab2-8aed-e0bf3dc10a1a" providerId="ADAL" clId="{3F551E66-234A-412B-B196-849E8C2A1BAD}" dt="2023-12-05T12:52:30.493" v="757" actId="14100"/>
          <ac:picMkLst>
            <pc:docMk/>
            <pc:sldMk cId="3371126535" sldId="259"/>
            <ac:picMk id="3" creationId="{DD9A97F5-69CA-9567-7C59-BD0F82FE19E6}"/>
          </ac:picMkLst>
        </pc:picChg>
        <pc:picChg chg="del">
          <ac:chgData name="Sylvie LEJEUNE" userId="8823c1f8-2503-4ab2-8aed-e0bf3dc10a1a" providerId="ADAL" clId="{3F551E66-234A-412B-B196-849E8C2A1BAD}" dt="2023-12-05T12:52:23.527" v="755" actId="478"/>
          <ac:picMkLst>
            <pc:docMk/>
            <pc:sldMk cId="3371126535" sldId="259"/>
            <ac:picMk id="1026" creationId="{AF8F2CCA-DB2E-2C4E-7270-60E124CD62A6}"/>
          </ac:picMkLst>
        </pc:picChg>
      </pc:sldChg>
      <pc:sldChg chg="delSp modSp mod ord">
        <pc:chgData name="Sylvie LEJEUNE" userId="8823c1f8-2503-4ab2-8aed-e0bf3dc10a1a" providerId="ADAL" clId="{3F551E66-234A-412B-B196-849E8C2A1BAD}" dt="2023-12-13T08:51:58.562" v="957" actId="14100"/>
        <pc:sldMkLst>
          <pc:docMk/>
          <pc:sldMk cId="3728572776" sldId="260"/>
        </pc:sldMkLst>
        <pc:spChg chg="mod">
          <ac:chgData name="Sylvie LEJEUNE" userId="8823c1f8-2503-4ab2-8aed-e0bf3dc10a1a" providerId="ADAL" clId="{3F551E66-234A-412B-B196-849E8C2A1BAD}" dt="2023-12-13T08:51:58.562" v="957" actId="14100"/>
          <ac:spMkLst>
            <pc:docMk/>
            <pc:sldMk cId="3728572776" sldId="260"/>
            <ac:spMk id="2" creationId="{92739F39-41AA-92B4-B50D-222A64B20F21}"/>
          </ac:spMkLst>
        </pc:spChg>
        <pc:spChg chg="del">
          <ac:chgData name="Sylvie LEJEUNE" userId="8823c1f8-2503-4ab2-8aed-e0bf3dc10a1a" providerId="ADAL" clId="{3F551E66-234A-412B-B196-849E8C2A1BAD}" dt="2023-12-05T12:51:08.946" v="749" actId="478"/>
          <ac:spMkLst>
            <pc:docMk/>
            <pc:sldMk cId="3728572776" sldId="260"/>
            <ac:spMk id="7" creationId="{A7C98023-B9CC-F8A5-6EA1-1BE1FFFC1361}"/>
          </ac:spMkLst>
        </pc:spChg>
        <pc:spChg chg="mod">
          <ac:chgData name="Sylvie LEJEUNE" userId="8823c1f8-2503-4ab2-8aed-e0bf3dc10a1a" providerId="ADAL" clId="{3F551E66-234A-412B-B196-849E8C2A1BAD}" dt="2023-12-13T08:51:55.528" v="956" actId="1076"/>
          <ac:spMkLst>
            <pc:docMk/>
            <pc:sldMk cId="3728572776" sldId="260"/>
            <ac:spMk id="2098" creationId="{E33F6EF0-D542-4DFF-6F0B-E91741F29618}"/>
          </ac:spMkLst>
        </pc:spChg>
        <pc:picChg chg="mod">
          <ac:chgData name="Sylvie LEJEUNE" userId="8823c1f8-2503-4ab2-8aed-e0bf3dc10a1a" providerId="ADAL" clId="{3F551E66-234A-412B-B196-849E8C2A1BAD}" dt="2023-12-05T12:50:19.624" v="745" actId="1076"/>
          <ac:picMkLst>
            <pc:docMk/>
            <pc:sldMk cId="3728572776" sldId="260"/>
            <ac:picMk id="2050" creationId="{7A1EEF28-78C6-2CA7-8098-9B283D9183D6}"/>
          </ac:picMkLst>
        </pc:picChg>
      </pc:sldChg>
      <pc:sldChg chg="modSp mod">
        <pc:chgData name="Sylvie LEJEUNE" userId="8823c1f8-2503-4ab2-8aed-e0bf3dc10a1a" providerId="ADAL" clId="{3F551E66-234A-412B-B196-849E8C2A1BAD}" dt="2023-12-13T08:52:14.203" v="959" actId="1076"/>
        <pc:sldMkLst>
          <pc:docMk/>
          <pc:sldMk cId="2849097600" sldId="262"/>
        </pc:sldMkLst>
        <pc:spChg chg="mod">
          <ac:chgData name="Sylvie LEJEUNE" userId="8823c1f8-2503-4ab2-8aed-e0bf3dc10a1a" providerId="ADAL" clId="{3F551E66-234A-412B-B196-849E8C2A1BAD}" dt="2023-12-13T08:52:09.430" v="958" actId="14100"/>
          <ac:spMkLst>
            <pc:docMk/>
            <pc:sldMk cId="2849097600" sldId="262"/>
            <ac:spMk id="2" creationId="{74E8FFF1-3B9B-1B67-DFE4-7C59E4593D08}"/>
          </ac:spMkLst>
        </pc:spChg>
        <pc:spChg chg="mod">
          <ac:chgData name="Sylvie LEJEUNE" userId="8823c1f8-2503-4ab2-8aed-e0bf3dc10a1a" providerId="ADAL" clId="{3F551E66-234A-412B-B196-849E8C2A1BAD}" dt="2023-12-13T08:52:14.203" v="959" actId="1076"/>
          <ac:spMkLst>
            <pc:docMk/>
            <pc:sldMk cId="2849097600" sldId="262"/>
            <ac:spMk id="6" creationId="{28C52230-E86E-90A4-5248-7E90756478D4}"/>
          </ac:spMkLst>
        </pc:spChg>
      </pc:sldChg>
      <pc:sldChg chg="addSp delSp modSp new mod setBg">
        <pc:chgData name="Sylvie LEJEUNE" userId="8823c1f8-2503-4ab2-8aed-e0bf3dc10a1a" providerId="ADAL" clId="{3F551E66-234A-412B-B196-849E8C2A1BAD}" dt="2023-12-13T08:49:33.413" v="928" actId="1076"/>
        <pc:sldMkLst>
          <pc:docMk/>
          <pc:sldMk cId="1201566104" sldId="263"/>
        </pc:sldMkLst>
        <pc:spChg chg="mod">
          <ac:chgData name="Sylvie LEJEUNE" userId="8823c1f8-2503-4ab2-8aed-e0bf3dc10a1a" providerId="ADAL" clId="{3F551E66-234A-412B-B196-849E8C2A1BAD}" dt="2023-12-13T08:49:30.594" v="927" actId="14100"/>
          <ac:spMkLst>
            <pc:docMk/>
            <pc:sldMk cId="1201566104" sldId="263"/>
            <ac:spMk id="2" creationId="{0BA1A047-C3DF-9B98-20A9-D0EB3AA8572E}"/>
          </ac:spMkLst>
        </pc:spChg>
        <pc:spChg chg="del">
          <ac:chgData name="Sylvie LEJEUNE" userId="8823c1f8-2503-4ab2-8aed-e0bf3dc10a1a" providerId="ADAL" clId="{3F551E66-234A-412B-B196-849E8C2A1BAD}" dt="2023-12-04T12:36:48.796" v="56"/>
          <ac:spMkLst>
            <pc:docMk/>
            <pc:sldMk cId="1201566104" sldId="263"/>
            <ac:spMk id="3" creationId="{71C00E3A-A479-3944-961A-70F5260EC747}"/>
          </ac:spMkLst>
        </pc:spChg>
        <pc:spChg chg="add mod">
          <ac:chgData name="Sylvie LEJEUNE" userId="8823c1f8-2503-4ab2-8aed-e0bf3dc10a1a" providerId="ADAL" clId="{3F551E66-234A-412B-B196-849E8C2A1BAD}" dt="2023-12-13T08:49:33.413" v="928" actId="1076"/>
          <ac:spMkLst>
            <pc:docMk/>
            <pc:sldMk cId="1201566104" sldId="263"/>
            <ac:spMk id="3" creationId="{BD85992B-3731-BC39-E790-11522568BB82}"/>
          </ac:spMkLst>
        </pc:spChg>
        <pc:spChg chg="del">
          <ac:chgData name="Sylvie LEJEUNE" userId="8823c1f8-2503-4ab2-8aed-e0bf3dc10a1a" providerId="ADAL" clId="{3F551E66-234A-412B-B196-849E8C2A1BAD}" dt="2023-12-05T11:04:14.986" v="231" actId="478"/>
          <ac:spMkLst>
            <pc:docMk/>
            <pc:sldMk cId="1201566104" sldId="263"/>
            <ac:spMk id="4" creationId="{2F6B8097-7B8E-DE39-E94C-D7DC074F2BC9}"/>
          </ac:spMkLst>
        </pc:spChg>
        <pc:spChg chg="mod ord">
          <ac:chgData name="Sylvie LEJEUNE" userId="8823c1f8-2503-4ab2-8aed-e0bf3dc10a1a" providerId="ADAL" clId="{3F551E66-234A-412B-B196-849E8C2A1BAD}" dt="2023-12-05T12:25:16.288" v="526" actId="26606"/>
          <ac:spMkLst>
            <pc:docMk/>
            <pc:sldMk cId="1201566104" sldId="263"/>
            <ac:spMk id="5" creationId="{9B267BF9-88DF-1D1D-9BF3-F2C4AD5B2DC3}"/>
          </ac:spMkLst>
        </pc:spChg>
        <pc:spChg chg="add del mod">
          <ac:chgData name="Sylvie LEJEUNE" userId="8823c1f8-2503-4ab2-8aed-e0bf3dc10a1a" providerId="ADAL" clId="{3F551E66-234A-412B-B196-849E8C2A1BAD}" dt="2023-12-05T11:02:33.286" v="134" actId="478"/>
          <ac:spMkLst>
            <pc:docMk/>
            <pc:sldMk cId="1201566104" sldId="263"/>
            <ac:spMk id="6" creationId="{B1C6A540-9011-9551-7D7F-D9EB5AFC9CA5}"/>
          </ac:spMkLst>
        </pc:spChg>
        <pc:spChg chg="add del mod">
          <ac:chgData name="Sylvie LEJEUNE" userId="8823c1f8-2503-4ab2-8aed-e0bf3dc10a1a" providerId="ADAL" clId="{3F551E66-234A-412B-B196-849E8C2A1BAD}" dt="2023-12-05T11:03:11.605" v="141" actId="478"/>
          <ac:spMkLst>
            <pc:docMk/>
            <pc:sldMk cId="1201566104" sldId="263"/>
            <ac:spMk id="7" creationId="{EBEE08A8-E4B6-C4A0-3698-8811BFFA402A}"/>
          </ac:spMkLst>
        </pc:spChg>
        <pc:spChg chg="add mod">
          <ac:chgData name="Sylvie LEJEUNE" userId="8823c1f8-2503-4ab2-8aed-e0bf3dc10a1a" providerId="ADAL" clId="{3F551E66-234A-412B-B196-849E8C2A1BAD}" dt="2023-12-13T08:49:11.212" v="918" actId="20577"/>
          <ac:spMkLst>
            <pc:docMk/>
            <pc:sldMk cId="1201566104" sldId="263"/>
            <ac:spMk id="8" creationId="{EE4481ED-E6D6-CD47-80A9-253CDF5BAB2A}"/>
          </ac:spMkLst>
        </pc:spChg>
        <pc:spChg chg="add del mod">
          <ac:chgData name="Sylvie LEJEUNE" userId="8823c1f8-2503-4ab2-8aed-e0bf3dc10a1a" providerId="ADAL" clId="{3F551E66-234A-412B-B196-849E8C2A1BAD}" dt="2023-12-05T11:03:13.941" v="142" actId="478"/>
          <ac:spMkLst>
            <pc:docMk/>
            <pc:sldMk cId="1201566104" sldId="263"/>
            <ac:spMk id="10" creationId="{EF5E6546-8E5B-8722-F9C2-986AB80C3667}"/>
          </ac:spMkLst>
        </pc:spChg>
        <pc:spChg chg="add">
          <ac:chgData name="Sylvie LEJEUNE" userId="8823c1f8-2503-4ab2-8aed-e0bf3dc10a1a" providerId="ADAL" clId="{3F551E66-234A-412B-B196-849E8C2A1BAD}" dt="2023-12-05T12:25:16.288" v="526" actId="26606"/>
          <ac:spMkLst>
            <pc:docMk/>
            <pc:sldMk cId="1201566104" sldId="263"/>
            <ac:spMk id="16" creationId="{F13C74B1-5B17-4795-BED0-7140497B445A}"/>
          </ac:spMkLst>
        </pc:spChg>
        <pc:spChg chg="add">
          <ac:chgData name="Sylvie LEJEUNE" userId="8823c1f8-2503-4ab2-8aed-e0bf3dc10a1a" providerId="ADAL" clId="{3F551E66-234A-412B-B196-849E8C2A1BAD}" dt="2023-12-05T12:25:16.288" v="526" actId="26606"/>
          <ac:spMkLst>
            <pc:docMk/>
            <pc:sldMk cId="1201566104" sldId="263"/>
            <ac:spMk id="18" creationId="{D4974D33-8DC5-464E-8C6D-BE58F0669C17}"/>
          </ac:spMkLst>
        </pc:spChg>
        <pc:picChg chg="add mod">
          <ac:chgData name="Sylvie LEJEUNE" userId="8823c1f8-2503-4ab2-8aed-e0bf3dc10a1a" providerId="ADAL" clId="{3F551E66-234A-412B-B196-849E8C2A1BAD}" dt="2023-12-05T12:52:38.749" v="759" actId="14100"/>
          <ac:picMkLst>
            <pc:docMk/>
            <pc:sldMk cId="1201566104" sldId="263"/>
            <ac:picMk id="11" creationId="{D91C3DF7-3E77-0673-6F4A-81D4B42B8952}"/>
          </ac:picMkLst>
        </pc:picChg>
      </pc:sldChg>
      <pc:sldChg chg="addSp delSp modSp add del mod">
        <pc:chgData name="Sylvie LEJEUNE" userId="8823c1f8-2503-4ab2-8aed-e0bf3dc10a1a" providerId="ADAL" clId="{3F551E66-234A-412B-B196-849E8C2A1BAD}" dt="2023-12-05T12:49:56.381" v="743" actId="2696"/>
        <pc:sldMkLst>
          <pc:docMk/>
          <pc:sldMk cId="1098730560" sldId="264"/>
        </pc:sldMkLst>
        <pc:spChg chg="del mod">
          <ac:chgData name="Sylvie LEJEUNE" userId="8823c1f8-2503-4ab2-8aed-e0bf3dc10a1a" providerId="ADAL" clId="{3F551E66-234A-412B-B196-849E8C2A1BAD}" dt="2023-12-05T11:03:03.519" v="139" actId="478"/>
          <ac:spMkLst>
            <pc:docMk/>
            <pc:sldMk cId="1098730560" sldId="264"/>
            <ac:spMk id="2" creationId="{0BA1A047-C3DF-9B98-20A9-D0EB3AA8572E}"/>
          </ac:spMkLst>
        </pc:spChg>
        <pc:spChg chg="del">
          <ac:chgData name="Sylvie LEJEUNE" userId="8823c1f8-2503-4ab2-8aed-e0bf3dc10a1a" providerId="ADAL" clId="{3F551E66-234A-412B-B196-849E8C2A1BAD}" dt="2023-12-05T11:02:24.373" v="133"/>
          <ac:spMkLst>
            <pc:docMk/>
            <pc:sldMk cId="1098730560" sldId="264"/>
            <ac:spMk id="3" creationId="{71C00E3A-A479-3944-961A-70F5260EC747}"/>
          </ac:spMkLst>
        </pc:spChg>
        <pc:spChg chg="del">
          <ac:chgData name="Sylvie LEJEUNE" userId="8823c1f8-2503-4ab2-8aed-e0bf3dc10a1a" providerId="ADAL" clId="{3F551E66-234A-412B-B196-849E8C2A1BAD}" dt="2023-12-05T11:06:59.497" v="265" actId="478"/>
          <ac:spMkLst>
            <pc:docMk/>
            <pc:sldMk cId="1098730560" sldId="264"/>
            <ac:spMk id="4" creationId="{2F6B8097-7B8E-DE39-E94C-D7DC074F2BC9}"/>
          </ac:spMkLst>
        </pc:spChg>
        <pc:spChg chg="add mod">
          <ac:chgData name="Sylvie LEJEUNE" userId="8823c1f8-2503-4ab2-8aed-e0bf3dc10a1a" providerId="ADAL" clId="{3F551E66-234A-412B-B196-849E8C2A1BAD}" dt="2023-12-05T12:35:34.018" v="612" actId="1076"/>
          <ac:spMkLst>
            <pc:docMk/>
            <pc:sldMk cId="1098730560" sldId="264"/>
            <ac:spMk id="6" creationId="{93CF31BF-335B-D0CE-7314-882305F2ED1B}"/>
          </ac:spMkLst>
        </pc:spChg>
        <pc:spChg chg="add mod">
          <ac:chgData name="Sylvie LEJEUNE" userId="8823c1f8-2503-4ab2-8aed-e0bf3dc10a1a" providerId="ADAL" clId="{3F551E66-234A-412B-B196-849E8C2A1BAD}" dt="2023-12-05T12:35:37.372" v="613" actId="1076"/>
          <ac:spMkLst>
            <pc:docMk/>
            <pc:sldMk cId="1098730560" sldId="264"/>
            <ac:spMk id="7" creationId="{BF1ADE4D-0866-A6CD-0855-5AE05ADF197C}"/>
          </ac:spMkLst>
        </pc:spChg>
        <pc:spChg chg="add del mod">
          <ac:chgData name="Sylvie LEJEUNE" userId="8823c1f8-2503-4ab2-8aed-e0bf3dc10a1a" providerId="ADAL" clId="{3F551E66-234A-412B-B196-849E8C2A1BAD}" dt="2023-12-05T11:05:23.337" v="250" actId="478"/>
          <ac:spMkLst>
            <pc:docMk/>
            <pc:sldMk cId="1098730560" sldId="264"/>
            <ac:spMk id="9" creationId="{6501941D-49A0-AF5C-8DF9-844D21537680}"/>
          </ac:spMkLst>
        </pc:spChg>
      </pc:sldChg>
      <pc:sldChg chg="modSp new del mod">
        <pc:chgData name="Sylvie LEJEUNE" userId="8823c1f8-2503-4ab2-8aed-e0bf3dc10a1a" providerId="ADAL" clId="{3F551E66-234A-412B-B196-849E8C2A1BAD}" dt="2023-12-05T12:51:46.642" v="750" actId="2696"/>
        <pc:sldMkLst>
          <pc:docMk/>
          <pc:sldMk cId="3390316675" sldId="265"/>
        </pc:sldMkLst>
        <pc:spChg chg="mod">
          <ac:chgData name="Sylvie LEJEUNE" userId="8823c1f8-2503-4ab2-8aed-e0bf3dc10a1a" providerId="ADAL" clId="{3F551E66-234A-412B-B196-849E8C2A1BAD}" dt="2023-12-04T12:37:29.230" v="73" actId="20577"/>
          <ac:spMkLst>
            <pc:docMk/>
            <pc:sldMk cId="3390316675" sldId="265"/>
            <ac:spMk id="2" creationId="{296F490E-F914-FCE7-F7F7-DDD58D6D3CE9}"/>
          </ac:spMkLst>
        </pc:spChg>
      </pc:sldChg>
      <pc:sldChg chg="delSp modSp add mod">
        <pc:chgData name="Sylvie LEJEUNE" userId="8823c1f8-2503-4ab2-8aed-e0bf3dc10a1a" providerId="ADAL" clId="{3F551E66-234A-412B-B196-849E8C2A1BAD}" dt="2023-12-13T08:51:38.594" v="955" actId="207"/>
        <pc:sldMkLst>
          <pc:docMk/>
          <pc:sldMk cId="315147048" sldId="266"/>
        </pc:sldMkLst>
        <pc:spChg chg="mod">
          <ac:chgData name="Sylvie LEJEUNE" userId="8823c1f8-2503-4ab2-8aed-e0bf3dc10a1a" providerId="ADAL" clId="{3F551E66-234A-412B-B196-849E8C2A1BAD}" dt="2023-12-13T08:50:54.269" v="949" actId="14100"/>
          <ac:spMkLst>
            <pc:docMk/>
            <pc:sldMk cId="315147048" sldId="266"/>
            <ac:spMk id="2" creationId="{88B5A51A-1E4F-FD49-8ABA-CF7CF3D3630C}"/>
          </ac:spMkLst>
        </pc:spChg>
        <pc:spChg chg="mod">
          <ac:chgData name="Sylvie LEJEUNE" userId="8823c1f8-2503-4ab2-8aed-e0bf3dc10a1a" providerId="ADAL" clId="{3F551E66-234A-412B-B196-849E8C2A1BAD}" dt="2023-12-13T08:50:57.793" v="950" actId="1076"/>
          <ac:spMkLst>
            <pc:docMk/>
            <pc:sldMk cId="315147048" sldId="266"/>
            <ac:spMk id="5" creationId="{89E5C255-A777-67B4-178B-2167A9C28535}"/>
          </ac:spMkLst>
        </pc:spChg>
        <pc:spChg chg="mod">
          <ac:chgData name="Sylvie LEJEUNE" userId="8823c1f8-2503-4ab2-8aed-e0bf3dc10a1a" providerId="ADAL" clId="{3F551E66-234A-412B-B196-849E8C2A1BAD}" dt="2023-12-13T08:51:13.883" v="951" actId="1076"/>
          <ac:spMkLst>
            <pc:docMk/>
            <pc:sldMk cId="315147048" sldId="266"/>
            <ac:spMk id="6" creationId="{EE225200-1218-1A94-EA73-C9EB3F18952B}"/>
          </ac:spMkLst>
        </pc:spChg>
        <pc:graphicFrameChg chg="mod modGraphic">
          <ac:chgData name="Sylvie LEJEUNE" userId="8823c1f8-2503-4ab2-8aed-e0bf3dc10a1a" providerId="ADAL" clId="{3F551E66-234A-412B-B196-849E8C2A1BAD}" dt="2023-12-13T08:51:38.594" v="955" actId="207"/>
          <ac:graphicFrameMkLst>
            <pc:docMk/>
            <pc:sldMk cId="315147048" sldId="266"/>
            <ac:graphicFrameMk id="1032" creationId="{DB676A75-A0C7-D5FF-DFB5-886A471A08CD}"/>
          </ac:graphicFrameMkLst>
        </pc:graphicFrameChg>
        <pc:picChg chg="del">
          <ac:chgData name="Sylvie LEJEUNE" userId="8823c1f8-2503-4ab2-8aed-e0bf3dc10a1a" providerId="ADAL" clId="{3F551E66-234A-412B-B196-849E8C2A1BAD}" dt="2023-12-11T12:37:54.157" v="917" actId="478"/>
          <ac:picMkLst>
            <pc:docMk/>
            <pc:sldMk cId="315147048" sldId="266"/>
            <ac:picMk id="8" creationId="{B868D2A5-BC5A-D843-1465-A51F4C39BE5B}"/>
          </ac:picMkLst>
        </pc:picChg>
      </pc:sldChg>
      <pc:sldChg chg="addSp modSp add mod ord">
        <pc:chgData name="Sylvie LEJEUNE" userId="8823c1f8-2503-4ab2-8aed-e0bf3dc10a1a" providerId="ADAL" clId="{3F551E66-234A-412B-B196-849E8C2A1BAD}" dt="2023-12-13T08:50:29.365" v="948" actId="1076"/>
        <pc:sldMkLst>
          <pc:docMk/>
          <pc:sldMk cId="189605403" sldId="267"/>
        </pc:sldMkLst>
        <pc:spChg chg="mod">
          <ac:chgData name="Sylvie LEJEUNE" userId="8823c1f8-2503-4ab2-8aed-e0bf3dc10a1a" providerId="ADAL" clId="{3F551E66-234A-412B-B196-849E8C2A1BAD}" dt="2023-12-05T12:53:10.935" v="767" actId="14100"/>
          <ac:spMkLst>
            <pc:docMk/>
            <pc:sldMk cId="189605403" sldId="267"/>
            <ac:spMk id="2" creationId="{0BA1A047-C3DF-9B98-20A9-D0EB3AA8572E}"/>
          </ac:spMkLst>
        </pc:spChg>
        <pc:spChg chg="add mod">
          <ac:chgData name="Sylvie LEJEUNE" userId="8823c1f8-2503-4ab2-8aed-e0bf3dc10a1a" providerId="ADAL" clId="{3F551E66-234A-412B-B196-849E8C2A1BAD}" dt="2023-12-13T08:50:29.365" v="948" actId="1076"/>
          <ac:spMkLst>
            <pc:docMk/>
            <pc:sldMk cId="189605403" sldId="267"/>
            <ac:spMk id="3" creationId="{CDD52C74-FEBC-E79D-7C59-C6B4E96202D1}"/>
          </ac:spMkLst>
        </pc:spChg>
        <pc:spChg chg="add mod">
          <ac:chgData name="Sylvie LEJEUNE" userId="8823c1f8-2503-4ab2-8aed-e0bf3dc10a1a" providerId="ADAL" clId="{3F551E66-234A-412B-B196-849E8C2A1BAD}" dt="2023-12-05T12:53:48.876" v="772" actId="1076"/>
          <ac:spMkLst>
            <pc:docMk/>
            <pc:sldMk cId="189605403" sldId="267"/>
            <ac:spMk id="4" creationId="{B83DBD38-8A3A-7D95-C717-065686E9A874}"/>
          </ac:spMkLst>
        </pc:spChg>
        <pc:spChg chg="add mod">
          <ac:chgData name="Sylvie LEJEUNE" userId="8823c1f8-2503-4ab2-8aed-e0bf3dc10a1a" providerId="ADAL" clId="{3F551E66-234A-412B-B196-849E8C2A1BAD}" dt="2023-12-05T12:54:05.372" v="774" actId="1076"/>
          <ac:spMkLst>
            <pc:docMk/>
            <pc:sldMk cId="189605403" sldId="267"/>
            <ac:spMk id="6" creationId="{DB06534B-80B9-88B9-33E5-439E06335A7E}"/>
          </ac:spMkLst>
        </pc:spChg>
        <pc:spChg chg="mod">
          <ac:chgData name="Sylvie LEJEUNE" userId="8823c1f8-2503-4ab2-8aed-e0bf3dc10a1a" providerId="ADAL" clId="{3F551E66-234A-412B-B196-849E8C2A1BAD}" dt="2023-12-13T08:50:25.892" v="947" actId="1076"/>
          <ac:spMkLst>
            <pc:docMk/>
            <pc:sldMk cId="189605403" sldId="267"/>
            <ac:spMk id="8" creationId="{EE4481ED-E6D6-CD47-80A9-253CDF5BAB2A}"/>
          </ac:spMkLst>
        </pc:spChg>
        <pc:spChg chg="mod">
          <ac:chgData name="Sylvie LEJEUNE" userId="8823c1f8-2503-4ab2-8aed-e0bf3dc10a1a" providerId="ADAL" clId="{3F551E66-234A-412B-B196-849E8C2A1BAD}" dt="2023-12-05T12:54:13.713" v="776"/>
          <ac:spMkLst>
            <pc:docMk/>
            <pc:sldMk cId="189605403" sldId="267"/>
            <ac:spMk id="9" creationId="{537A0A90-3A44-E6A3-4B42-B50E3E9FDBF3}"/>
          </ac:spMkLst>
        </pc:spChg>
        <pc:spChg chg="mod">
          <ac:chgData name="Sylvie LEJEUNE" userId="8823c1f8-2503-4ab2-8aed-e0bf3dc10a1a" providerId="ADAL" clId="{3F551E66-234A-412B-B196-849E8C2A1BAD}" dt="2023-12-05T12:54:13.713" v="776"/>
          <ac:spMkLst>
            <pc:docMk/>
            <pc:sldMk cId="189605403" sldId="267"/>
            <ac:spMk id="10" creationId="{0ED1DE7D-0995-F149-FBA8-8F47D3E9D3A9}"/>
          </ac:spMkLst>
        </pc:spChg>
        <pc:spChg chg="mod">
          <ac:chgData name="Sylvie LEJEUNE" userId="8823c1f8-2503-4ab2-8aed-e0bf3dc10a1a" providerId="ADAL" clId="{3F551E66-234A-412B-B196-849E8C2A1BAD}" dt="2023-12-05T12:54:13.713" v="776"/>
          <ac:spMkLst>
            <pc:docMk/>
            <pc:sldMk cId="189605403" sldId="267"/>
            <ac:spMk id="12" creationId="{AE7EA4C2-D763-B04D-A315-DA6C3BF3970E}"/>
          </ac:spMkLst>
        </pc:spChg>
        <pc:spChg chg="mod">
          <ac:chgData name="Sylvie LEJEUNE" userId="8823c1f8-2503-4ab2-8aed-e0bf3dc10a1a" providerId="ADAL" clId="{3F551E66-234A-412B-B196-849E8C2A1BAD}" dt="2023-12-05T12:54:16.438" v="777"/>
          <ac:spMkLst>
            <pc:docMk/>
            <pc:sldMk cId="189605403" sldId="267"/>
            <ac:spMk id="14" creationId="{804B11CC-0978-F5E1-47D8-105EE81992E1}"/>
          </ac:spMkLst>
        </pc:spChg>
        <pc:spChg chg="mod">
          <ac:chgData name="Sylvie LEJEUNE" userId="8823c1f8-2503-4ab2-8aed-e0bf3dc10a1a" providerId="ADAL" clId="{3F551E66-234A-412B-B196-849E8C2A1BAD}" dt="2023-12-05T12:54:16.438" v="777"/>
          <ac:spMkLst>
            <pc:docMk/>
            <pc:sldMk cId="189605403" sldId="267"/>
            <ac:spMk id="15" creationId="{333D2CCE-FFB5-94A1-010E-72AF26F18C85}"/>
          </ac:spMkLst>
        </pc:spChg>
        <pc:spChg chg="mod">
          <ac:chgData name="Sylvie LEJEUNE" userId="8823c1f8-2503-4ab2-8aed-e0bf3dc10a1a" providerId="ADAL" clId="{3F551E66-234A-412B-B196-849E8C2A1BAD}" dt="2023-12-05T12:54:16.438" v="777"/>
          <ac:spMkLst>
            <pc:docMk/>
            <pc:sldMk cId="189605403" sldId="267"/>
            <ac:spMk id="17" creationId="{36A4C925-3429-E89F-5185-87934DFB0274}"/>
          </ac:spMkLst>
        </pc:spChg>
        <pc:spChg chg="add mod">
          <ac:chgData name="Sylvie LEJEUNE" userId="8823c1f8-2503-4ab2-8aed-e0bf3dc10a1a" providerId="ADAL" clId="{3F551E66-234A-412B-B196-849E8C2A1BAD}" dt="2023-12-05T12:54:36.049" v="782" actId="1076"/>
          <ac:spMkLst>
            <pc:docMk/>
            <pc:sldMk cId="189605403" sldId="267"/>
            <ac:spMk id="19" creationId="{035AFA93-8807-A588-485B-18CC13107159}"/>
          </ac:spMkLst>
        </pc:spChg>
        <pc:spChg chg="add mod">
          <ac:chgData name="Sylvie LEJEUNE" userId="8823c1f8-2503-4ab2-8aed-e0bf3dc10a1a" providerId="ADAL" clId="{3F551E66-234A-412B-B196-849E8C2A1BAD}" dt="2023-12-13T08:50:18.279" v="939" actId="20577"/>
          <ac:spMkLst>
            <pc:docMk/>
            <pc:sldMk cId="189605403" sldId="267"/>
            <ac:spMk id="20" creationId="{9813BFB4-3932-21D0-9D60-2A214909B37B}"/>
          </ac:spMkLst>
        </pc:spChg>
        <pc:grpChg chg="add mod">
          <ac:chgData name="Sylvie LEJEUNE" userId="8823c1f8-2503-4ab2-8aed-e0bf3dc10a1a" providerId="ADAL" clId="{3F551E66-234A-412B-B196-849E8C2A1BAD}" dt="2023-12-05T12:54:24.647" v="779" actId="1076"/>
          <ac:grpSpMkLst>
            <pc:docMk/>
            <pc:sldMk cId="189605403" sldId="267"/>
            <ac:grpSpMk id="7" creationId="{D77DD6E0-B392-A748-0888-6544FB3B64CD}"/>
          </ac:grpSpMkLst>
        </pc:grpChg>
        <pc:grpChg chg="add mod">
          <ac:chgData name="Sylvie LEJEUNE" userId="8823c1f8-2503-4ab2-8aed-e0bf3dc10a1a" providerId="ADAL" clId="{3F551E66-234A-412B-B196-849E8C2A1BAD}" dt="2023-12-05T12:54:21.958" v="778" actId="1076"/>
          <ac:grpSpMkLst>
            <pc:docMk/>
            <pc:sldMk cId="189605403" sldId="267"/>
            <ac:grpSpMk id="13" creationId="{1124FF69-2BFB-3F54-D916-C9352B921B9C}"/>
          </ac:grpSpMkLst>
        </pc:grpChg>
      </pc:sldChg>
      <pc:sldChg chg="addSp modSp add mod ord">
        <pc:chgData name="Sylvie LEJEUNE" userId="8823c1f8-2503-4ab2-8aed-e0bf3dc10a1a" providerId="ADAL" clId="{3F551E66-234A-412B-B196-849E8C2A1BAD}" dt="2023-12-11T12:37:41.418" v="915"/>
        <pc:sldMkLst>
          <pc:docMk/>
          <pc:sldMk cId="2109658320" sldId="268"/>
        </pc:sldMkLst>
        <pc:spChg chg="mod">
          <ac:chgData name="Sylvie LEJEUNE" userId="8823c1f8-2503-4ab2-8aed-e0bf3dc10a1a" providerId="ADAL" clId="{3F551E66-234A-412B-B196-849E8C2A1BAD}" dt="2023-12-05T13:15:03.920" v="880" actId="1076"/>
          <ac:spMkLst>
            <pc:docMk/>
            <pc:sldMk cId="2109658320" sldId="268"/>
            <ac:spMk id="2" creationId="{92739F39-41AA-92B4-B50D-222A64B20F21}"/>
          </ac:spMkLst>
        </pc:spChg>
        <pc:spChg chg="add mod">
          <ac:chgData name="Sylvie LEJEUNE" userId="8823c1f8-2503-4ab2-8aed-e0bf3dc10a1a" providerId="ADAL" clId="{3F551E66-234A-412B-B196-849E8C2A1BAD}" dt="2023-12-05T13:15:27.962" v="883" actId="1076"/>
          <ac:spMkLst>
            <pc:docMk/>
            <pc:sldMk cId="2109658320" sldId="268"/>
            <ac:spMk id="3" creationId="{FB434AA8-61C2-495B-FF9F-E2066DB847BF}"/>
          </ac:spMkLst>
        </pc:spChg>
        <pc:spChg chg="mod">
          <ac:chgData name="Sylvie LEJEUNE" userId="8823c1f8-2503-4ab2-8aed-e0bf3dc10a1a" providerId="ADAL" clId="{3F551E66-234A-412B-B196-849E8C2A1BAD}" dt="2023-12-05T13:15:22.448" v="882" actId="1076"/>
          <ac:spMkLst>
            <pc:docMk/>
            <pc:sldMk cId="2109658320" sldId="268"/>
            <ac:spMk id="4" creationId="{E2052032-BEEC-26F5-FA39-DA549E693B84}"/>
          </ac:spMkLst>
        </pc:spChg>
        <pc:spChg chg="mod">
          <ac:chgData name="Sylvie LEJEUNE" userId="8823c1f8-2503-4ab2-8aed-e0bf3dc10a1a" providerId="ADAL" clId="{3F551E66-234A-412B-B196-849E8C2A1BAD}" dt="2023-12-05T12:59:18.789" v="843" actId="20577"/>
          <ac:spMkLst>
            <pc:docMk/>
            <pc:sldMk cId="2109658320" sldId="268"/>
            <ac:spMk id="2098" creationId="{E33F6EF0-D542-4DFF-6F0B-E91741F29618}"/>
          </ac:spMkLst>
        </pc:spChg>
      </pc:sldChg>
    </pc:docChg>
  </pc:docChgLst>
  <pc:docChgLst>
    <pc:chgData name="Pascale OPDEBEEK" userId="S::pascaleopdebeek@sosburnout-belgique.org::0befc5e9-ba26-4c0f-8f53-d54826e0dbae" providerId="AD" clId="Web-{09235CE0-1BA9-4438-8905-A395FE640A1F}"/>
    <pc:docChg chg="modSld">
      <pc:chgData name="Pascale OPDEBEEK" userId="S::pascaleopdebeek@sosburnout-belgique.org::0befc5e9-ba26-4c0f-8f53-d54826e0dbae" providerId="AD" clId="Web-{09235CE0-1BA9-4438-8905-A395FE640A1F}" dt="2023-12-08T15:37:21.914" v="6" actId="20577"/>
      <pc:docMkLst>
        <pc:docMk/>
      </pc:docMkLst>
      <pc:sldChg chg="modSp">
        <pc:chgData name="Pascale OPDEBEEK" userId="S::pascaleopdebeek@sosburnout-belgique.org::0befc5e9-ba26-4c0f-8f53-d54826e0dbae" providerId="AD" clId="Web-{09235CE0-1BA9-4438-8905-A395FE640A1F}" dt="2023-12-08T15:36:35.693" v="1" actId="20577"/>
        <pc:sldMkLst>
          <pc:docMk/>
          <pc:sldMk cId="2615064854" sldId="258"/>
        </pc:sldMkLst>
        <pc:spChg chg="mod">
          <ac:chgData name="Pascale OPDEBEEK" userId="S::pascaleopdebeek@sosburnout-belgique.org::0befc5e9-ba26-4c0f-8f53-d54826e0dbae" providerId="AD" clId="Web-{09235CE0-1BA9-4438-8905-A395FE640A1F}" dt="2023-12-08T15:36:35.693" v="1" actId="20577"/>
          <ac:spMkLst>
            <pc:docMk/>
            <pc:sldMk cId="2615064854" sldId="258"/>
            <ac:spMk id="6" creationId="{EE225200-1218-1A94-EA73-C9EB3F18952B}"/>
          </ac:spMkLst>
        </pc:spChg>
      </pc:sldChg>
      <pc:sldChg chg="modSp">
        <pc:chgData name="Pascale OPDEBEEK" userId="S::pascaleopdebeek@sosburnout-belgique.org::0befc5e9-ba26-4c0f-8f53-d54826e0dbae" providerId="AD" clId="Web-{09235CE0-1BA9-4438-8905-A395FE640A1F}" dt="2023-12-08T15:37:21.914" v="6" actId="20577"/>
        <pc:sldMkLst>
          <pc:docMk/>
          <pc:sldMk cId="3728572776" sldId="260"/>
        </pc:sldMkLst>
        <pc:spChg chg="mod">
          <ac:chgData name="Pascale OPDEBEEK" userId="S::pascaleopdebeek@sosburnout-belgique.org::0befc5e9-ba26-4c0f-8f53-d54826e0dbae" providerId="AD" clId="Web-{09235CE0-1BA9-4438-8905-A395FE640A1F}" dt="2023-12-08T15:37:21.914" v="6" actId="20577"/>
          <ac:spMkLst>
            <pc:docMk/>
            <pc:sldMk cId="3728572776" sldId="260"/>
            <ac:spMk id="2098" creationId="{E33F6EF0-D542-4DFF-6F0B-E91741F29618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4B65539-439F-4680-A17A-F1F98AA8FABA}" type="doc">
      <dgm:prSet loTypeId="urn:microsoft.com/office/officeart/2005/8/layout/matrix3" loCatId="matrix" qsTypeId="urn:microsoft.com/office/officeart/2005/8/quickstyle/3d1" qsCatId="3D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BEFAA19B-0AFE-4F52-949D-7D7A4BB3D0A9}">
      <dgm:prSet custT="1"/>
      <dgm:spPr/>
      <dgm:t>
        <a:bodyPr/>
        <a:lstStyle/>
        <a:p>
          <a:r>
            <a:rPr lang="fr-FR" sz="1800" dirty="0"/>
            <a:t>Votre identification</a:t>
          </a:r>
          <a:endParaRPr lang="en-US" sz="1800" dirty="0"/>
        </a:p>
      </dgm:t>
    </dgm:pt>
    <dgm:pt modelId="{4A478F17-CE10-4EDB-A0D7-8D97B9A8AF34}" type="parTrans" cxnId="{E40F4786-770E-46CF-9815-3E52EDC349A2}">
      <dgm:prSet/>
      <dgm:spPr/>
      <dgm:t>
        <a:bodyPr/>
        <a:lstStyle/>
        <a:p>
          <a:endParaRPr lang="en-US"/>
        </a:p>
      </dgm:t>
    </dgm:pt>
    <dgm:pt modelId="{720C905A-458C-4A30-8B15-17B95A2A1D1B}" type="sibTrans" cxnId="{E40F4786-770E-46CF-9815-3E52EDC349A2}">
      <dgm:prSet/>
      <dgm:spPr/>
      <dgm:t>
        <a:bodyPr/>
        <a:lstStyle/>
        <a:p>
          <a:endParaRPr lang="en-US"/>
        </a:p>
      </dgm:t>
    </dgm:pt>
    <dgm:pt modelId="{029DBB0D-3D1F-46A8-8A19-922445347590}">
      <dgm:prSet custT="1"/>
      <dgm:spPr/>
      <dgm:t>
        <a:bodyPr/>
        <a:lstStyle/>
        <a:p>
          <a:r>
            <a:rPr lang="fr-FR" sz="1600" b="0" i="0" dirty="0">
              <a:solidFill>
                <a:schemeClr val="bg1"/>
              </a:solidFill>
              <a:effectLst/>
              <a:latin typeface="FiraSans"/>
            </a:rPr>
            <a:t>la durée probable de l’incapacité de travail</a:t>
          </a:r>
          <a:endParaRPr lang="en-US" sz="1600" dirty="0">
            <a:solidFill>
              <a:schemeClr val="bg1"/>
            </a:solidFill>
          </a:endParaRPr>
        </a:p>
      </dgm:t>
    </dgm:pt>
    <dgm:pt modelId="{8E5FB0E2-CCE8-4523-9458-0EEC88855838}" type="parTrans" cxnId="{14592DC0-FEF2-4329-A6FF-CFC9F1B93CEB}">
      <dgm:prSet/>
      <dgm:spPr/>
      <dgm:t>
        <a:bodyPr/>
        <a:lstStyle/>
        <a:p>
          <a:endParaRPr lang="en-US"/>
        </a:p>
      </dgm:t>
    </dgm:pt>
    <dgm:pt modelId="{79291488-63D0-4A98-B25C-ED09AE8A235E}" type="sibTrans" cxnId="{14592DC0-FEF2-4329-A6FF-CFC9F1B93CEB}">
      <dgm:prSet/>
      <dgm:spPr/>
      <dgm:t>
        <a:bodyPr/>
        <a:lstStyle/>
        <a:p>
          <a:endParaRPr lang="en-US"/>
        </a:p>
      </dgm:t>
    </dgm:pt>
    <dgm:pt modelId="{30E490DC-3F3A-449C-90B9-E6DFC7E26423}">
      <dgm:prSet custT="1"/>
      <dgm:spPr/>
      <dgm:t>
        <a:bodyPr/>
        <a:lstStyle/>
        <a:p>
          <a:r>
            <a:rPr lang="fr-FR" sz="1600" b="0" i="0" dirty="0">
              <a:solidFill>
                <a:schemeClr val="bg1"/>
              </a:solidFill>
              <a:effectLst/>
              <a:latin typeface="FiraSans"/>
            </a:rPr>
            <a:t>S’il s’agit d’une rechute ou d’une nouvelle maladie</a:t>
          </a:r>
          <a:r>
            <a:rPr lang="fr-FR" sz="1300" b="0" i="0" dirty="0">
              <a:solidFill>
                <a:schemeClr val="bg1"/>
              </a:solidFill>
              <a:effectLst/>
              <a:latin typeface="FiraSans"/>
            </a:rPr>
            <a:t> </a:t>
          </a:r>
          <a:r>
            <a:rPr lang="fr-FR" sz="1300" b="0" i="0" dirty="0">
              <a:solidFill>
                <a:srgbClr val="2A3238"/>
              </a:solidFill>
              <a:effectLst/>
              <a:latin typeface="FiraSans"/>
            </a:rPr>
            <a:t>(si la maladie débute peu après une maladie précédente)</a:t>
          </a:r>
          <a:endParaRPr lang="en-US" sz="1300" dirty="0"/>
        </a:p>
      </dgm:t>
    </dgm:pt>
    <dgm:pt modelId="{D475F079-063A-457A-8711-AF4249F54B38}" type="parTrans" cxnId="{3803856C-449C-44A4-88C4-3E93D36093C6}">
      <dgm:prSet/>
      <dgm:spPr/>
      <dgm:t>
        <a:bodyPr/>
        <a:lstStyle/>
        <a:p>
          <a:endParaRPr lang="en-US"/>
        </a:p>
      </dgm:t>
    </dgm:pt>
    <dgm:pt modelId="{A0BE2214-2DB1-430E-9445-661CB91BFAFA}" type="sibTrans" cxnId="{3803856C-449C-44A4-88C4-3E93D36093C6}">
      <dgm:prSet/>
      <dgm:spPr/>
      <dgm:t>
        <a:bodyPr/>
        <a:lstStyle/>
        <a:p>
          <a:endParaRPr lang="en-US"/>
        </a:p>
      </dgm:t>
    </dgm:pt>
    <dgm:pt modelId="{F342B315-784D-4ACB-97C8-43D31FE941D2}">
      <dgm:prSet/>
      <dgm:spPr/>
      <dgm:t>
        <a:bodyPr/>
        <a:lstStyle/>
        <a:p>
          <a:r>
            <a:rPr lang="fr-FR" dirty="0"/>
            <a:t>La signature, la date de signature et le cachet du médecin.</a:t>
          </a:r>
          <a:endParaRPr lang="en-US" dirty="0"/>
        </a:p>
      </dgm:t>
    </dgm:pt>
    <dgm:pt modelId="{9E111F42-D703-4F2C-BA43-F376C25CC309}" type="parTrans" cxnId="{F06C5E92-C08D-49FA-8ABD-150246133596}">
      <dgm:prSet/>
      <dgm:spPr/>
      <dgm:t>
        <a:bodyPr/>
        <a:lstStyle/>
        <a:p>
          <a:endParaRPr lang="en-US"/>
        </a:p>
      </dgm:t>
    </dgm:pt>
    <dgm:pt modelId="{20984A51-13D7-4413-B7C4-12E304A64A0E}" type="sibTrans" cxnId="{F06C5E92-C08D-49FA-8ABD-150246133596}">
      <dgm:prSet/>
      <dgm:spPr/>
      <dgm:t>
        <a:bodyPr/>
        <a:lstStyle/>
        <a:p>
          <a:endParaRPr lang="en-US"/>
        </a:p>
      </dgm:t>
    </dgm:pt>
    <dgm:pt modelId="{1637EB88-1FEC-4EAD-B0F1-FBB2595B26D4}">
      <dgm:prSet custScaleX="119177" custScaleY="115494" custLinFactNeighborX="3314" custLinFactNeighborY="-5232"/>
      <dgm:spPr/>
      <dgm:t>
        <a:bodyPr/>
        <a:lstStyle/>
        <a:p>
          <a:endParaRPr lang="en-US"/>
        </a:p>
      </dgm:t>
    </dgm:pt>
    <dgm:pt modelId="{7FCDB23A-653E-4B74-A6F2-0EE3035F3CD2}" type="parTrans" cxnId="{BFC13D76-B4E4-45A0-A762-6AA62406C879}">
      <dgm:prSet/>
      <dgm:spPr/>
      <dgm:t>
        <a:bodyPr/>
        <a:lstStyle/>
        <a:p>
          <a:endParaRPr lang="fr-BE"/>
        </a:p>
      </dgm:t>
    </dgm:pt>
    <dgm:pt modelId="{6B43F34E-CCD2-4070-9261-83382C77F12B}" type="sibTrans" cxnId="{BFC13D76-B4E4-45A0-A762-6AA62406C879}">
      <dgm:prSet/>
      <dgm:spPr/>
      <dgm:t>
        <a:bodyPr/>
        <a:lstStyle/>
        <a:p>
          <a:endParaRPr lang="fr-BE"/>
        </a:p>
      </dgm:t>
    </dgm:pt>
    <dgm:pt modelId="{37CBB268-3D62-48D5-BA98-8806012B2165}" type="pres">
      <dgm:prSet presAssocID="{44B65539-439F-4680-A17A-F1F98AA8FABA}" presName="matrix" presStyleCnt="0">
        <dgm:presLayoutVars>
          <dgm:chMax val="1"/>
          <dgm:dir/>
          <dgm:resizeHandles val="exact"/>
        </dgm:presLayoutVars>
      </dgm:prSet>
      <dgm:spPr/>
    </dgm:pt>
    <dgm:pt modelId="{65E1AE2F-E7C4-48D4-B266-7713ED682007}" type="pres">
      <dgm:prSet presAssocID="{44B65539-439F-4680-A17A-F1F98AA8FABA}" presName="diamond" presStyleLbl="bgShp" presStyleIdx="0" presStyleCnt="1"/>
      <dgm:spPr/>
    </dgm:pt>
    <dgm:pt modelId="{55376F9A-DE06-4DE8-8581-52857CF36BE0}" type="pres">
      <dgm:prSet presAssocID="{44B65539-439F-4680-A17A-F1F98AA8FABA}" presName="quad1" presStyleLbl="node1" presStyleIdx="0" presStyleCnt="4" custScaleX="111661" custScaleY="116786" custLinFactNeighborX="-52540" custLinFactNeighborY="-3481">
        <dgm:presLayoutVars>
          <dgm:chMax val="0"/>
          <dgm:chPref val="0"/>
          <dgm:bulletEnabled val="1"/>
        </dgm:presLayoutVars>
      </dgm:prSet>
      <dgm:spPr/>
    </dgm:pt>
    <dgm:pt modelId="{E618572A-FC64-4ABE-ABA8-19F486C0D6C9}" type="pres">
      <dgm:prSet presAssocID="{44B65539-439F-4680-A17A-F1F98AA8FABA}" presName="quad2" presStyleLbl="node1" presStyleIdx="1" presStyleCnt="4" custScaleX="119177" custScaleY="115494" custLinFactNeighborX="-42132" custLinFactNeighborY="-5193">
        <dgm:presLayoutVars>
          <dgm:chMax val="0"/>
          <dgm:chPref val="0"/>
          <dgm:bulletEnabled val="1"/>
        </dgm:presLayoutVars>
      </dgm:prSet>
      <dgm:spPr/>
    </dgm:pt>
    <dgm:pt modelId="{0705149E-0FC1-408E-AD95-BCFD03EA574C}" type="pres">
      <dgm:prSet presAssocID="{44B65539-439F-4680-A17A-F1F98AA8FABA}" presName="quad3" presStyleLbl="node1" presStyleIdx="2" presStyleCnt="4" custScaleX="110829" custScaleY="106137" custLinFactNeighborX="-9322" custLinFactNeighborY="-75">
        <dgm:presLayoutVars>
          <dgm:chMax val="0"/>
          <dgm:chPref val="0"/>
          <dgm:bulletEnabled val="1"/>
        </dgm:presLayoutVars>
      </dgm:prSet>
      <dgm:spPr/>
    </dgm:pt>
    <dgm:pt modelId="{902A865B-2193-4458-A1DF-AA1EF4E22F4F}" type="pres">
      <dgm:prSet presAssocID="{44B65539-439F-4680-A17A-F1F98AA8FABA}" presName="quad4" presStyleLbl="node1" presStyleIdx="3" presStyleCnt="4" custScaleX="117081" custScaleY="105448" custLinFactNeighborX="7884" custLinFactNeighborY="610">
        <dgm:presLayoutVars>
          <dgm:chMax val="0"/>
          <dgm:chPref val="0"/>
          <dgm:bulletEnabled val="1"/>
        </dgm:presLayoutVars>
      </dgm:prSet>
      <dgm:spPr/>
    </dgm:pt>
  </dgm:ptLst>
  <dgm:cxnLst>
    <dgm:cxn modelId="{B758621F-4970-48AA-B79C-50329FC13604}" type="presOf" srcId="{BEFAA19B-0AFE-4F52-949D-7D7A4BB3D0A9}" destId="{55376F9A-DE06-4DE8-8581-52857CF36BE0}" srcOrd="0" destOrd="0" presId="urn:microsoft.com/office/officeart/2005/8/layout/matrix3"/>
    <dgm:cxn modelId="{9DF00E2B-F77F-4FEE-8829-1843A86ABA6A}" type="presOf" srcId="{30E490DC-3F3A-449C-90B9-E6DFC7E26423}" destId="{0705149E-0FC1-408E-AD95-BCFD03EA574C}" srcOrd="0" destOrd="0" presId="urn:microsoft.com/office/officeart/2005/8/layout/matrix3"/>
    <dgm:cxn modelId="{3803856C-449C-44A4-88C4-3E93D36093C6}" srcId="{44B65539-439F-4680-A17A-F1F98AA8FABA}" destId="{30E490DC-3F3A-449C-90B9-E6DFC7E26423}" srcOrd="2" destOrd="0" parTransId="{D475F079-063A-457A-8711-AF4249F54B38}" sibTransId="{A0BE2214-2DB1-430E-9445-661CB91BFAFA}"/>
    <dgm:cxn modelId="{BFC13D76-B4E4-45A0-A762-6AA62406C879}" srcId="{44B65539-439F-4680-A17A-F1F98AA8FABA}" destId="{1637EB88-1FEC-4EAD-B0F1-FBB2595B26D4}" srcOrd="4" destOrd="0" parTransId="{7FCDB23A-653E-4B74-A6F2-0EE3035F3CD2}" sibTransId="{6B43F34E-CCD2-4070-9261-83382C77F12B}"/>
    <dgm:cxn modelId="{E40F4786-770E-46CF-9815-3E52EDC349A2}" srcId="{44B65539-439F-4680-A17A-F1F98AA8FABA}" destId="{BEFAA19B-0AFE-4F52-949D-7D7A4BB3D0A9}" srcOrd="0" destOrd="0" parTransId="{4A478F17-CE10-4EDB-A0D7-8D97B9A8AF34}" sibTransId="{720C905A-458C-4A30-8B15-17B95A2A1D1B}"/>
    <dgm:cxn modelId="{F4BF4388-06F2-4F5A-810F-E6586E93E0BC}" type="presOf" srcId="{F342B315-784D-4ACB-97C8-43D31FE941D2}" destId="{902A865B-2193-4458-A1DF-AA1EF4E22F4F}" srcOrd="0" destOrd="0" presId="urn:microsoft.com/office/officeart/2005/8/layout/matrix3"/>
    <dgm:cxn modelId="{F06C5E92-C08D-49FA-8ABD-150246133596}" srcId="{44B65539-439F-4680-A17A-F1F98AA8FABA}" destId="{F342B315-784D-4ACB-97C8-43D31FE941D2}" srcOrd="3" destOrd="0" parTransId="{9E111F42-D703-4F2C-BA43-F376C25CC309}" sibTransId="{20984A51-13D7-4413-B7C4-12E304A64A0E}"/>
    <dgm:cxn modelId="{308E6595-BD18-4EEB-B2E5-9B7C32184E82}" type="presOf" srcId="{44B65539-439F-4680-A17A-F1F98AA8FABA}" destId="{37CBB268-3D62-48D5-BA98-8806012B2165}" srcOrd="0" destOrd="0" presId="urn:microsoft.com/office/officeart/2005/8/layout/matrix3"/>
    <dgm:cxn modelId="{11804A98-FD4D-4515-B09A-541036E4CC2F}" type="presOf" srcId="{029DBB0D-3D1F-46A8-8A19-922445347590}" destId="{E618572A-FC64-4ABE-ABA8-19F486C0D6C9}" srcOrd="0" destOrd="0" presId="urn:microsoft.com/office/officeart/2005/8/layout/matrix3"/>
    <dgm:cxn modelId="{14592DC0-FEF2-4329-A6FF-CFC9F1B93CEB}" srcId="{44B65539-439F-4680-A17A-F1F98AA8FABA}" destId="{029DBB0D-3D1F-46A8-8A19-922445347590}" srcOrd="1" destOrd="0" parTransId="{8E5FB0E2-CCE8-4523-9458-0EEC88855838}" sibTransId="{79291488-63D0-4A98-B25C-ED09AE8A235E}"/>
    <dgm:cxn modelId="{D50B5156-02BA-48B4-AEB4-3FA59C344D7B}" type="presParOf" srcId="{37CBB268-3D62-48D5-BA98-8806012B2165}" destId="{65E1AE2F-E7C4-48D4-B266-7713ED682007}" srcOrd="0" destOrd="0" presId="urn:microsoft.com/office/officeart/2005/8/layout/matrix3"/>
    <dgm:cxn modelId="{72F67B20-6921-40E1-957B-FDDF44EA30DB}" type="presParOf" srcId="{37CBB268-3D62-48D5-BA98-8806012B2165}" destId="{55376F9A-DE06-4DE8-8581-52857CF36BE0}" srcOrd="1" destOrd="0" presId="urn:microsoft.com/office/officeart/2005/8/layout/matrix3"/>
    <dgm:cxn modelId="{5F820268-FAA3-4F94-9F6E-A264DD2EF0CC}" type="presParOf" srcId="{37CBB268-3D62-48D5-BA98-8806012B2165}" destId="{E618572A-FC64-4ABE-ABA8-19F486C0D6C9}" srcOrd="2" destOrd="0" presId="urn:microsoft.com/office/officeart/2005/8/layout/matrix3"/>
    <dgm:cxn modelId="{29FE2A3E-37D7-43B7-B63F-48245BE11AC2}" type="presParOf" srcId="{37CBB268-3D62-48D5-BA98-8806012B2165}" destId="{0705149E-0FC1-408E-AD95-BCFD03EA574C}" srcOrd="3" destOrd="0" presId="urn:microsoft.com/office/officeart/2005/8/layout/matrix3"/>
    <dgm:cxn modelId="{4A29ADAB-4F7E-45DB-9D40-BB7F7E4F491E}" type="presParOf" srcId="{37CBB268-3D62-48D5-BA98-8806012B2165}" destId="{902A865B-2193-4458-A1DF-AA1EF4E22F4F}" srcOrd="4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4B65539-439F-4680-A17A-F1F98AA8FABA}" type="doc">
      <dgm:prSet loTypeId="urn:microsoft.com/office/officeart/2005/8/layout/matrix3" loCatId="matrix" qsTypeId="urn:microsoft.com/office/officeart/2005/8/quickstyle/3d1" qsCatId="3D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BEFAA19B-0AFE-4F52-949D-7D7A4BB3D0A9}">
      <dgm:prSet/>
      <dgm:spPr/>
      <dgm:t>
        <a:bodyPr/>
        <a:lstStyle/>
        <a:p>
          <a:r>
            <a:rPr lang="fr-FR" dirty="0"/>
            <a:t>L’identification du patient (nom, prénom et numéro national).</a:t>
          </a:r>
          <a:endParaRPr lang="en-US" dirty="0"/>
        </a:p>
      </dgm:t>
    </dgm:pt>
    <dgm:pt modelId="{4A478F17-CE10-4EDB-A0D7-8D97B9A8AF34}" type="parTrans" cxnId="{E40F4786-770E-46CF-9815-3E52EDC349A2}">
      <dgm:prSet/>
      <dgm:spPr/>
      <dgm:t>
        <a:bodyPr/>
        <a:lstStyle/>
        <a:p>
          <a:endParaRPr lang="en-US"/>
        </a:p>
      </dgm:t>
    </dgm:pt>
    <dgm:pt modelId="{720C905A-458C-4A30-8B15-17B95A2A1D1B}" type="sibTrans" cxnId="{E40F4786-770E-46CF-9815-3E52EDC349A2}">
      <dgm:prSet/>
      <dgm:spPr/>
      <dgm:t>
        <a:bodyPr/>
        <a:lstStyle/>
        <a:p>
          <a:endParaRPr lang="en-US"/>
        </a:p>
      </dgm:t>
    </dgm:pt>
    <dgm:pt modelId="{029DBB0D-3D1F-46A8-8A19-922445347590}">
      <dgm:prSet/>
      <dgm:spPr/>
      <dgm:t>
        <a:bodyPr/>
        <a:lstStyle/>
        <a:p>
          <a:r>
            <a:rPr lang="fr-FR" dirty="0"/>
            <a:t>La date de début </a:t>
          </a:r>
          <a:r>
            <a:rPr lang="fr-FR" u="sng" dirty="0"/>
            <a:t>et de fin </a:t>
          </a:r>
          <a:r>
            <a:rPr lang="fr-FR" dirty="0"/>
            <a:t>de l’incapacité de travail.</a:t>
          </a:r>
          <a:endParaRPr lang="en-US" dirty="0"/>
        </a:p>
      </dgm:t>
    </dgm:pt>
    <dgm:pt modelId="{8E5FB0E2-CCE8-4523-9458-0EEC88855838}" type="parTrans" cxnId="{14592DC0-FEF2-4329-A6FF-CFC9F1B93CEB}">
      <dgm:prSet/>
      <dgm:spPr/>
      <dgm:t>
        <a:bodyPr/>
        <a:lstStyle/>
        <a:p>
          <a:endParaRPr lang="en-US"/>
        </a:p>
      </dgm:t>
    </dgm:pt>
    <dgm:pt modelId="{79291488-63D0-4A98-B25C-ED09AE8A235E}" type="sibTrans" cxnId="{14592DC0-FEF2-4329-A6FF-CFC9F1B93CEB}">
      <dgm:prSet/>
      <dgm:spPr/>
      <dgm:t>
        <a:bodyPr/>
        <a:lstStyle/>
        <a:p>
          <a:endParaRPr lang="en-US"/>
        </a:p>
      </dgm:t>
    </dgm:pt>
    <dgm:pt modelId="{30E490DC-3F3A-449C-90B9-E6DFC7E26423}">
      <dgm:prSet/>
      <dgm:spPr/>
      <dgm:t>
        <a:bodyPr/>
        <a:lstStyle/>
        <a:p>
          <a:r>
            <a:rPr lang="fr-FR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Le diagnostic </a:t>
          </a:r>
          <a:r>
            <a:rPr lang="fr-FR" dirty="0"/>
            <a:t>(</a:t>
          </a:r>
          <a:r>
            <a:rPr lang="fr-FR" b="1" dirty="0"/>
            <a:t>«</a:t>
          </a:r>
          <a:r>
            <a:rPr lang="fr-FR" dirty="0"/>
            <a:t> </a:t>
          </a:r>
          <a:r>
            <a:rPr lang="fr-FR" b="1" dirty="0"/>
            <a:t>Maladie » n’est pas suffisant</a:t>
          </a:r>
          <a:r>
            <a:rPr lang="fr-FR" dirty="0"/>
            <a:t>)</a:t>
          </a:r>
          <a:endParaRPr lang="en-US" dirty="0"/>
        </a:p>
      </dgm:t>
    </dgm:pt>
    <dgm:pt modelId="{D475F079-063A-457A-8711-AF4249F54B38}" type="parTrans" cxnId="{3803856C-449C-44A4-88C4-3E93D36093C6}">
      <dgm:prSet/>
      <dgm:spPr/>
      <dgm:t>
        <a:bodyPr/>
        <a:lstStyle/>
        <a:p>
          <a:endParaRPr lang="en-US"/>
        </a:p>
      </dgm:t>
    </dgm:pt>
    <dgm:pt modelId="{A0BE2214-2DB1-430E-9445-661CB91BFAFA}" type="sibTrans" cxnId="{3803856C-449C-44A4-88C4-3E93D36093C6}">
      <dgm:prSet/>
      <dgm:spPr/>
      <dgm:t>
        <a:bodyPr/>
        <a:lstStyle/>
        <a:p>
          <a:endParaRPr lang="en-US"/>
        </a:p>
      </dgm:t>
    </dgm:pt>
    <dgm:pt modelId="{F342B315-784D-4ACB-97C8-43D31FE941D2}">
      <dgm:prSet/>
      <dgm:spPr/>
      <dgm:t>
        <a:bodyPr/>
        <a:lstStyle/>
        <a:p>
          <a:r>
            <a:rPr lang="fr-FR" dirty="0"/>
            <a:t>La signature, la date de signature et le cachet du médecin.</a:t>
          </a:r>
          <a:endParaRPr lang="en-US" dirty="0"/>
        </a:p>
      </dgm:t>
    </dgm:pt>
    <dgm:pt modelId="{9E111F42-D703-4F2C-BA43-F376C25CC309}" type="parTrans" cxnId="{F06C5E92-C08D-49FA-8ABD-150246133596}">
      <dgm:prSet/>
      <dgm:spPr/>
      <dgm:t>
        <a:bodyPr/>
        <a:lstStyle/>
        <a:p>
          <a:endParaRPr lang="en-US"/>
        </a:p>
      </dgm:t>
    </dgm:pt>
    <dgm:pt modelId="{20984A51-13D7-4413-B7C4-12E304A64A0E}" type="sibTrans" cxnId="{F06C5E92-C08D-49FA-8ABD-150246133596}">
      <dgm:prSet/>
      <dgm:spPr/>
      <dgm:t>
        <a:bodyPr/>
        <a:lstStyle/>
        <a:p>
          <a:endParaRPr lang="en-US"/>
        </a:p>
      </dgm:t>
    </dgm:pt>
    <dgm:pt modelId="{37CBB268-3D62-48D5-BA98-8806012B2165}" type="pres">
      <dgm:prSet presAssocID="{44B65539-439F-4680-A17A-F1F98AA8FABA}" presName="matrix" presStyleCnt="0">
        <dgm:presLayoutVars>
          <dgm:chMax val="1"/>
          <dgm:dir/>
          <dgm:resizeHandles val="exact"/>
        </dgm:presLayoutVars>
      </dgm:prSet>
      <dgm:spPr/>
    </dgm:pt>
    <dgm:pt modelId="{65E1AE2F-E7C4-48D4-B266-7713ED682007}" type="pres">
      <dgm:prSet presAssocID="{44B65539-439F-4680-A17A-F1F98AA8FABA}" presName="diamond" presStyleLbl="bgShp" presStyleIdx="0" presStyleCnt="1"/>
      <dgm:spPr/>
    </dgm:pt>
    <dgm:pt modelId="{55376F9A-DE06-4DE8-8581-52857CF36BE0}" type="pres">
      <dgm:prSet presAssocID="{44B65539-439F-4680-A17A-F1F98AA8FABA}" presName="quad1" presStyleLbl="node1" presStyleIdx="0" presStyleCnt="4" custScaleX="111661" custScaleY="116786" custLinFactNeighborX="-7794" custLinFactNeighborY="-5232">
        <dgm:presLayoutVars>
          <dgm:chMax val="0"/>
          <dgm:chPref val="0"/>
          <dgm:bulletEnabled val="1"/>
        </dgm:presLayoutVars>
      </dgm:prSet>
      <dgm:spPr/>
    </dgm:pt>
    <dgm:pt modelId="{E618572A-FC64-4ABE-ABA8-19F486C0D6C9}" type="pres">
      <dgm:prSet presAssocID="{44B65539-439F-4680-A17A-F1F98AA8FABA}" presName="quad2" presStyleLbl="node1" presStyleIdx="1" presStyleCnt="4" custScaleX="119177" custScaleY="115494" custLinFactNeighborX="3314" custLinFactNeighborY="-5232">
        <dgm:presLayoutVars>
          <dgm:chMax val="0"/>
          <dgm:chPref val="0"/>
          <dgm:bulletEnabled val="1"/>
        </dgm:presLayoutVars>
      </dgm:prSet>
      <dgm:spPr/>
    </dgm:pt>
    <dgm:pt modelId="{0705149E-0FC1-408E-AD95-BCFD03EA574C}" type="pres">
      <dgm:prSet presAssocID="{44B65539-439F-4680-A17A-F1F98AA8FABA}" presName="quad3" presStyleLbl="node1" presStyleIdx="2" presStyleCnt="4" custScaleX="110829" custScaleY="106137" custLinFactNeighborX="-9322" custLinFactNeighborY="-75">
        <dgm:presLayoutVars>
          <dgm:chMax val="0"/>
          <dgm:chPref val="0"/>
          <dgm:bulletEnabled val="1"/>
        </dgm:presLayoutVars>
      </dgm:prSet>
      <dgm:spPr/>
    </dgm:pt>
    <dgm:pt modelId="{902A865B-2193-4458-A1DF-AA1EF4E22F4F}" type="pres">
      <dgm:prSet presAssocID="{44B65539-439F-4680-A17A-F1F98AA8FABA}" presName="quad4" presStyleLbl="node1" presStyleIdx="3" presStyleCnt="4" custScaleX="117081" custScaleY="105448" custLinFactNeighborX="7884" custLinFactNeighborY="610">
        <dgm:presLayoutVars>
          <dgm:chMax val="0"/>
          <dgm:chPref val="0"/>
          <dgm:bulletEnabled val="1"/>
        </dgm:presLayoutVars>
      </dgm:prSet>
      <dgm:spPr/>
    </dgm:pt>
  </dgm:ptLst>
  <dgm:cxnLst>
    <dgm:cxn modelId="{B758621F-4970-48AA-B79C-50329FC13604}" type="presOf" srcId="{BEFAA19B-0AFE-4F52-949D-7D7A4BB3D0A9}" destId="{55376F9A-DE06-4DE8-8581-52857CF36BE0}" srcOrd="0" destOrd="0" presId="urn:microsoft.com/office/officeart/2005/8/layout/matrix3"/>
    <dgm:cxn modelId="{9DF00E2B-F77F-4FEE-8829-1843A86ABA6A}" type="presOf" srcId="{30E490DC-3F3A-449C-90B9-E6DFC7E26423}" destId="{0705149E-0FC1-408E-AD95-BCFD03EA574C}" srcOrd="0" destOrd="0" presId="urn:microsoft.com/office/officeart/2005/8/layout/matrix3"/>
    <dgm:cxn modelId="{3803856C-449C-44A4-88C4-3E93D36093C6}" srcId="{44B65539-439F-4680-A17A-F1F98AA8FABA}" destId="{30E490DC-3F3A-449C-90B9-E6DFC7E26423}" srcOrd="2" destOrd="0" parTransId="{D475F079-063A-457A-8711-AF4249F54B38}" sibTransId="{A0BE2214-2DB1-430E-9445-661CB91BFAFA}"/>
    <dgm:cxn modelId="{E40F4786-770E-46CF-9815-3E52EDC349A2}" srcId="{44B65539-439F-4680-A17A-F1F98AA8FABA}" destId="{BEFAA19B-0AFE-4F52-949D-7D7A4BB3D0A9}" srcOrd="0" destOrd="0" parTransId="{4A478F17-CE10-4EDB-A0D7-8D97B9A8AF34}" sibTransId="{720C905A-458C-4A30-8B15-17B95A2A1D1B}"/>
    <dgm:cxn modelId="{F4BF4388-06F2-4F5A-810F-E6586E93E0BC}" type="presOf" srcId="{F342B315-784D-4ACB-97C8-43D31FE941D2}" destId="{902A865B-2193-4458-A1DF-AA1EF4E22F4F}" srcOrd="0" destOrd="0" presId="urn:microsoft.com/office/officeart/2005/8/layout/matrix3"/>
    <dgm:cxn modelId="{F06C5E92-C08D-49FA-8ABD-150246133596}" srcId="{44B65539-439F-4680-A17A-F1F98AA8FABA}" destId="{F342B315-784D-4ACB-97C8-43D31FE941D2}" srcOrd="3" destOrd="0" parTransId="{9E111F42-D703-4F2C-BA43-F376C25CC309}" sibTransId="{20984A51-13D7-4413-B7C4-12E304A64A0E}"/>
    <dgm:cxn modelId="{308E6595-BD18-4EEB-B2E5-9B7C32184E82}" type="presOf" srcId="{44B65539-439F-4680-A17A-F1F98AA8FABA}" destId="{37CBB268-3D62-48D5-BA98-8806012B2165}" srcOrd="0" destOrd="0" presId="urn:microsoft.com/office/officeart/2005/8/layout/matrix3"/>
    <dgm:cxn modelId="{11804A98-FD4D-4515-B09A-541036E4CC2F}" type="presOf" srcId="{029DBB0D-3D1F-46A8-8A19-922445347590}" destId="{E618572A-FC64-4ABE-ABA8-19F486C0D6C9}" srcOrd="0" destOrd="0" presId="urn:microsoft.com/office/officeart/2005/8/layout/matrix3"/>
    <dgm:cxn modelId="{14592DC0-FEF2-4329-A6FF-CFC9F1B93CEB}" srcId="{44B65539-439F-4680-A17A-F1F98AA8FABA}" destId="{029DBB0D-3D1F-46A8-8A19-922445347590}" srcOrd="1" destOrd="0" parTransId="{8E5FB0E2-CCE8-4523-9458-0EEC88855838}" sibTransId="{79291488-63D0-4A98-B25C-ED09AE8A235E}"/>
    <dgm:cxn modelId="{D50B5156-02BA-48B4-AEB4-3FA59C344D7B}" type="presParOf" srcId="{37CBB268-3D62-48D5-BA98-8806012B2165}" destId="{65E1AE2F-E7C4-48D4-B266-7713ED682007}" srcOrd="0" destOrd="0" presId="urn:microsoft.com/office/officeart/2005/8/layout/matrix3"/>
    <dgm:cxn modelId="{72F67B20-6921-40E1-957B-FDDF44EA30DB}" type="presParOf" srcId="{37CBB268-3D62-48D5-BA98-8806012B2165}" destId="{55376F9A-DE06-4DE8-8581-52857CF36BE0}" srcOrd="1" destOrd="0" presId="urn:microsoft.com/office/officeart/2005/8/layout/matrix3"/>
    <dgm:cxn modelId="{5F820268-FAA3-4F94-9F6E-A264DD2EF0CC}" type="presParOf" srcId="{37CBB268-3D62-48D5-BA98-8806012B2165}" destId="{E618572A-FC64-4ABE-ABA8-19F486C0D6C9}" srcOrd="2" destOrd="0" presId="urn:microsoft.com/office/officeart/2005/8/layout/matrix3"/>
    <dgm:cxn modelId="{29FE2A3E-37D7-43B7-B63F-48245BE11AC2}" type="presParOf" srcId="{37CBB268-3D62-48D5-BA98-8806012B2165}" destId="{0705149E-0FC1-408E-AD95-BCFD03EA574C}" srcOrd="3" destOrd="0" presId="urn:microsoft.com/office/officeart/2005/8/layout/matrix3"/>
    <dgm:cxn modelId="{4A29ADAB-4F7E-45DB-9D40-BB7F7E4F491E}" type="presParOf" srcId="{37CBB268-3D62-48D5-BA98-8806012B2165}" destId="{902A865B-2193-4458-A1DF-AA1EF4E22F4F}" srcOrd="4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5E1AE2F-E7C4-48D4-B266-7713ED682007}">
      <dsp:nvSpPr>
        <dsp:cNvPr id="0" name=""/>
        <dsp:cNvSpPr/>
      </dsp:nvSpPr>
      <dsp:spPr>
        <a:xfrm>
          <a:off x="1274250" y="0"/>
          <a:ext cx="3849625" cy="3849625"/>
        </a:xfrm>
        <a:prstGeom prst="diamond">
          <a:avLst/>
        </a:prstGeom>
        <a:gradFill rotWithShape="0">
          <a:gsLst>
            <a:gs pos="0">
              <a:schemeClr val="accent2">
                <a:tint val="4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tint val="4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tint val="4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/>
      </dsp:style>
    </dsp:sp>
    <dsp:sp modelId="{55376F9A-DE06-4DE8-8581-52857CF36BE0}">
      <dsp:nvSpPr>
        <dsp:cNvPr id="0" name=""/>
        <dsp:cNvSpPr/>
      </dsp:nvSpPr>
      <dsp:spPr>
        <a:xfrm>
          <a:off x="763616" y="187443"/>
          <a:ext cx="1676426" cy="175337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800" kern="1200" dirty="0"/>
            <a:t>Votre identification</a:t>
          </a:r>
          <a:endParaRPr lang="en-US" sz="1800" kern="1200" dirty="0"/>
        </a:p>
      </dsp:txBody>
      <dsp:txXfrm>
        <a:off x="845452" y="269279"/>
        <a:ext cx="1512754" cy="1589698"/>
      </dsp:txXfrm>
    </dsp:sp>
    <dsp:sp modelId="{E618572A-FC64-4ABE-ABA8-19F486C0D6C9}">
      <dsp:nvSpPr>
        <dsp:cNvPr id="0" name=""/>
        <dsp:cNvSpPr/>
      </dsp:nvSpPr>
      <dsp:spPr>
        <a:xfrm>
          <a:off x="2480299" y="171439"/>
          <a:ext cx="1789268" cy="1733973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600" b="0" i="0" kern="1200" dirty="0">
              <a:solidFill>
                <a:schemeClr val="bg1"/>
              </a:solidFill>
              <a:effectLst/>
              <a:latin typeface="FiraSans"/>
            </a:rPr>
            <a:t>la durée probable de l’incapacité de travail</a:t>
          </a:r>
          <a:endParaRPr lang="en-US" sz="1600" kern="1200" dirty="0">
            <a:solidFill>
              <a:schemeClr val="bg1"/>
            </a:solidFill>
          </a:endParaRPr>
        </a:p>
      </dsp:txBody>
      <dsp:txXfrm>
        <a:off x="2564945" y="256085"/>
        <a:ext cx="1619976" cy="1564681"/>
      </dsp:txXfrm>
    </dsp:sp>
    <dsp:sp modelId="{0705149E-0FC1-408E-AD95-BCFD03EA574C}">
      <dsp:nvSpPr>
        <dsp:cNvPr id="0" name=""/>
        <dsp:cNvSpPr/>
      </dsp:nvSpPr>
      <dsp:spPr>
        <a:xfrm>
          <a:off x="1418717" y="1935361"/>
          <a:ext cx="1663935" cy="1593491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600" b="0" i="0" kern="1200" dirty="0">
              <a:solidFill>
                <a:schemeClr val="bg1"/>
              </a:solidFill>
              <a:effectLst/>
              <a:latin typeface="FiraSans"/>
            </a:rPr>
            <a:t>S’il s’agit d’une rechute ou d’une nouvelle maladie</a:t>
          </a:r>
          <a:r>
            <a:rPr lang="fr-FR" sz="1300" b="0" i="0" kern="1200" dirty="0">
              <a:solidFill>
                <a:schemeClr val="bg1"/>
              </a:solidFill>
              <a:effectLst/>
              <a:latin typeface="FiraSans"/>
            </a:rPr>
            <a:t> </a:t>
          </a:r>
          <a:r>
            <a:rPr lang="fr-FR" sz="1300" b="0" i="0" kern="1200" dirty="0">
              <a:solidFill>
                <a:srgbClr val="2A3238"/>
              </a:solidFill>
              <a:effectLst/>
              <a:latin typeface="FiraSans"/>
            </a:rPr>
            <a:t>(si la maladie débute peu après une maladie précédente)</a:t>
          </a:r>
          <a:endParaRPr lang="en-US" sz="1300" kern="1200" dirty="0"/>
        </a:p>
      </dsp:txBody>
      <dsp:txXfrm>
        <a:off x="1496505" y="2013149"/>
        <a:ext cx="1508359" cy="1437915"/>
      </dsp:txXfrm>
    </dsp:sp>
    <dsp:sp modelId="{902A865B-2193-4458-A1DF-AA1EF4E22F4F}">
      <dsp:nvSpPr>
        <dsp:cNvPr id="0" name=""/>
        <dsp:cNvSpPr/>
      </dsp:nvSpPr>
      <dsp:spPr>
        <a:xfrm>
          <a:off x="3246950" y="1950818"/>
          <a:ext cx="1757799" cy="1583147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700" kern="1200" dirty="0"/>
            <a:t>La signature, la date de signature et le cachet du médecin.</a:t>
          </a:r>
          <a:endParaRPr lang="en-US" sz="1700" kern="1200" dirty="0"/>
        </a:p>
      </dsp:txBody>
      <dsp:txXfrm>
        <a:off x="3324233" y="2028101"/>
        <a:ext cx="1603233" cy="142858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5E1AE2F-E7C4-48D4-B266-7713ED682007}">
      <dsp:nvSpPr>
        <dsp:cNvPr id="0" name=""/>
        <dsp:cNvSpPr/>
      </dsp:nvSpPr>
      <dsp:spPr>
        <a:xfrm>
          <a:off x="1274250" y="0"/>
          <a:ext cx="3849625" cy="3849625"/>
        </a:xfrm>
        <a:prstGeom prst="diamond">
          <a:avLst/>
        </a:prstGeom>
        <a:gradFill rotWithShape="0">
          <a:gsLst>
            <a:gs pos="0">
              <a:schemeClr val="accent2">
                <a:tint val="4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tint val="4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tint val="4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/>
      </dsp:style>
    </dsp:sp>
    <dsp:sp modelId="{55376F9A-DE06-4DE8-8581-52857CF36BE0}">
      <dsp:nvSpPr>
        <dsp:cNvPr id="0" name=""/>
        <dsp:cNvSpPr/>
      </dsp:nvSpPr>
      <dsp:spPr>
        <a:xfrm>
          <a:off x="1435412" y="161154"/>
          <a:ext cx="1676426" cy="175337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700" kern="1200" dirty="0"/>
            <a:t>L’identification du patient (nom, prénom et numéro national).</a:t>
          </a:r>
          <a:endParaRPr lang="en-US" sz="1700" kern="1200" dirty="0"/>
        </a:p>
      </dsp:txBody>
      <dsp:txXfrm>
        <a:off x="1517248" y="242990"/>
        <a:ext cx="1512754" cy="1589698"/>
      </dsp:txXfrm>
    </dsp:sp>
    <dsp:sp modelId="{E618572A-FC64-4ABE-ABA8-19F486C0D6C9}">
      <dsp:nvSpPr>
        <dsp:cNvPr id="0" name=""/>
        <dsp:cNvSpPr/>
      </dsp:nvSpPr>
      <dsp:spPr>
        <a:xfrm>
          <a:off x="3162604" y="170853"/>
          <a:ext cx="1789268" cy="1733973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700" kern="1200" dirty="0"/>
            <a:t>La date de début </a:t>
          </a:r>
          <a:r>
            <a:rPr lang="fr-FR" sz="1700" u="sng" kern="1200" dirty="0"/>
            <a:t>et de fin </a:t>
          </a:r>
          <a:r>
            <a:rPr lang="fr-FR" sz="1700" kern="1200" dirty="0"/>
            <a:t>de l’incapacité de travail.</a:t>
          </a:r>
          <a:endParaRPr lang="en-US" sz="1700" kern="1200" dirty="0"/>
        </a:p>
      </dsp:txBody>
      <dsp:txXfrm>
        <a:off x="3247250" y="255499"/>
        <a:ext cx="1619976" cy="1564681"/>
      </dsp:txXfrm>
    </dsp:sp>
    <dsp:sp modelId="{0705149E-0FC1-408E-AD95-BCFD03EA574C}">
      <dsp:nvSpPr>
        <dsp:cNvPr id="0" name=""/>
        <dsp:cNvSpPr/>
      </dsp:nvSpPr>
      <dsp:spPr>
        <a:xfrm>
          <a:off x="1418717" y="1935361"/>
          <a:ext cx="1663935" cy="1593491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700" b="1" kern="1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Le diagnostic </a:t>
          </a:r>
          <a:r>
            <a:rPr lang="fr-FR" sz="1700" kern="1200" dirty="0"/>
            <a:t>(</a:t>
          </a:r>
          <a:r>
            <a:rPr lang="fr-FR" sz="1700" b="1" kern="1200" dirty="0"/>
            <a:t>«</a:t>
          </a:r>
          <a:r>
            <a:rPr lang="fr-FR" sz="1700" kern="1200" dirty="0"/>
            <a:t> </a:t>
          </a:r>
          <a:r>
            <a:rPr lang="fr-FR" sz="1700" b="1" kern="1200" dirty="0"/>
            <a:t>Maladie » n’est pas suffisant</a:t>
          </a:r>
          <a:r>
            <a:rPr lang="fr-FR" sz="1700" kern="1200" dirty="0"/>
            <a:t>)</a:t>
          </a:r>
          <a:endParaRPr lang="en-US" sz="1700" kern="1200" dirty="0"/>
        </a:p>
      </dsp:txBody>
      <dsp:txXfrm>
        <a:off x="1496505" y="2013149"/>
        <a:ext cx="1508359" cy="1437915"/>
      </dsp:txXfrm>
    </dsp:sp>
    <dsp:sp modelId="{902A865B-2193-4458-A1DF-AA1EF4E22F4F}">
      <dsp:nvSpPr>
        <dsp:cNvPr id="0" name=""/>
        <dsp:cNvSpPr/>
      </dsp:nvSpPr>
      <dsp:spPr>
        <a:xfrm>
          <a:off x="3246950" y="1950818"/>
          <a:ext cx="1757799" cy="1583147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700" kern="1200" dirty="0"/>
            <a:t>La signature, la date de signature et le cachet du médecin.</a:t>
          </a:r>
          <a:endParaRPr lang="en-US" sz="1700" kern="1200" dirty="0"/>
        </a:p>
      </dsp:txBody>
      <dsp:txXfrm>
        <a:off x="3324233" y="2028101"/>
        <a:ext cx="1603233" cy="142858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BE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E1F869-CA9F-443B-8748-59AEC04417A5}" type="datetimeFigureOut">
              <a:rPr lang="fr-BE" smtClean="0"/>
              <a:t>13-12-23</a:t>
            </a:fld>
            <a:endParaRPr lang="fr-BE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BE" dirty="0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BE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952AF1-D6E9-497E-A7E9-7A5D9FCE5382}" type="slidenum">
              <a:rPr lang="fr-BE" smtClean="0"/>
              <a:t>‹N°›</a:t>
            </a:fld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34072690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8A3A98B-2925-A483-6B9C-7CAAF51C4F9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103215FD-9F35-7E0A-EC1C-460EBF836D2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fr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D21147F-7A84-51D2-CC37-FA61E6F12C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BE794B-2E0D-43BF-970B-AFF8CD69C517}" type="datetime6">
              <a:rPr lang="fr-BE" smtClean="0"/>
              <a:t>décembre 23</a:t>
            </a:fld>
            <a:endParaRPr lang="fr-BE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1A3A839-A1D3-F6EF-44EE-10677229DB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© SOS BURNOUT BELGIQUE                 </a:t>
            </a:r>
            <a:endParaRPr lang="fr-BE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393F180-7166-A721-CB75-93E2BA29E8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63F82-CBC7-4857-AA84-F0F7BDA99637}" type="slidenum">
              <a:rPr lang="fr-BE" smtClean="0"/>
              <a:t>‹N°›</a:t>
            </a:fld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6469832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C718251-9398-D16C-03AD-8BA91A2E91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1ECA08D5-E729-2D9D-253C-1BD98E37E2E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BDE3EBE-524C-B6E3-1C94-80276F7AF4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25EED-1D37-4153-9522-150542349B7A}" type="datetime6">
              <a:rPr lang="fr-BE" smtClean="0"/>
              <a:t>décembre 23</a:t>
            </a:fld>
            <a:endParaRPr lang="fr-BE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9EC1698-B21B-51DB-B269-0EC97D9D95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© SOS BURNOUT BELGIQUE                 </a:t>
            </a:r>
            <a:endParaRPr lang="fr-BE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FDE3C64-0B8A-7569-9602-EE78A81122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63F82-CBC7-4857-AA84-F0F7BDA99637}" type="slidenum">
              <a:rPr lang="fr-BE" smtClean="0"/>
              <a:t>‹N°›</a:t>
            </a:fld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2871524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8E64D887-ED9E-A9B1-1685-D40D1CBFAE3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09A032D1-F36F-8CEB-C329-9DDEC98B9E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F1EAFA5-C44A-C4A4-9DDB-09A3E784DD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7B262-9870-4532-B1BF-FDE52BF41F48}" type="datetime6">
              <a:rPr lang="fr-BE" smtClean="0"/>
              <a:t>décembre 23</a:t>
            </a:fld>
            <a:endParaRPr lang="fr-BE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63B72C9-0A1E-0E4E-3F9E-700F92F691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© SOS BURNOUT BELGIQUE                 </a:t>
            </a:r>
            <a:endParaRPr lang="fr-BE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087D1DA-F202-BE51-B9FA-7E7CDAB0D8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63F82-CBC7-4857-AA84-F0F7BDA99637}" type="slidenum">
              <a:rPr lang="fr-BE" smtClean="0"/>
              <a:t>‹N°›</a:t>
            </a:fld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5941402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04FAF31-4F71-2CC1-F233-9F561E2F41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34DCBF1-45E0-CA50-53A7-22CEE3AA44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92A9DB6-0D5C-679B-A14E-89D0C8239B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26CB0-A91C-4D1F-86C0-B41E036D824A}" type="datetime6">
              <a:rPr lang="fr-BE" smtClean="0"/>
              <a:t>décembre 23</a:t>
            </a:fld>
            <a:endParaRPr lang="fr-BE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9390DD1-BF9C-37B2-6068-77EA1CDF22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© SOS BURNOUT BELGIQUE                 </a:t>
            </a:r>
            <a:endParaRPr lang="fr-BE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EB5ADF3-2D31-DF32-4F55-51EACE3172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63F82-CBC7-4857-AA84-F0F7BDA99637}" type="slidenum">
              <a:rPr lang="fr-BE" smtClean="0"/>
              <a:t>‹N°›</a:t>
            </a:fld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730997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ECD36C5-B040-42E7-C640-EC1D378852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F85F267B-85D4-BD6F-6DCB-70901A2D51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5CD25B2-232B-8349-2B1E-4722F55243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248B69-259A-431E-8FBC-C31D1144683E}" type="datetime6">
              <a:rPr lang="fr-BE" smtClean="0"/>
              <a:t>décembre 23</a:t>
            </a:fld>
            <a:endParaRPr lang="fr-BE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3E77B45-917F-2082-C232-FAA054F84D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© SOS BURNOUT BELGIQUE                 </a:t>
            </a:r>
            <a:endParaRPr lang="fr-BE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5AFBDD4-DB72-58AF-2C5E-F51BFBD208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63F82-CBC7-4857-AA84-F0F7BDA99637}" type="slidenum">
              <a:rPr lang="fr-BE" smtClean="0"/>
              <a:t>‹N°›</a:t>
            </a:fld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20046490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03EABDF-8348-12D6-64AE-5EFDB47F65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E656566-EA44-4D69-044B-0D7A4BCC650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41B829EB-00A9-019D-6E48-D0C191673D9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82F6D0E-1D24-8AF4-090E-CEF24BB87B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AA357-8B96-4DC5-80AF-2903946C2E36}" type="datetime6">
              <a:rPr lang="fr-BE" smtClean="0"/>
              <a:t>décembre 23</a:t>
            </a:fld>
            <a:endParaRPr lang="fr-BE" dirty="0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3147AEC4-F422-DCC4-4628-255386084B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© SOS BURNOUT BELGIQUE                 </a:t>
            </a:r>
            <a:endParaRPr lang="fr-BE" dirty="0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D594B67-CDB8-F271-4C7B-4751064C08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63F82-CBC7-4857-AA84-F0F7BDA99637}" type="slidenum">
              <a:rPr lang="fr-BE" smtClean="0"/>
              <a:t>‹N°›</a:t>
            </a:fld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39779551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C7DC0C8-B3AD-C20A-71C6-CD55558FCC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445C132-B0D0-8B1D-C298-896A87B76D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D0B163C6-A869-4A6B-01DB-852F6E583DE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C0966EA8-B55A-F110-DC54-10C63088C0E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D4F41C33-2F32-D3BA-601E-DAC98471A48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9BBE62D9-B6D2-742A-4BD5-C743990955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14BA4-006A-4185-9EB9-7C66FE3B7AA1}" type="datetime6">
              <a:rPr lang="fr-BE" smtClean="0"/>
              <a:t>décembre 23</a:t>
            </a:fld>
            <a:endParaRPr lang="fr-BE" dirty="0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6EB6C126-3F76-8F58-0F7C-CB4571CF91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© SOS BURNOUT BELGIQUE                 </a:t>
            </a:r>
            <a:endParaRPr lang="fr-BE" dirty="0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60670CA4-50AA-212B-580D-03870D248C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63F82-CBC7-4857-AA84-F0F7BDA99637}" type="slidenum">
              <a:rPr lang="fr-BE" smtClean="0"/>
              <a:t>‹N°›</a:t>
            </a:fld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23263723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DA219F3-670D-B118-AC28-90E252E6DC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24ED475E-DB98-C640-3767-58AF0DC8AA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0F982-6C8C-40FA-B9A4-F474B45EC512}" type="datetime6">
              <a:rPr lang="fr-BE" smtClean="0"/>
              <a:t>décembre 23</a:t>
            </a:fld>
            <a:endParaRPr lang="fr-BE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72F022E6-DDEE-A402-35DE-059FFF4136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© SOS BURNOUT BELGIQUE                 </a:t>
            </a:r>
            <a:endParaRPr lang="fr-BE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03769B97-74DE-98B1-1270-30024AC141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63F82-CBC7-4857-AA84-F0F7BDA99637}" type="slidenum">
              <a:rPr lang="fr-BE" smtClean="0"/>
              <a:t>‹N°›</a:t>
            </a:fld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34937563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429BDEB4-E406-EA47-2BCF-4AFE3D0860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95801-3924-44E0-83B7-B2454E5E22F0}" type="datetime6">
              <a:rPr lang="fr-BE" smtClean="0"/>
              <a:t>décembre 23</a:t>
            </a:fld>
            <a:endParaRPr lang="fr-BE" dirty="0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2E348D63-45D6-30B3-276E-105BCD5C09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© SOS BURNOUT BELGIQUE                 </a:t>
            </a:r>
            <a:endParaRPr lang="fr-BE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12EDF1C7-E91B-D6ED-68B4-B7F7AECEB3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63F82-CBC7-4857-AA84-F0F7BDA99637}" type="slidenum">
              <a:rPr lang="fr-BE" smtClean="0"/>
              <a:t>‹N°›</a:t>
            </a:fld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17239016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A7D03BC-9D00-1A53-0C39-95F1871083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11EA984-C144-3AAC-DC40-168525F54D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400CDCE9-1D38-586C-48C7-0862F72D86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8CA32B16-B9A2-3BF6-BF00-36F285F935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A2CDC-2725-49EE-9F16-E92CC6CCC3D7}" type="datetime6">
              <a:rPr lang="fr-BE" smtClean="0"/>
              <a:t>décembre 23</a:t>
            </a:fld>
            <a:endParaRPr lang="fr-BE" dirty="0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F3ECB11-9B78-7CAD-3C98-BF18D3E574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© SOS BURNOUT BELGIQUE                 </a:t>
            </a:r>
            <a:endParaRPr lang="fr-BE" dirty="0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30A8983D-54B1-7B4E-634B-A996D25C52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63F82-CBC7-4857-AA84-F0F7BDA99637}" type="slidenum">
              <a:rPr lang="fr-BE" smtClean="0"/>
              <a:t>‹N°›</a:t>
            </a:fld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9252696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27B21BA-EEA2-0FD9-72E6-7644BAB81F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DF3F39C5-05E4-3539-0040-1F4D9D65392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 dirty="0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7CC6CAF8-A957-D9CB-3941-6619737DD0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4AD237C4-1EA1-6801-748A-2B8CA197FA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4ECC8-3A44-4BB6-BF0F-1B9405855A3F}" type="datetime6">
              <a:rPr lang="fr-BE" smtClean="0"/>
              <a:t>décembre 23</a:t>
            </a:fld>
            <a:endParaRPr lang="fr-BE" dirty="0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2D8A26AB-C499-2780-01AE-5249FE5CB0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© SOS BURNOUT BELGIQUE                 </a:t>
            </a:r>
            <a:endParaRPr lang="fr-BE" dirty="0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FEC2F7A0-472A-B350-293B-19B2194222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63F82-CBC7-4857-AA84-F0F7BDA99637}" type="slidenum">
              <a:rPr lang="fr-BE" smtClean="0"/>
              <a:t>‹N°›</a:t>
            </a:fld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35325876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66F2EF06-661C-44BD-B701-6681859A21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59E39FB-BBED-C2BB-9827-674D90D1C7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FCEBD6D-674F-57D9-60BA-9AA329FAE44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9F9C4F-3462-421A-BC0B-CF0D953E8463}" type="datetime6">
              <a:rPr lang="fr-BE" smtClean="0"/>
              <a:t>décembre 23</a:t>
            </a:fld>
            <a:endParaRPr lang="fr-BE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29D36E6-1A1E-3909-8789-888F4C18147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 dirty="0"/>
              <a:t>© SOS BURNOUT BELGIQUE                 </a:t>
            </a:r>
            <a:endParaRPr lang="fr-BE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250AB04-9E0B-F357-7C5B-2F95B299115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463F82-CBC7-4857-AA84-F0F7BDA99637}" type="slidenum">
              <a:rPr lang="fr-BE" smtClean="0"/>
              <a:t>‹N°›</a:t>
            </a:fld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10970301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inami.fgov.be/fr/themes/incapacite-travail/Pages/default.aspx#Les_diff%C3%A9rents_r%C3%A9gimes_d_indemnit%C3%A9s_d_incapacit%C3%A9_de_travail" TargetMode="Externa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1" name="Rectangle 1030">
            <a:extLst>
              <a:ext uri="{FF2B5EF4-FFF2-40B4-BE49-F238E27FC236}">
                <a16:creationId xmlns:a16="http://schemas.microsoft.com/office/drawing/2014/main" id="{9B7AD9F6-8CE7-4299-8FC6-328F4DCD3F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94D948BA-5269-1DAC-1264-5A94BFC6D36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297762" y="640080"/>
            <a:ext cx="6251110" cy="3566160"/>
          </a:xfrm>
        </p:spPr>
        <p:txBody>
          <a:bodyPr anchor="b">
            <a:normAutofit/>
          </a:bodyPr>
          <a:lstStyle/>
          <a:p>
            <a:pPr algn="l"/>
            <a:r>
              <a:rPr lang="fr-BE" sz="5400" dirty="0"/>
              <a:t>La déclaration d’incapacité de travail du salarié</a:t>
            </a:r>
          </a:p>
        </p:txBody>
      </p:sp>
      <p:pic>
        <p:nvPicPr>
          <p:cNvPr id="1026" name="Picture 2" descr="Gratuit Photos gratuites de aider, arrière-plan blanc, au-dessus de la tête Photos">
            <a:extLst>
              <a:ext uri="{FF2B5EF4-FFF2-40B4-BE49-F238E27FC236}">
                <a16:creationId xmlns:a16="http://schemas.microsoft.com/office/drawing/2014/main" id="{11F297B4-27C5-C774-B067-0D157CA8B52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10" r="-1" b="-1"/>
          <a:stretch/>
        </p:blipFill>
        <p:spPr bwMode="auto">
          <a:xfrm>
            <a:off x="1" y="10"/>
            <a:ext cx="4657344" cy="6857990"/>
          </a:xfrm>
          <a:custGeom>
            <a:avLst/>
            <a:gdLst/>
            <a:ahLst/>
            <a:cxnLst/>
            <a:rect l="l" t="t" r="r" b="b"/>
            <a:pathLst>
              <a:path w="4657344" h="6858000">
                <a:moveTo>
                  <a:pt x="0" y="0"/>
                </a:moveTo>
                <a:lnTo>
                  <a:pt x="3429755" y="0"/>
                </a:lnTo>
                <a:lnTo>
                  <a:pt x="3526016" y="148742"/>
                </a:lnTo>
                <a:cubicBezTo>
                  <a:pt x="3657740" y="365513"/>
                  <a:pt x="3777402" y="589569"/>
                  <a:pt x="3886489" y="819975"/>
                </a:cubicBezTo>
                <a:cubicBezTo>
                  <a:pt x="3891856" y="833492"/>
                  <a:pt x="3900663" y="845393"/>
                  <a:pt x="3912049" y="854514"/>
                </a:cubicBezTo>
                <a:cubicBezTo>
                  <a:pt x="3897352" y="819849"/>
                  <a:pt x="3883037" y="784928"/>
                  <a:pt x="3868083" y="750263"/>
                </a:cubicBezTo>
                <a:cubicBezTo>
                  <a:pt x="3806989" y="608712"/>
                  <a:pt x="3742478" y="469145"/>
                  <a:pt x="3674155" y="331786"/>
                </a:cubicBezTo>
                <a:lnTo>
                  <a:pt x="3496656" y="0"/>
                </a:lnTo>
                <a:lnTo>
                  <a:pt x="3554371" y="0"/>
                </a:lnTo>
                <a:lnTo>
                  <a:pt x="3661621" y="196614"/>
                </a:lnTo>
                <a:cubicBezTo>
                  <a:pt x="3856899" y="573253"/>
                  <a:pt x="4021071" y="966066"/>
                  <a:pt x="4161279" y="1371196"/>
                </a:cubicBezTo>
                <a:cubicBezTo>
                  <a:pt x="4379525" y="2007265"/>
                  <a:pt x="4530141" y="2664286"/>
                  <a:pt x="4610660" y="3331516"/>
                </a:cubicBezTo>
                <a:cubicBezTo>
                  <a:pt x="4652837" y="3672965"/>
                  <a:pt x="4671625" y="4013908"/>
                  <a:pt x="4645040" y="4357388"/>
                </a:cubicBezTo>
                <a:cubicBezTo>
                  <a:pt x="4613599" y="4758899"/>
                  <a:pt x="4566181" y="5157998"/>
                  <a:pt x="4485789" y="5552906"/>
                </a:cubicBezTo>
                <a:cubicBezTo>
                  <a:pt x="4397121" y="5988893"/>
                  <a:pt x="4276748" y="6414594"/>
                  <a:pt x="4117769" y="6828295"/>
                </a:cubicBezTo>
                <a:lnTo>
                  <a:pt x="4105288" y="6858000"/>
                </a:lnTo>
                <a:lnTo>
                  <a:pt x="4052520" y="6858000"/>
                </a:lnTo>
                <a:lnTo>
                  <a:pt x="4059369" y="6841549"/>
                </a:lnTo>
                <a:cubicBezTo>
                  <a:pt x="4147276" y="6614016"/>
                  <a:pt x="4224193" y="6380817"/>
                  <a:pt x="4291518" y="6142729"/>
                </a:cubicBezTo>
                <a:cubicBezTo>
                  <a:pt x="4350055" y="5935370"/>
                  <a:pt x="4393256" y="5723695"/>
                  <a:pt x="4443357" y="5513923"/>
                </a:cubicBezTo>
                <a:cubicBezTo>
                  <a:pt x="4444541" y="5502788"/>
                  <a:pt x="4445137" y="5491601"/>
                  <a:pt x="4445146" y="5480401"/>
                </a:cubicBezTo>
                <a:cubicBezTo>
                  <a:pt x="4408465" y="5607635"/>
                  <a:pt x="4379196" y="5719759"/>
                  <a:pt x="4344559" y="5830359"/>
                </a:cubicBezTo>
                <a:cubicBezTo>
                  <a:pt x="4254261" y="6118381"/>
                  <a:pt x="4150112" y="6398531"/>
                  <a:pt x="4031702" y="6670527"/>
                </a:cubicBezTo>
                <a:lnTo>
                  <a:pt x="3943824" y="6858000"/>
                </a:lnTo>
                <a:lnTo>
                  <a:pt x="0" y="6858000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33" name="sketchy line">
            <a:extLst>
              <a:ext uri="{FF2B5EF4-FFF2-40B4-BE49-F238E27FC236}">
                <a16:creationId xmlns:a16="http://schemas.microsoft.com/office/drawing/2014/main" id="{F49775AF-8896-43EE-92C6-83497D6DC5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12862" y="4409267"/>
            <a:ext cx="4243589" cy="18288"/>
          </a:xfrm>
          <a:custGeom>
            <a:avLst/>
            <a:gdLst>
              <a:gd name="connsiteX0" fmla="*/ 0 w 4243589"/>
              <a:gd name="connsiteY0" fmla="*/ 0 h 18288"/>
              <a:gd name="connsiteX1" fmla="*/ 563791 w 4243589"/>
              <a:gd name="connsiteY1" fmla="*/ 0 h 18288"/>
              <a:gd name="connsiteX2" fmla="*/ 1042710 w 4243589"/>
              <a:gd name="connsiteY2" fmla="*/ 0 h 18288"/>
              <a:gd name="connsiteX3" fmla="*/ 1564066 w 4243589"/>
              <a:gd name="connsiteY3" fmla="*/ 0 h 18288"/>
              <a:gd name="connsiteX4" fmla="*/ 2212729 w 4243589"/>
              <a:gd name="connsiteY4" fmla="*/ 0 h 18288"/>
              <a:gd name="connsiteX5" fmla="*/ 2776520 w 4243589"/>
              <a:gd name="connsiteY5" fmla="*/ 0 h 18288"/>
              <a:gd name="connsiteX6" fmla="*/ 3297875 w 4243589"/>
              <a:gd name="connsiteY6" fmla="*/ 0 h 18288"/>
              <a:gd name="connsiteX7" fmla="*/ 4243589 w 4243589"/>
              <a:gd name="connsiteY7" fmla="*/ 0 h 18288"/>
              <a:gd name="connsiteX8" fmla="*/ 4243589 w 4243589"/>
              <a:gd name="connsiteY8" fmla="*/ 18288 h 18288"/>
              <a:gd name="connsiteX9" fmla="*/ 3637362 w 4243589"/>
              <a:gd name="connsiteY9" fmla="*/ 18288 h 18288"/>
              <a:gd name="connsiteX10" fmla="*/ 3116007 w 4243589"/>
              <a:gd name="connsiteY10" fmla="*/ 18288 h 18288"/>
              <a:gd name="connsiteX11" fmla="*/ 2424908 w 4243589"/>
              <a:gd name="connsiteY11" fmla="*/ 18288 h 18288"/>
              <a:gd name="connsiteX12" fmla="*/ 1861117 w 4243589"/>
              <a:gd name="connsiteY12" fmla="*/ 18288 h 18288"/>
              <a:gd name="connsiteX13" fmla="*/ 1382198 w 4243589"/>
              <a:gd name="connsiteY13" fmla="*/ 18288 h 18288"/>
              <a:gd name="connsiteX14" fmla="*/ 733535 w 4243589"/>
              <a:gd name="connsiteY14" fmla="*/ 18288 h 18288"/>
              <a:gd name="connsiteX15" fmla="*/ 0 w 4243589"/>
              <a:gd name="connsiteY15" fmla="*/ 18288 h 18288"/>
              <a:gd name="connsiteX16" fmla="*/ 0 w 4243589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18288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3987" y="7429"/>
                  <a:pt x="4243569" y="10822"/>
                  <a:pt x="4243589" y="18288"/>
                </a:cubicBezTo>
                <a:cubicBezTo>
                  <a:pt x="4112949" y="-2855"/>
                  <a:pt x="3928037" y="1831"/>
                  <a:pt x="3637362" y="18288"/>
                </a:cubicBezTo>
                <a:cubicBezTo>
                  <a:pt x="3346687" y="34745"/>
                  <a:pt x="3254446" y="26669"/>
                  <a:pt x="3116007" y="18288"/>
                </a:cubicBezTo>
                <a:cubicBezTo>
                  <a:pt x="2977569" y="9907"/>
                  <a:pt x="2620228" y="28873"/>
                  <a:pt x="2424908" y="18288"/>
                </a:cubicBezTo>
                <a:cubicBezTo>
                  <a:pt x="2229588" y="7703"/>
                  <a:pt x="2088287" y="-3854"/>
                  <a:pt x="1861117" y="18288"/>
                </a:cubicBezTo>
                <a:cubicBezTo>
                  <a:pt x="1633947" y="40430"/>
                  <a:pt x="1502447" y="-871"/>
                  <a:pt x="1382198" y="18288"/>
                </a:cubicBezTo>
                <a:cubicBezTo>
                  <a:pt x="1261949" y="37447"/>
                  <a:pt x="1045440" y="28353"/>
                  <a:pt x="733535" y="18288"/>
                </a:cubicBezTo>
                <a:cubicBezTo>
                  <a:pt x="421630" y="8223"/>
                  <a:pt x="341257" y="-18359"/>
                  <a:pt x="0" y="18288"/>
                </a:cubicBezTo>
                <a:cubicBezTo>
                  <a:pt x="-591" y="13205"/>
                  <a:pt x="-663" y="6329"/>
                  <a:pt x="0" y="0"/>
                </a:cubicBezTo>
                <a:close/>
              </a:path>
              <a:path w="4243589" h="18288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2703" y="5429"/>
                  <a:pt x="4244410" y="14046"/>
                  <a:pt x="4243589" y="18288"/>
                </a:cubicBezTo>
                <a:cubicBezTo>
                  <a:pt x="4130424" y="-1240"/>
                  <a:pt x="3932803" y="42249"/>
                  <a:pt x="3722234" y="18288"/>
                </a:cubicBezTo>
                <a:cubicBezTo>
                  <a:pt x="3511665" y="-5673"/>
                  <a:pt x="3269903" y="45994"/>
                  <a:pt x="3116007" y="18288"/>
                </a:cubicBezTo>
                <a:cubicBezTo>
                  <a:pt x="2962111" y="-9418"/>
                  <a:pt x="2744280" y="23224"/>
                  <a:pt x="2509780" y="18288"/>
                </a:cubicBezTo>
                <a:cubicBezTo>
                  <a:pt x="2275280" y="13352"/>
                  <a:pt x="2066059" y="43664"/>
                  <a:pt x="1945989" y="18288"/>
                </a:cubicBezTo>
                <a:cubicBezTo>
                  <a:pt x="1825919" y="-7088"/>
                  <a:pt x="1407329" y="12616"/>
                  <a:pt x="1254890" y="18288"/>
                </a:cubicBezTo>
                <a:cubicBezTo>
                  <a:pt x="1102451" y="23960"/>
                  <a:pt x="837950" y="31673"/>
                  <a:pt x="563791" y="18288"/>
                </a:cubicBezTo>
                <a:cubicBezTo>
                  <a:pt x="289632" y="4903"/>
                  <a:pt x="132768" y="7105"/>
                  <a:pt x="0" y="18288"/>
                </a:cubicBezTo>
                <a:cubicBezTo>
                  <a:pt x="668" y="13665"/>
                  <a:pt x="578" y="5675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19B7F1A1-D22B-15E9-E2FB-DFA7FFDD4B4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82146103-E2C9-46F7-ABE2-EC7D84DB2563}" type="datetime6">
              <a:rPr lang="fr-BE" smtClean="0">
                <a:solidFill>
                  <a:srgbClr val="FFFFFF"/>
                </a:solidFill>
              </a:rPr>
              <a:t>décembre 23</a:t>
            </a:fld>
            <a:endParaRPr lang="fr-BE" dirty="0">
              <a:solidFill>
                <a:srgbClr val="FFFFFF"/>
              </a:solidFill>
            </a:endParaRP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EE06A43F-1B26-EA1A-F3B6-8CF4CCF464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fr-FR" dirty="0"/>
              <a:t>© SOS BURNOUT BELGIQUE                 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27133982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FFD48BC7-DC40-47DE-87EE-9F4B6ECB9A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 useBgFill="1">
        <p:nvSpPr>
          <p:cNvPr id="12" name="Freeform: Shape 11">
            <a:extLst>
              <a:ext uri="{FF2B5EF4-FFF2-40B4-BE49-F238E27FC236}">
                <a16:creationId xmlns:a16="http://schemas.microsoft.com/office/drawing/2014/main" id="{E502BBC7-2C76-46F3-BC24-5985BC13DB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14425" y="0"/>
            <a:ext cx="9963150" cy="6858000"/>
          </a:xfrm>
          <a:custGeom>
            <a:avLst/>
            <a:gdLst>
              <a:gd name="connsiteX0" fmla="*/ 1595771 w 9963150"/>
              <a:gd name="connsiteY0" fmla="*/ 0 h 6858000"/>
              <a:gd name="connsiteX1" fmla="*/ 8367379 w 9963150"/>
              <a:gd name="connsiteY1" fmla="*/ 0 h 6858000"/>
              <a:gd name="connsiteX2" fmla="*/ 8504080 w 9963150"/>
              <a:gd name="connsiteY2" fmla="*/ 130333 h 6858000"/>
              <a:gd name="connsiteX3" fmla="*/ 9963150 w 9963150"/>
              <a:gd name="connsiteY3" fmla="*/ 3652838 h 6858000"/>
              <a:gd name="connsiteX4" fmla="*/ 8825600 w 9963150"/>
              <a:gd name="connsiteY4" fmla="*/ 6821583 h 6858000"/>
              <a:gd name="connsiteX5" fmla="*/ 8794055 w 9963150"/>
              <a:gd name="connsiteY5" fmla="*/ 6858000 h 6858000"/>
              <a:gd name="connsiteX6" fmla="*/ 1169096 w 9963150"/>
              <a:gd name="connsiteY6" fmla="*/ 6858000 h 6858000"/>
              <a:gd name="connsiteX7" fmla="*/ 1137550 w 9963150"/>
              <a:gd name="connsiteY7" fmla="*/ 6821583 h 6858000"/>
              <a:gd name="connsiteX8" fmla="*/ 0 w 9963150"/>
              <a:gd name="connsiteY8" fmla="*/ 3652838 h 6858000"/>
              <a:gd name="connsiteX9" fmla="*/ 1459070 w 9963150"/>
              <a:gd name="connsiteY9" fmla="*/ 13033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63150" h="6858000">
                <a:moveTo>
                  <a:pt x="1595771" y="0"/>
                </a:moveTo>
                <a:lnTo>
                  <a:pt x="8367379" y="0"/>
                </a:lnTo>
                <a:lnTo>
                  <a:pt x="8504080" y="130333"/>
                </a:lnTo>
                <a:cubicBezTo>
                  <a:pt x="9405568" y="1031820"/>
                  <a:pt x="9963150" y="2277214"/>
                  <a:pt x="9963150" y="3652838"/>
                </a:cubicBezTo>
                <a:cubicBezTo>
                  <a:pt x="9963150" y="4856509"/>
                  <a:pt x="9536251" y="5960473"/>
                  <a:pt x="8825600" y="6821583"/>
                </a:cubicBezTo>
                <a:lnTo>
                  <a:pt x="8794055" y="6858000"/>
                </a:lnTo>
                <a:lnTo>
                  <a:pt x="1169096" y="6858000"/>
                </a:lnTo>
                <a:lnTo>
                  <a:pt x="1137550" y="6821583"/>
                </a:lnTo>
                <a:cubicBezTo>
                  <a:pt x="426899" y="5960473"/>
                  <a:pt x="0" y="4856509"/>
                  <a:pt x="0" y="3652838"/>
                </a:cubicBezTo>
                <a:cubicBezTo>
                  <a:pt x="0" y="2277214"/>
                  <a:pt x="557582" y="1031820"/>
                  <a:pt x="1459070" y="130333"/>
                </a:cubicBezTo>
                <a:close/>
              </a:path>
            </a:pathLst>
          </a:custGeom>
          <a:ln w="9525">
            <a:solidFill>
              <a:srgbClr val="EFEFEF"/>
            </a:solidFill>
          </a:ln>
          <a:effectLst>
            <a:outerShdw blurRad="139700" sx="102000" sy="102000" algn="ctr" rotWithShape="0">
              <a:schemeClr val="bg1">
                <a:lumMod val="85000"/>
                <a:alpha val="38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4" name="Freeform: Shape 13">
            <a:extLst>
              <a:ext uri="{FF2B5EF4-FFF2-40B4-BE49-F238E27FC236}">
                <a16:creationId xmlns:a16="http://schemas.microsoft.com/office/drawing/2014/main" id="{C7F28D52-2A5F-4D23-81AE-7CB8B591C7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21664" y="0"/>
            <a:ext cx="9948672" cy="6858000"/>
          </a:xfrm>
          <a:custGeom>
            <a:avLst/>
            <a:gdLst>
              <a:gd name="connsiteX0" fmla="*/ 1595771 w 9963150"/>
              <a:gd name="connsiteY0" fmla="*/ 0 h 6858000"/>
              <a:gd name="connsiteX1" fmla="*/ 8367379 w 9963150"/>
              <a:gd name="connsiteY1" fmla="*/ 0 h 6858000"/>
              <a:gd name="connsiteX2" fmla="*/ 8504080 w 9963150"/>
              <a:gd name="connsiteY2" fmla="*/ 130333 h 6858000"/>
              <a:gd name="connsiteX3" fmla="*/ 9963150 w 9963150"/>
              <a:gd name="connsiteY3" fmla="*/ 3652838 h 6858000"/>
              <a:gd name="connsiteX4" fmla="*/ 8825600 w 9963150"/>
              <a:gd name="connsiteY4" fmla="*/ 6821583 h 6858000"/>
              <a:gd name="connsiteX5" fmla="*/ 8794055 w 9963150"/>
              <a:gd name="connsiteY5" fmla="*/ 6858000 h 6858000"/>
              <a:gd name="connsiteX6" fmla="*/ 1169096 w 9963150"/>
              <a:gd name="connsiteY6" fmla="*/ 6858000 h 6858000"/>
              <a:gd name="connsiteX7" fmla="*/ 1137550 w 9963150"/>
              <a:gd name="connsiteY7" fmla="*/ 6821583 h 6858000"/>
              <a:gd name="connsiteX8" fmla="*/ 0 w 9963150"/>
              <a:gd name="connsiteY8" fmla="*/ 3652838 h 6858000"/>
              <a:gd name="connsiteX9" fmla="*/ 1459070 w 9963150"/>
              <a:gd name="connsiteY9" fmla="*/ 13033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63150" h="6858000">
                <a:moveTo>
                  <a:pt x="1595771" y="0"/>
                </a:moveTo>
                <a:lnTo>
                  <a:pt x="8367379" y="0"/>
                </a:lnTo>
                <a:lnTo>
                  <a:pt x="8504080" y="130333"/>
                </a:lnTo>
                <a:cubicBezTo>
                  <a:pt x="9405568" y="1031820"/>
                  <a:pt x="9963150" y="2277214"/>
                  <a:pt x="9963150" y="3652838"/>
                </a:cubicBezTo>
                <a:cubicBezTo>
                  <a:pt x="9963150" y="4856509"/>
                  <a:pt x="9536251" y="5960473"/>
                  <a:pt x="8825600" y="6821583"/>
                </a:cubicBezTo>
                <a:lnTo>
                  <a:pt x="8794055" y="6858000"/>
                </a:lnTo>
                <a:lnTo>
                  <a:pt x="1169096" y="6858000"/>
                </a:lnTo>
                <a:lnTo>
                  <a:pt x="1137550" y="6821583"/>
                </a:lnTo>
                <a:cubicBezTo>
                  <a:pt x="426899" y="5960473"/>
                  <a:pt x="0" y="4856509"/>
                  <a:pt x="0" y="3652838"/>
                </a:cubicBezTo>
                <a:cubicBezTo>
                  <a:pt x="0" y="2277214"/>
                  <a:pt x="557582" y="1031820"/>
                  <a:pt x="1459070" y="130333"/>
                </a:cubicBez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03798673-E0FC-6E85-DCE6-B1AB558044D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14425" y="2010417"/>
            <a:ext cx="9710054" cy="2764028"/>
          </a:xfrm>
        </p:spPr>
        <p:txBody>
          <a:bodyPr anchor="ctr">
            <a:normAutofit/>
          </a:bodyPr>
          <a:lstStyle/>
          <a:p>
            <a:r>
              <a:rPr lang="fr-BE" sz="3400" dirty="0"/>
              <a:t>En plus de prévenir </a:t>
            </a:r>
            <a:r>
              <a:rPr lang="fr-BE" sz="3400" b="1" dirty="0">
                <a:solidFill>
                  <a:schemeClr val="accent2">
                    <a:lumMod val="75000"/>
                  </a:schemeClr>
                </a:solidFill>
              </a:rPr>
              <a:t>votre employeur</a:t>
            </a:r>
            <a:r>
              <a:rPr lang="fr-BE" sz="3400" dirty="0"/>
              <a:t>, vous devez prévenir</a:t>
            </a:r>
            <a:r>
              <a:rPr lang="fr-BE" sz="3400" b="1" dirty="0">
                <a:solidFill>
                  <a:schemeClr val="accent2"/>
                </a:solidFill>
              </a:rPr>
              <a:t> </a:t>
            </a:r>
            <a:r>
              <a:rPr lang="fr-BE" sz="3400" b="1" dirty="0">
                <a:solidFill>
                  <a:schemeClr val="accent2">
                    <a:lumMod val="75000"/>
                  </a:schemeClr>
                </a:solidFill>
              </a:rPr>
              <a:t>votre mutualité </a:t>
            </a:r>
            <a:r>
              <a:rPr lang="fr-BE" sz="3400" dirty="0"/>
              <a:t>de votre incapacité de travail</a:t>
            </a:r>
            <a:br>
              <a:rPr lang="fr-BE" sz="3400" dirty="0"/>
            </a:br>
            <a:endParaRPr lang="fr-BE" sz="3400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3629484E-3792-4B3D-89AD-7C8A1ED0E0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18560" y="5524786"/>
            <a:ext cx="4754880" cy="2743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58B789C6-3EAE-3FA7-9EEE-A758BF9362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fr-FR" dirty="0">
                <a:solidFill>
                  <a:schemeClr val="tx1">
                    <a:lumMod val="50000"/>
                    <a:lumOff val="50000"/>
                  </a:schemeClr>
                </a:solidFill>
              </a:rPr>
              <a:t>© SOS BURNOUT BELGIQUE                 </a:t>
            </a:r>
            <a:endParaRPr lang="fr-BE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7229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F13C74B1-5B17-4795-BED0-7140497B44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0BA1A047-C3DF-9B98-20A9-D0EB3AA857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8113" y="941204"/>
            <a:ext cx="6833740" cy="1190902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r>
              <a:rPr lang="en-US" sz="4200" dirty="0"/>
              <a:t>Prévenir votre/vos employeur(s)</a:t>
            </a:r>
          </a:p>
        </p:txBody>
      </p:sp>
      <p:sp>
        <p:nvSpPr>
          <p:cNvPr id="18" name="sketchy line">
            <a:extLst>
              <a:ext uri="{FF2B5EF4-FFF2-40B4-BE49-F238E27FC236}">
                <a16:creationId xmlns:a16="http://schemas.microsoft.com/office/drawing/2014/main" id="{D4974D33-8DC5-464E-8C6D-BE58F0669C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80" y="2586994"/>
            <a:ext cx="3474720" cy="18288"/>
          </a:xfrm>
          <a:custGeom>
            <a:avLst/>
            <a:gdLst>
              <a:gd name="connsiteX0" fmla="*/ 0 w 3474720"/>
              <a:gd name="connsiteY0" fmla="*/ 0 h 18288"/>
              <a:gd name="connsiteX1" fmla="*/ 694944 w 3474720"/>
              <a:gd name="connsiteY1" fmla="*/ 0 h 18288"/>
              <a:gd name="connsiteX2" fmla="*/ 1355141 w 3474720"/>
              <a:gd name="connsiteY2" fmla="*/ 0 h 18288"/>
              <a:gd name="connsiteX3" fmla="*/ 2015338 w 3474720"/>
              <a:gd name="connsiteY3" fmla="*/ 0 h 18288"/>
              <a:gd name="connsiteX4" fmla="*/ 2779776 w 3474720"/>
              <a:gd name="connsiteY4" fmla="*/ 0 h 18288"/>
              <a:gd name="connsiteX5" fmla="*/ 3474720 w 3474720"/>
              <a:gd name="connsiteY5" fmla="*/ 0 h 18288"/>
              <a:gd name="connsiteX6" fmla="*/ 3474720 w 3474720"/>
              <a:gd name="connsiteY6" fmla="*/ 18288 h 18288"/>
              <a:gd name="connsiteX7" fmla="*/ 2779776 w 3474720"/>
              <a:gd name="connsiteY7" fmla="*/ 18288 h 18288"/>
              <a:gd name="connsiteX8" fmla="*/ 2189074 w 3474720"/>
              <a:gd name="connsiteY8" fmla="*/ 18288 h 18288"/>
              <a:gd name="connsiteX9" fmla="*/ 1528877 w 3474720"/>
              <a:gd name="connsiteY9" fmla="*/ 18288 h 18288"/>
              <a:gd name="connsiteX10" fmla="*/ 868680 w 3474720"/>
              <a:gd name="connsiteY10" fmla="*/ 18288 h 18288"/>
              <a:gd name="connsiteX11" fmla="*/ 0 w 3474720"/>
              <a:gd name="connsiteY11" fmla="*/ 18288 h 18288"/>
              <a:gd name="connsiteX12" fmla="*/ 0 w 3474720"/>
              <a:gd name="connsiteY12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474720" h="18288" fill="none" extrusionOk="0">
                <a:moveTo>
                  <a:pt x="0" y="0"/>
                </a:moveTo>
                <a:cubicBezTo>
                  <a:pt x="224454" y="-14544"/>
                  <a:pt x="495407" y="26540"/>
                  <a:pt x="694944" y="0"/>
                </a:cubicBezTo>
                <a:cubicBezTo>
                  <a:pt x="894481" y="-26540"/>
                  <a:pt x="1130063" y="24713"/>
                  <a:pt x="1355141" y="0"/>
                </a:cubicBezTo>
                <a:cubicBezTo>
                  <a:pt x="1580219" y="-24713"/>
                  <a:pt x="1820099" y="26695"/>
                  <a:pt x="2015338" y="0"/>
                </a:cubicBezTo>
                <a:cubicBezTo>
                  <a:pt x="2210577" y="-26695"/>
                  <a:pt x="2402045" y="165"/>
                  <a:pt x="2779776" y="0"/>
                </a:cubicBezTo>
                <a:cubicBezTo>
                  <a:pt x="3157507" y="-165"/>
                  <a:pt x="3286859" y="-15571"/>
                  <a:pt x="3474720" y="0"/>
                </a:cubicBezTo>
                <a:cubicBezTo>
                  <a:pt x="3474286" y="7551"/>
                  <a:pt x="3474253" y="9822"/>
                  <a:pt x="3474720" y="18288"/>
                </a:cubicBezTo>
                <a:cubicBezTo>
                  <a:pt x="3233904" y="29845"/>
                  <a:pt x="2945134" y="-5256"/>
                  <a:pt x="2779776" y="18288"/>
                </a:cubicBezTo>
                <a:cubicBezTo>
                  <a:pt x="2614418" y="41832"/>
                  <a:pt x="2339768" y="22709"/>
                  <a:pt x="2189074" y="18288"/>
                </a:cubicBezTo>
                <a:cubicBezTo>
                  <a:pt x="2038380" y="13867"/>
                  <a:pt x="1817434" y="-4947"/>
                  <a:pt x="1528877" y="18288"/>
                </a:cubicBezTo>
                <a:cubicBezTo>
                  <a:pt x="1240320" y="41523"/>
                  <a:pt x="1042447" y="37198"/>
                  <a:pt x="868680" y="18288"/>
                </a:cubicBezTo>
                <a:cubicBezTo>
                  <a:pt x="694913" y="-622"/>
                  <a:pt x="233232" y="44909"/>
                  <a:pt x="0" y="18288"/>
                </a:cubicBezTo>
                <a:cubicBezTo>
                  <a:pt x="60" y="11696"/>
                  <a:pt x="66" y="3758"/>
                  <a:pt x="0" y="0"/>
                </a:cubicBezTo>
                <a:close/>
              </a:path>
              <a:path w="3474720" h="18288" stroke="0" extrusionOk="0">
                <a:moveTo>
                  <a:pt x="0" y="0"/>
                </a:moveTo>
                <a:cubicBezTo>
                  <a:pt x="202328" y="-14716"/>
                  <a:pt x="332722" y="-11499"/>
                  <a:pt x="625450" y="0"/>
                </a:cubicBezTo>
                <a:cubicBezTo>
                  <a:pt x="918178" y="11499"/>
                  <a:pt x="1096688" y="5123"/>
                  <a:pt x="1389888" y="0"/>
                </a:cubicBezTo>
                <a:cubicBezTo>
                  <a:pt x="1683088" y="-5123"/>
                  <a:pt x="1835981" y="-14038"/>
                  <a:pt x="1980590" y="0"/>
                </a:cubicBezTo>
                <a:cubicBezTo>
                  <a:pt x="2125199" y="14038"/>
                  <a:pt x="2396099" y="-7203"/>
                  <a:pt x="2571293" y="0"/>
                </a:cubicBezTo>
                <a:cubicBezTo>
                  <a:pt x="2746487" y="7203"/>
                  <a:pt x="3041609" y="-12036"/>
                  <a:pt x="3474720" y="0"/>
                </a:cubicBezTo>
                <a:cubicBezTo>
                  <a:pt x="3474638" y="4406"/>
                  <a:pt x="3474631" y="9982"/>
                  <a:pt x="3474720" y="18288"/>
                </a:cubicBezTo>
                <a:cubicBezTo>
                  <a:pt x="3324873" y="21876"/>
                  <a:pt x="3136771" y="12587"/>
                  <a:pt x="2814523" y="18288"/>
                </a:cubicBezTo>
                <a:cubicBezTo>
                  <a:pt x="2492275" y="23989"/>
                  <a:pt x="2294402" y="47111"/>
                  <a:pt x="2154326" y="18288"/>
                </a:cubicBezTo>
                <a:cubicBezTo>
                  <a:pt x="2014250" y="-10535"/>
                  <a:pt x="1820317" y="33903"/>
                  <a:pt x="1494130" y="18288"/>
                </a:cubicBezTo>
                <a:cubicBezTo>
                  <a:pt x="1167943" y="2673"/>
                  <a:pt x="948432" y="14868"/>
                  <a:pt x="729691" y="18288"/>
                </a:cubicBezTo>
                <a:cubicBezTo>
                  <a:pt x="510950" y="21708"/>
                  <a:pt x="264032" y="24354"/>
                  <a:pt x="0" y="18288"/>
                </a:cubicBezTo>
                <a:cubicBezTo>
                  <a:pt x="189" y="14288"/>
                  <a:pt x="-703" y="374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863741219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EE4481ED-E6D6-CD47-80A9-253CDF5BAB2A}"/>
              </a:ext>
            </a:extLst>
          </p:cNvPr>
          <p:cNvSpPr txBox="1"/>
          <p:nvPr/>
        </p:nvSpPr>
        <p:spPr>
          <a:xfrm>
            <a:off x="640080" y="2872898"/>
            <a:ext cx="6395202" cy="348345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endParaRPr lang="en-US" sz="1400" b="1" dirty="0">
              <a:ln w="22225">
                <a:solidFill>
                  <a:schemeClr val="accent2"/>
                </a:solidFill>
                <a:prstDash val="solid"/>
              </a:ln>
            </a:endParaRP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dirty="0"/>
              <a:t>Consultez votre </a:t>
            </a:r>
            <a:r>
              <a:rPr lang="en-US" b="1" dirty="0">
                <a:solidFill>
                  <a:schemeClr val="accent2"/>
                </a:solidFill>
              </a:rPr>
              <a:t>règlement de travail </a:t>
            </a:r>
            <a:r>
              <a:rPr lang="en-US" dirty="0"/>
              <a:t>ou votre convention collective de travail pour connaitre les dispositions prises à ce sujet par votre employeur.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dirty="0"/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dirty="0"/>
              <a:t>Vous devez respecter les règles qui y sont prévues. 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dirty="0"/>
              <a:t>S’il n’existe pas de dispositions en la matière, le certificat doit être envoyé dans les 2 jours ouvrables après le début de la maladie.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400" dirty="0"/>
          </a:p>
          <a:p>
            <a:pPr>
              <a:lnSpc>
                <a:spcPct val="90000"/>
              </a:lnSpc>
              <a:spcAft>
                <a:spcPts val="600"/>
              </a:spcAft>
            </a:pPr>
            <a:endParaRPr lang="en-US" sz="1400" b="1" dirty="0">
              <a:ln w="22225">
                <a:solidFill>
                  <a:schemeClr val="accent2"/>
                </a:solidFill>
                <a:prstDash val="solid"/>
              </a:ln>
            </a:endParaRPr>
          </a:p>
        </p:txBody>
      </p:sp>
      <p:pic>
        <p:nvPicPr>
          <p:cNvPr id="11" name="Picture 2" descr="Gratuit Photos gratuites de angle élevé, année, août Photos">
            <a:extLst>
              <a:ext uri="{FF2B5EF4-FFF2-40B4-BE49-F238E27FC236}">
                <a16:creationId xmlns:a16="http://schemas.microsoft.com/office/drawing/2014/main" id="{D91C3DF7-3E77-0673-6F4A-81D4B42B895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847" r="-1" b="22604"/>
          <a:stretch/>
        </p:blipFill>
        <p:spPr bwMode="auto">
          <a:xfrm>
            <a:off x="7259216" y="10"/>
            <a:ext cx="4932784" cy="6857990"/>
          </a:xfrm>
          <a:custGeom>
            <a:avLst/>
            <a:gdLst/>
            <a:ahLst/>
            <a:cxnLst/>
            <a:rect l="l" t="t" r="r" b="b"/>
            <a:pathLst>
              <a:path w="6878775" h="6858000">
                <a:moveTo>
                  <a:pt x="1102973" y="0"/>
                </a:moveTo>
                <a:lnTo>
                  <a:pt x="1160688" y="0"/>
                </a:lnTo>
                <a:lnTo>
                  <a:pt x="983189" y="331786"/>
                </a:lnTo>
                <a:cubicBezTo>
                  <a:pt x="914866" y="469145"/>
                  <a:pt x="850355" y="608712"/>
                  <a:pt x="789261" y="750263"/>
                </a:cubicBezTo>
                <a:cubicBezTo>
                  <a:pt x="774307" y="784928"/>
                  <a:pt x="759992" y="819849"/>
                  <a:pt x="745295" y="854514"/>
                </a:cubicBezTo>
                <a:cubicBezTo>
                  <a:pt x="756682" y="845393"/>
                  <a:pt x="765489" y="833492"/>
                  <a:pt x="770857" y="819975"/>
                </a:cubicBezTo>
                <a:cubicBezTo>
                  <a:pt x="879943" y="589569"/>
                  <a:pt x="999605" y="365513"/>
                  <a:pt x="1131329" y="148742"/>
                </a:cubicBezTo>
                <a:lnTo>
                  <a:pt x="1227589" y="0"/>
                </a:lnTo>
                <a:lnTo>
                  <a:pt x="6878775" y="0"/>
                </a:lnTo>
                <a:lnTo>
                  <a:pt x="6878775" y="6858000"/>
                </a:lnTo>
                <a:lnTo>
                  <a:pt x="713521" y="6858000"/>
                </a:lnTo>
                <a:lnTo>
                  <a:pt x="625642" y="6670527"/>
                </a:lnTo>
                <a:cubicBezTo>
                  <a:pt x="507232" y="6398531"/>
                  <a:pt x="403083" y="6118381"/>
                  <a:pt x="312785" y="5830359"/>
                </a:cubicBezTo>
                <a:cubicBezTo>
                  <a:pt x="278149" y="5719759"/>
                  <a:pt x="248879" y="5607635"/>
                  <a:pt x="212198" y="5480401"/>
                </a:cubicBezTo>
                <a:cubicBezTo>
                  <a:pt x="212208" y="5491601"/>
                  <a:pt x="212803" y="5502788"/>
                  <a:pt x="213988" y="5513923"/>
                </a:cubicBezTo>
                <a:cubicBezTo>
                  <a:pt x="264089" y="5723695"/>
                  <a:pt x="307290" y="5935370"/>
                  <a:pt x="365826" y="6142729"/>
                </a:cubicBezTo>
                <a:cubicBezTo>
                  <a:pt x="433152" y="6380817"/>
                  <a:pt x="510068" y="6614016"/>
                  <a:pt x="597975" y="6841549"/>
                </a:cubicBezTo>
                <a:lnTo>
                  <a:pt x="604824" y="6858000"/>
                </a:lnTo>
                <a:lnTo>
                  <a:pt x="552056" y="6858000"/>
                </a:lnTo>
                <a:lnTo>
                  <a:pt x="539576" y="6828295"/>
                </a:lnTo>
                <a:cubicBezTo>
                  <a:pt x="380597" y="6414594"/>
                  <a:pt x="260223" y="5988893"/>
                  <a:pt x="171555" y="5552906"/>
                </a:cubicBezTo>
                <a:cubicBezTo>
                  <a:pt x="91163" y="5157998"/>
                  <a:pt x="43746" y="4758899"/>
                  <a:pt x="12305" y="4357388"/>
                </a:cubicBezTo>
                <a:cubicBezTo>
                  <a:pt x="-14281" y="4013908"/>
                  <a:pt x="4507" y="3672965"/>
                  <a:pt x="46684" y="3331516"/>
                </a:cubicBezTo>
                <a:cubicBezTo>
                  <a:pt x="127203" y="2664286"/>
                  <a:pt x="277819" y="2007265"/>
                  <a:pt x="496065" y="1371196"/>
                </a:cubicBezTo>
                <a:cubicBezTo>
                  <a:pt x="636273" y="966066"/>
                  <a:pt x="800445" y="573253"/>
                  <a:pt x="995723" y="196614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B267BF9-88DF-1D1D-9BF3-F2C4AD5B2D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2484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>
              <a:spcAft>
                <a:spcPts val="600"/>
              </a:spcAft>
              <a:defRPr/>
            </a:pPr>
            <a:r>
              <a:rPr lang="en-US" kern="1200" dirty="0">
                <a:solidFill>
                  <a:srgbClr val="FFFFFF"/>
                </a:solidFill>
                <a:latin typeface="Calibri" panose="020F0502020204030204"/>
                <a:ea typeface="+mn-ea"/>
                <a:cs typeface="+mn-cs"/>
              </a:rPr>
              <a:t>© SOS BURNOUT BELGIQUE                 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D85992B-3731-BC39-E790-11522568BB82}"/>
              </a:ext>
            </a:extLst>
          </p:cNvPr>
          <p:cNvSpPr/>
          <p:nvPr/>
        </p:nvSpPr>
        <p:spPr>
          <a:xfrm>
            <a:off x="1005355" y="345731"/>
            <a:ext cx="243688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5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Quand</a:t>
            </a:r>
            <a:r>
              <a:rPr lang="fr-FR" sz="54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2015661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743AA782-23D1-4521-8CAD-47662984AA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88B5A51A-1E4F-FD49-8ABA-CF7CF3D363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3655" y="617219"/>
            <a:ext cx="8599676" cy="1481328"/>
          </a:xfrm>
        </p:spPr>
        <p:txBody>
          <a:bodyPr anchor="b">
            <a:normAutofit/>
          </a:bodyPr>
          <a:lstStyle/>
          <a:p>
            <a:r>
              <a:rPr lang="fr-BE" sz="3000" dirty="0"/>
              <a:t>Faites parvenir à votre employeur un certificat médical comportant </a:t>
            </a:r>
            <a:r>
              <a:rPr lang="fr-BE" sz="3000" b="1" dirty="0">
                <a:solidFill>
                  <a:schemeClr val="accent2">
                    <a:lumMod val="75000"/>
                  </a:schemeClr>
                </a:solidFill>
              </a:rPr>
              <a:t>obligatoirement</a:t>
            </a:r>
            <a:r>
              <a:rPr lang="fr-BE" sz="3000" dirty="0"/>
              <a:t> :</a:t>
            </a:r>
          </a:p>
        </p:txBody>
      </p:sp>
      <p:sp>
        <p:nvSpPr>
          <p:cNvPr id="14" name="sketch line">
            <a:extLst>
              <a:ext uri="{FF2B5EF4-FFF2-40B4-BE49-F238E27FC236}">
                <a16:creationId xmlns:a16="http://schemas.microsoft.com/office/drawing/2014/main" id="{71877DBC-BB60-40F0-AC93-2ACDBAAE60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278" y="2372868"/>
            <a:ext cx="3255095" cy="18288"/>
          </a:xfrm>
          <a:custGeom>
            <a:avLst/>
            <a:gdLst>
              <a:gd name="connsiteX0" fmla="*/ 0 w 3255095"/>
              <a:gd name="connsiteY0" fmla="*/ 0 h 18288"/>
              <a:gd name="connsiteX1" fmla="*/ 618468 w 3255095"/>
              <a:gd name="connsiteY1" fmla="*/ 0 h 18288"/>
              <a:gd name="connsiteX2" fmla="*/ 1269487 w 3255095"/>
              <a:gd name="connsiteY2" fmla="*/ 0 h 18288"/>
              <a:gd name="connsiteX3" fmla="*/ 1953057 w 3255095"/>
              <a:gd name="connsiteY3" fmla="*/ 0 h 18288"/>
              <a:gd name="connsiteX4" fmla="*/ 2636627 w 3255095"/>
              <a:gd name="connsiteY4" fmla="*/ 0 h 18288"/>
              <a:gd name="connsiteX5" fmla="*/ 3255095 w 3255095"/>
              <a:gd name="connsiteY5" fmla="*/ 0 h 18288"/>
              <a:gd name="connsiteX6" fmla="*/ 3255095 w 3255095"/>
              <a:gd name="connsiteY6" fmla="*/ 18288 h 18288"/>
              <a:gd name="connsiteX7" fmla="*/ 2538974 w 3255095"/>
              <a:gd name="connsiteY7" fmla="*/ 18288 h 18288"/>
              <a:gd name="connsiteX8" fmla="*/ 1822853 w 3255095"/>
              <a:gd name="connsiteY8" fmla="*/ 18288 h 18288"/>
              <a:gd name="connsiteX9" fmla="*/ 1171834 w 3255095"/>
              <a:gd name="connsiteY9" fmla="*/ 18288 h 18288"/>
              <a:gd name="connsiteX10" fmla="*/ 0 w 3255095"/>
              <a:gd name="connsiteY10" fmla="*/ 18288 h 18288"/>
              <a:gd name="connsiteX11" fmla="*/ 0 w 3255095"/>
              <a:gd name="connsiteY11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255095" h="18288" fill="none" extrusionOk="0">
                <a:moveTo>
                  <a:pt x="0" y="0"/>
                </a:moveTo>
                <a:cubicBezTo>
                  <a:pt x="240201" y="-22123"/>
                  <a:pt x="462021" y="-19623"/>
                  <a:pt x="618468" y="0"/>
                </a:cubicBezTo>
                <a:cubicBezTo>
                  <a:pt x="774915" y="19623"/>
                  <a:pt x="974734" y="2035"/>
                  <a:pt x="1269487" y="0"/>
                </a:cubicBezTo>
                <a:cubicBezTo>
                  <a:pt x="1564240" y="-2035"/>
                  <a:pt x="1733579" y="10639"/>
                  <a:pt x="1953057" y="0"/>
                </a:cubicBezTo>
                <a:cubicBezTo>
                  <a:pt x="2172535" y="-10639"/>
                  <a:pt x="2453962" y="14018"/>
                  <a:pt x="2636627" y="0"/>
                </a:cubicBezTo>
                <a:cubicBezTo>
                  <a:pt x="2819292" y="-14018"/>
                  <a:pt x="3121375" y="5399"/>
                  <a:pt x="3255095" y="0"/>
                </a:cubicBezTo>
                <a:cubicBezTo>
                  <a:pt x="3254386" y="8157"/>
                  <a:pt x="3254682" y="12125"/>
                  <a:pt x="3255095" y="18288"/>
                </a:cubicBezTo>
                <a:cubicBezTo>
                  <a:pt x="3088545" y="23203"/>
                  <a:pt x="2687475" y="7419"/>
                  <a:pt x="2538974" y="18288"/>
                </a:cubicBezTo>
                <a:cubicBezTo>
                  <a:pt x="2390473" y="29157"/>
                  <a:pt x="2137381" y="-8959"/>
                  <a:pt x="1822853" y="18288"/>
                </a:cubicBezTo>
                <a:cubicBezTo>
                  <a:pt x="1508325" y="45535"/>
                  <a:pt x="1466437" y="20385"/>
                  <a:pt x="1171834" y="18288"/>
                </a:cubicBezTo>
                <a:cubicBezTo>
                  <a:pt x="877231" y="16191"/>
                  <a:pt x="561097" y="37643"/>
                  <a:pt x="0" y="18288"/>
                </a:cubicBezTo>
                <a:cubicBezTo>
                  <a:pt x="-46" y="12483"/>
                  <a:pt x="-203" y="6491"/>
                  <a:pt x="0" y="0"/>
                </a:cubicBezTo>
                <a:close/>
              </a:path>
              <a:path w="3255095" h="18288" stroke="0" extrusionOk="0">
                <a:moveTo>
                  <a:pt x="0" y="0"/>
                </a:moveTo>
                <a:cubicBezTo>
                  <a:pt x="291965" y="19429"/>
                  <a:pt x="363155" y="8568"/>
                  <a:pt x="618468" y="0"/>
                </a:cubicBezTo>
                <a:cubicBezTo>
                  <a:pt x="873781" y="-8568"/>
                  <a:pt x="904459" y="-19505"/>
                  <a:pt x="1171834" y="0"/>
                </a:cubicBezTo>
                <a:cubicBezTo>
                  <a:pt x="1439209" y="19505"/>
                  <a:pt x="1744369" y="9790"/>
                  <a:pt x="1887955" y="0"/>
                </a:cubicBezTo>
                <a:cubicBezTo>
                  <a:pt x="2031541" y="-9790"/>
                  <a:pt x="2346378" y="21240"/>
                  <a:pt x="2506423" y="0"/>
                </a:cubicBezTo>
                <a:cubicBezTo>
                  <a:pt x="2666468" y="-21240"/>
                  <a:pt x="2990257" y="30414"/>
                  <a:pt x="3255095" y="0"/>
                </a:cubicBezTo>
                <a:cubicBezTo>
                  <a:pt x="3254831" y="4493"/>
                  <a:pt x="3255479" y="9472"/>
                  <a:pt x="3255095" y="18288"/>
                </a:cubicBezTo>
                <a:cubicBezTo>
                  <a:pt x="3120743" y="16690"/>
                  <a:pt x="2759628" y="42462"/>
                  <a:pt x="2604076" y="18288"/>
                </a:cubicBezTo>
                <a:cubicBezTo>
                  <a:pt x="2448524" y="-5886"/>
                  <a:pt x="2184336" y="19599"/>
                  <a:pt x="1887955" y="18288"/>
                </a:cubicBezTo>
                <a:cubicBezTo>
                  <a:pt x="1591574" y="16977"/>
                  <a:pt x="1548845" y="6870"/>
                  <a:pt x="1334589" y="18288"/>
                </a:cubicBezTo>
                <a:cubicBezTo>
                  <a:pt x="1120333" y="29706"/>
                  <a:pt x="996014" y="9662"/>
                  <a:pt x="683570" y="18288"/>
                </a:cubicBezTo>
                <a:cubicBezTo>
                  <a:pt x="371126" y="26914"/>
                  <a:pt x="198687" y="16167"/>
                  <a:pt x="0" y="18288"/>
                </a:cubicBezTo>
                <a:cubicBezTo>
                  <a:pt x="843" y="9577"/>
                  <a:pt x="371" y="690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3810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aphicFrame>
        <p:nvGraphicFramePr>
          <p:cNvPr id="1032" name="Espace réservé du contenu 2">
            <a:extLst>
              <a:ext uri="{FF2B5EF4-FFF2-40B4-BE49-F238E27FC236}">
                <a16:creationId xmlns:a16="http://schemas.microsoft.com/office/drawing/2014/main" id="{DB676A75-A0C7-D5FF-DFB5-886A471A08C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38267794"/>
              </p:ext>
            </p:extLst>
          </p:nvPr>
        </p:nvGraphicFramePr>
        <p:xfrm>
          <a:off x="-302126" y="2391156"/>
          <a:ext cx="6398125" cy="38496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DC959813-7052-4C94-81BA-499B45D555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278394" y="6421629"/>
            <a:ext cx="3070670" cy="272474"/>
          </a:xfrm>
        </p:spPr>
        <p:txBody>
          <a:bodyPr/>
          <a:lstStyle/>
          <a:p>
            <a:pPr defTabSz="676656">
              <a:spcAft>
                <a:spcPts val="600"/>
              </a:spcAft>
            </a:pPr>
            <a:r>
              <a:rPr lang="fr-FR" sz="888" kern="1200" dirty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rPr>
              <a:t>© SOS BURNOUT BELGIQUE                 </a:t>
            </a:r>
            <a:endParaRPr lang="fr-BE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EE225200-1218-1A94-EA73-C9EB3F18952B}"/>
              </a:ext>
            </a:extLst>
          </p:cNvPr>
          <p:cNvSpPr txBox="1"/>
          <p:nvPr/>
        </p:nvSpPr>
        <p:spPr>
          <a:xfrm>
            <a:off x="6342180" y="2928038"/>
            <a:ext cx="5534025" cy="1754326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fr-FR" sz="1800" dirty="0"/>
              <a:t>La législation ne précise pas de quelle manière.</a:t>
            </a:r>
          </a:p>
          <a:p>
            <a:pPr marL="0" indent="0">
              <a:buNone/>
            </a:pPr>
            <a:r>
              <a:rPr lang="fr-FR" sz="1800" dirty="0"/>
              <a:t>Consultez votre </a:t>
            </a:r>
            <a:r>
              <a:rPr lang="fr-FR" sz="1800" b="1" dirty="0">
                <a:solidFill>
                  <a:schemeClr val="accent2"/>
                </a:solidFill>
              </a:rPr>
              <a:t>règlement de travail </a:t>
            </a:r>
            <a:r>
              <a:rPr lang="fr-FR" sz="1800" dirty="0"/>
              <a:t>ou votre convention collective de travail pour connaitre les dispositions prises à ce sujet par votre employeur.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fr-FR" sz="1800" dirty="0"/>
              <a:t>En cas de contestation, c'est au travailleur d'apporter la preuve qu'il a </a:t>
            </a:r>
            <a:r>
              <a:rPr lang="fr-FR" dirty="0"/>
              <a:t>averti</a:t>
            </a:r>
            <a:r>
              <a:rPr lang="fr-FR" sz="1800" dirty="0"/>
              <a:t> dans les temps</a:t>
            </a:r>
            <a:r>
              <a:rPr lang="fr-FR" dirty="0">
                <a:solidFill>
                  <a:srgbClr val="2A3238"/>
                </a:solidFill>
                <a:latin typeface="FiraSans"/>
              </a:rPr>
              <a:t>.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9E5C255-A777-67B4-178B-2167A9C28535}"/>
              </a:ext>
            </a:extLst>
          </p:cNvPr>
          <p:cNvSpPr/>
          <p:nvPr/>
        </p:nvSpPr>
        <p:spPr>
          <a:xfrm>
            <a:off x="1308571" y="176993"/>
            <a:ext cx="332334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54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Comment?</a:t>
            </a:r>
          </a:p>
        </p:txBody>
      </p:sp>
      <p:grpSp>
        <p:nvGrpSpPr>
          <p:cNvPr id="3" name="Groupe 2">
            <a:extLst>
              <a:ext uri="{FF2B5EF4-FFF2-40B4-BE49-F238E27FC236}">
                <a16:creationId xmlns:a16="http://schemas.microsoft.com/office/drawing/2014/main" id="{95C0D77A-A222-EBD4-0C02-1E40199C327C}"/>
              </a:ext>
            </a:extLst>
          </p:cNvPr>
          <p:cNvGrpSpPr/>
          <p:nvPr/>
        </p:nvGrpSpPr>
        <p:grpSpPr>
          <a:xfrm>
            <a:off x="3967438" y="2562598"/>
            <a:ext cx="1676426" cy="1753370"/>
            <a:chOff x="1444750" y="187443"/>
            <a:chExt cx="1676426" cy="1753370"/>
          </a:xfrm>
          <a:scene3d>
            <a:camera prst="orthographicFront"/>
            <a:lightRig rig="flat" dir="t"/>
          </a:scene3d>
        </p:grpSpPr>
        <p:sp>
          <p:nvSpPr>
            <p:cNvPr id="7" name="Rectangle : coins arrondis 6">
              <a:extLst>
                <a:ext uri="{FF2B5EF4-FFF2-40B4-BE49-F238E27FC236}">
                  <a16:creationId xmlns:a16="http://schemas.microsoft.com/office/drawing/2014/main" id="{D5EBA628-A1E5-9046-1443-59783A896053}"/>
                </a:ext>
              </a:extLst>
            </p:cNvPr>
            <p:cNvSpPr/>
            <p:nvPr/>
          </p:nvSpPr>
          <p:spPr>
            <a:xfrm>
              <a:off x="1444750" y="187443"/>
              <a:ext cx="1676426" cy="1753370"/>
            </a:xfrm>
            <a:prstGeom prst="roundRect">
              <a:avLst/>
            </a:prstGeom>
            <a:sp3d prstMaterial="plastic">
              <a:bevelT w="120900" h="88900"/>
              <a:bevelB w="88900" h="31750" prst="angle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2">
                <a:hueOff val="0"/>
                <a:satOff val="0"/>
                <a:lumOff val="0"/>
                <a:alphaOff val="0"/>
              </a:schemeClr>
            </a:fillRef>
            <a:effectRef idx="2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fr-BE" dirty="0"/>
            </a:p>
          </p:txBody>
        </p:sp>
        <p:sp>
          <p:nvSpPr>
            <p:cNvPr id="9" name="Rectangle : coins arrondis 4">
              <a:extLst>
                <a:ext uri="{FF2B5EF4-FFF2-40B4-BE49-F238E27FC236}">
                  <a16:creationId xmlns:a16="http://schemas.microsoft.com/office/drawing/2014/main" id="{DC9E97CF-8C95-01C0-44E3-5A15BB113512}"/>
                </a:ext>
              </a:extLst>
            </p:cNvPr>
            <p:cNvSpPr txBox="1"/>
            <p:nvPr/>
          </p:nvSpPr>
          <p:spPr>
            <a:xfrm>
              <a:off x="1526586" y="269279"/>
              <a:ext cx="1512754" cy="1589698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49530" tIns="49530" rIns="49530" bIns="49530" numCol="1" spcCol="1270" anchor="ctr" anchorCtr="0">
              <a:noAutofit/>
            </a:bodyPr>
            <a:lstStyle/>
            <a:p>
              <a:pPr marL="0" lvl="0" indent="0"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FR" sz="1600" kern="1200" dirty="0"/>
                <a:t>Si vous avez sortie interdite ou autorisée</a:t>
              </a:r>
              <a:endParaRPr lang="en-US" sz="1600" kern="1200" dirty="0"/>
            </a:p>
          </p:txBody>
        </p:sp>
      </p:grpSp>
      <p:sp>
        <p:nvSpPr>
          <p:cNvPr id="11" name="ZoneTexte 10">
            <a:extLst>
              <a:ext uri="{FF2B5EF4-FFF2-40B4-BE49-F238E27FC236}">
                <a16:creationId xmlns:a16="http://schemas.microsoft.com/office/drawing/2014/main" id="{17F5D2D3-4698-EBA4-9BD0-FEC72B200A88}"/>
              </a:ext>
            </a:extLst>
          </p:cNvPr>
          <p:cNvSpPr txBox="1"/>
          <p:nvPr/>
        </p:nvSpPr>
        <p:spPr>
          <a:xfrm>
            <a:off x="324495" y="6197113"/>
            <a:ext cx="1087224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fr-FR" sz="1800" b="1" i="0" dirty="0">
                <a:solidFill>
                  <a:srgbClr val="C00000"/>
                </a:solidFill>
                <a:effectLst/>
                <a:latin typeface="FiraSans"/>
              </a:rPr>
              <a:t>Toutes les autres informations, comme le diagnostic ou le traitement prescrit, relèvent du secret professionnel.</a:t>
            </a:r>
          </a:p>
        </p:txBody>
      </p:sp>
    </p:spTree>
    <p:extLst>
      <p:ext uri="{BB962C8B-B14F-4D97-AF65-F5344CB8AC3E}">
        <p14:creationId xmlns:p14="http://schemas.microsoft.com/office/powerpoint/2010/main" val="26150648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F13C74B1-5B17-4795-BED0-7140497B44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0BA1A047-C3DF-9B98-20A9-D0EB3AA857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8112" y="941204"/>
            <a:ext cx="5322181" cy="1190902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fr-BE" sz="4000" dirty="0"/>
              <a:t>Prévenir votre mutuelle</a:t>
            </a:r>
            <a:endParaRPr lang="en-US" sz="4200" dirty="0"/>
          </a:p>
        </p:txBody>
      </p:sp>
      <p:sp>
        <p:nvSpPr>
          <p:cNvPr id="18" name="sketchy line">
            <a:extLst>
              <a:ext uri="{FF2B5EF4-FFF2-40B4-BE49-F238E27FC236}">
                <a16:creationId xmlns:a16="http://schemas.microsoft.com/office/drawing/2014/main" id="{D4974D33-8DC5-464E-8C6D-BE58F0669C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80" y="2586994"/>
            <a:ext cx="3474720" cy="18288"/>
          </a:xfrm>
          <a:custGeom>
            <a:avLst/>
            <a:gdLst>
              <a:gd name="connsiteX0" fmla="*/ 0 w 3474720"/>
              <a:gd name="connsiteY0" fmla="*/ 0 h 18288"/>
              <a:gd name="connsiteX1" fmla="*/ 694944 w 3474720"/>
              <a:gd name="connsiteY1" fmla="*/ 0 h 18288"/>
              <a:gd name="connsiteX2" fmla="*/ 1355141 w 3474720"/>
              <a:gd name="connsiteY2" fmla="*/ 0 h 18288"/>
              <a:gd name="connsiteX3" fmla="*/ 2015338 w 3474720"/>
              <a:gd name="connsiteY3" fmla="*/ 0 h 18288"/>
              <a:gd name="connsiteX4" fmla="*/ 2779776 w 3474720"/>
              <a:gd name="connsiteY4" fmla="*/ 0 h 18288"/>
              <a:gd name="connsiteX5" fmla="*/ 3474720 w 3474720"/>
              <a:gd name="connsiteY5" fmla="*/ 0 h 18288"/>
              <a:gd name="connsiteX6" fmla="*/ 3474720 w 3474720"/>
              <a:gd name="connsiteY6" fmla="*/ 18288 h 18288"/>
              <a:gd name="connsiteX7" fmla="*/ 2779776 w 3474720"/>
              <a:gd name="connsiteY7" fmla="*/ 18288 h 18288"/>
              <a:gd name="connsiteX8" fmla="*/ 2189074 w 3474720"/>
              <a:gd name="connsiteY8" fmla="*/ 18288 h 18288"/>
              <a:gd name="connsiteX9" fmla="*/ 1528877 w 3474720"/>
              <a:gd name="connsiteY9" fmla="*/ 18288 h 18288"/>
              <a:gd name="connsiteX10" fmla="*/ 868680 w 3474720"/>
              <a:gd name="connsiteY10" fmla="*/ 18288 h 18288"/>
              <a:gd name="connsiteX11" fmla="*/ 0 w 3474720"/>
              <a:gd name="connsiteY11" fmla="*/ 18288 h 18288"/>
              <a:gd name="connsiteX12" fmla="*/ 0 w 3474720"/>
              <a:gd name="connsiteY12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474720" h="18288" fill="none" extrusionOk="0">
                <a:moveTo>
                  <a:pt x="0" y="0"/>
                </a:moveTo>
                <a:cubicBezTo>
                  <a:pt x="224454" y="-14544"/>
                  <a:pt x="495407" y="26540"/>
                  <a:pt x="694944" y="0"/>
                </a:cubicBezTo>
                <a:cubicBezTo>
                  <a:pt x="894481" y="-26540"/>
                  <a:pt x="1130063" y="24713"/>
                  <a:pt x="1355141" y="0"/>
                </a:cubicBezTo>
                <a:cubicBezTo>
                  <a:pt x="1580219" y="-24713"/>
                  <a:pt x="1820099" y="26695"/>
                  <a:pt x="2015338" y="0"/>
                </a:cubicBezTo>
                <a:cubicBezTo>
                  <a:pt x="2210577" y="-26695"/>
                  <a:pt x="2402045" y="165"/>
                  <a:pt x="2779776" y="0"/>
                </a:cubicBezTo>
                <a:cubicBezTo>
                  <a:pt x="3157507" y="-165"/>
                  <a:pt x="3286859" y="-15571"/>
                  <a:pt x="3474720" y="0"/>
                </a:cubicBezTo>
                <a:cubicBezTo>
                  <a:pt x="3474286" y="7551"/>
                  <a:pt x="3474253" y="9822"/>
                  <a:pt x="3474720" y="18288"/>
                </a:cubicBezTo>
                <a:cubicBezTo>
                  <a:pt x="3233904" y="29845"/>
                  <a:pt x="2945134" y="-5256"/>
                  <a:pt x="2779776" y="18288"/>
                </a:cubicBezTo>
                <a:cubicBezTo>
                  <a:pt x="2614418" y="41832"/>
                  <a:pt x="2339768" y="22709"/>
                  <a:pt x="2189074" y="18288"/>
                </a:cubicBezTo>
                <a:cubicBezTo>
                  <a:pt x="2038380" y="13867"/>
                  <a:pt x="1817434" y="-4947"/>
                  <a:pt x="1528877" y="18288"/>
                </a:cubicBezTo>
                <a:cubicBezTo>
                  <a:pt x="1240320" y="41523"/>
                  <a:pt x="1042447" y="37198"/>
                  <a:pt x="868680" y="18288"/>
                </a:cubicBezTo>
                <a:cubicBezTo>
                  <a:pt x="694913" y="-622"/>
                  <a:pt x="233232" y="44909"/>
                  <a:pt x="0" y="18288"/>
                </a:cubicBezTo>
                <a:cubicBezTo>
                  <a:pt x="60" y="11696"/>
                  <a:pt x="66" y="3758"/>
                  <a:pt x="0" y="0"/>
                </a:cubicBezTo>
                <a:close/>
              </a:path>
              <a:path w="3474720" h="18288" stroke="0" extrusionOk="0">
                <a:moveTo>
                  <a:pt x="0" y="0"/>
                </a:moveTo>
                <a:cubicBezTo>
                  <a:pt x="202328" y="-14716"/>
                  <a:pt x="332722" y="-11499"/>
                  <a:pt x="625450" y="0"/>
                </a:cubicBezTo>
                <a:cubicBezTo>
                  <a:pt x="918178" y="11499"/>
                  <a:pt x="1096688" y="5123"/>
                  <a:pt x="1389888" y="0"/>
                </a:cubicBezTo>
                <a:cubicBezTo>
                  <a:pt x="1683088" y="-5123"/>
                  <a:pt x="1835981" y="-14038"/>
                  <a:pt x="1980590" y="0"/>
                </a:cubicBezTo>
                <a:cubicBezTo>
                  <a:pt x="2125199" y="14038"/>
                  <a:pt x="2396099" y="-7203"/>
                  <a:pt x="2571293" y="0"/>
                </a:cubicBezTo>
                <a:cubicBezTo>
                  <a:pt x="2746487" y="7203"/>
                  <a:pt x="3041609" y="-12036"/>
                  <a:pt x="3474720" y="0"/>
                </a:cubicBezTo>
                <a:cubicBezTo>
                  <a:pt x="3474638" y="4406"/>
                  <a:pt x="3474631" y="9982"/>
                  <a:pt x="3474720" y="18288"/>
                </a:cubicBezTo>
                <a:cubicBezTo>
                  <a:pt x="3324873" y="21876"/>
                  <a:pt x="3136771" y="12587"/>
                  <a:pt x="2814523" y="18288"/>
                </a:cubicBezTo>
                <a:cubicBezTo>
                  <a:pt x="2492275" y="23989"/>
                  <a:pt x="2294402" y="47111"/>
                  <a:pt x="2154326" y="18288"/>
                </a:cubicBezTo>
                <a:cubicBezTo>
                  <a:pt x="2014250" y="-10535"/>
                  <a:pt x="1820317" y="33903"/>
                  <a:pt x="1494130" y="18288"/>
                </a:cubicBezTo>
                <a:cubicBezTo>
                  <a:pt x="1167943" y="2673"/>
                  <a:pt x="948432" y="14868"/>
                  <a:pt x="729691" y="18288"/>
                </a:cubicBezTo>
                <a:cubicBezTo>
                  <a:pt x="510950" y="21708"/>
                  <a:pt x="264032" y="24354"/>
                  <a:pt x="0" y="18288"/>
                </a:cubicBezTo>
                <a:cubicBezTo>
                  <a:pt x="189" y="14288"/>
                  <a:pt x="-703" y="374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863741219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EE4481ED-E6D6-CD47-80A9-253CDF5BAB2A}"/>
              </a:ext>
            </a:extLst>
          </p:cNvPr>
          <p:cNvSpPr txBox="1"/>
          <p:nvPr/>
        </p:nvSpPr>
        <p:spPr>
          <a:xfrm>
            <a:off x="525064" y="2685107"/>
            <a:ext cx="6395202" cy="348345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endParaRPr lang="en-US" sz="3000" b="1" dirty="0">
              <a:ln w="22225">
                <a:solidFill>
                  <a:schemeClr val="accent2"/>
                </a:solidFill>
                <a:prstDash val="solid"/>
              </a:ln>
            </a:endParaRPr>
          </a:p>
          <a:p>
            <a:pPr>
              <a:lnSpc>
                <a:spcPct val="90000"/>
              </a:lnSpc>
              <a:spcAft>
                <a:spcPts val="600"/>
              </a:spcAft>
            </a:pPr>
            <a:endParaRPr lang="en-US" sz="1400" b="1" dirty="0">
              <a:ln w="22225">
                <a:solidFill>
                  <a:schemeClr val="accent2"/>
                </a:solidFill>
                <a:prstDash val="solid"/>
              </a:ln>
            </a:endParaRP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400" dirty="0"/>
          </a:p>
          <a:p>
            <a:pPr>
              <a:lnSpc>
                <a:spcPct val="90000"/>
              </a:lnSpc>
              <a:spcAft>
                <a:spcPts val="600"/>
              </a:spcAft>
            </a:pPr>
            <a:endParaRPr lang="en-US" sz="1400" b="1" dirty="0">
              <a:ln w="22225">
                <a:solidFill>
                  <a:schemeClr val="accent2"/>
                </a:solidFill>
                <a:prstDash val="solid"/>
              </a:ln>
            </a:endParaRPr>
          </a:p>
        </p:txBody>
      </p:sp>
      <p:pic>
        <p:nvPicPr>
          <p:cNvPr id="11" name="Picture 2" descr="Gratuit Photos gratuites de angle élevé, année, août Photos">
            <a:extLst>
              <a:ext uri="{FF2B5EF4-FFF2-40B4-BE49-F238E27FC236}">
                <a16:creationId xmlns:a16="http://schemas.microsoft.com/office/drawing/2014/main" id="{D91C3DF7-3E77-0673-6F4A-81D4B42B895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847" r="-1" b="22604"/>
          <a:stretch/>
        </p:blipFill>
        <p:spPr bwMode="auto">
          <a:xfrm>
            <a:off x="7259216" y="10"/>
            <a:ext cx="4932784" cy="6857990"/>
          </a:xfrm>
          <a:custGeom>
            <a:avLst/>
            <a:gdLst/>
            <a:ahLst/>
            <a:cxnLst/>
            <a:rect l="l" t="t" r="r" b="b"/>
            <a:pathLst>
              <a:path w="6878775" h="6858000">
                <a:moveTo>
                  <a:pt x="1102973" y="0"/>
                </a:moveTo>
                <a:lnTo>
                  <a:pt x="1160688" y="0"/>
                </a:lnTo>
                <a:lnTo>
                  <a:pt x="983189" y="331786"/>
                </a:lnTo>
                <a:cubicBezTo>
                  <a:pt x="914866" y="469145"/>
                  <a:pt x="850355" y="608712"/>
                  <a:pt x="789261" y="750263"/>
                </a:cubicBezTo>
                <a:cubicBezTo>
                  <a:pt x="774307" y="784928"/>
                  <a:pt x="759992" y="819849"/>
                  <a:pt x="745295" y="854514"/>
                </a:cubicBezTo>
                <a:cubicBezTo>
                  <a:pt x="756682" y="845393"/>
                  <a:pt x="765489" y="833492"/>
                  <a:pt x="770857" y="819975"/>
                </a:cubicBezTo>
                <a:cubicBezTo>
                  <a:pt x="879943" y="589569"/>
                  <a:pt x="999605" y="365513"/>
                  <a:pt x="1131329" y="148742"/>
                </a:cubicBezTo>
                <a:lnTo>
                  <a:pt x="1227589" y="0"/>
                </a:lnTo>
                <a:lnTo>
                  <a:pt x="6878775" y="0"/>
                </a:lnTo>
                <a:lnTo>
                  <a:pt x="6878775" y="6858000"/>
                </a:lnTo>
                <a:lnTo>
                  <a:pt x="713521" y="6858000"/>
                </a:lnTo>
                <a:lnTo>
                  <a:pt x="625642" y="6670527"/>
                </a:lnTo>
                <a:cubicBezTo>
                  <a:pt x="507232" y="6398531"/>
                  <a:pt x="403083" y="6118381"/>
                  <a:pt x="312785" y="5830359"/>
                </a:cubicBezTo>
                <a:cubicBezTo>
                  <a:pt x="278149" y="5719759"/>
                  <a:pt x="248879" y="5607635"/>
                  <a:pt x="212198" y="5480401"/>
                </a:cubicBezTo>
                <a:cubicBezTo>
                  <a:pt x="212208" y="5491601"/>
                  <a:pt x="212803" y="5502788"/>
                  <a:pt x="213988" y="5513923"/>
                </a:cubicBezTo>
                <a:cubicBezTo>
                  <a:pt x="264089" y="5723695"/>
                  <a:pt x="307290" y="5935370"/>
                  <a:pt x="365826" y="6142729"/>
                </a:cubicBezTo>
                <a:cubicBezTo>
                  <a:pt x="433152" y="6380817"/>
                  <a:pt x="510068" y="6614016"/>
                  <a:pt x="597975" y="6841549"/>
                </a:cubicBezTo>
                <a:lnTo>
                  <a:pt x="604824" y="6858000"/>
                </a:lnTo>
                <a:lnTo>
                  <a:pt x="552056" y="6858000"/>
                </a:lnTo>
                <a:lnTo>
                  <a:pt x="539576" y="6828295"/>
                </a:lnTo>
                <a:cubicBezTo>
                  <a:pt x="380597" y="6414594"/>
                  <a:pt x="260223" y="5988893"/>
                  <a:pt x="171555" y="5552906"/>
                </a:cubicBezTo>
                <a:cubicBezTo>
                  <a:pt x="91163" y="5157998"/>
                  <a:pt x="43746" y="4758899"/>
                  <a:pt x="12305" y="4357388"/>
                </a:cubicBezTo>
                <a:cubicBezTo>
                  <a:pt x="-14281" y="4013908"/>
                  <a:pt x="4507" y="3672965"/>
                  <a:pt x="46684" y="3331516"/>
                </a:cubicBezTo>
                <a:cubicBezTo>
                  <a:pt x="127203" y="2664286"/>
                  <a:pt x="277819" y="2007265"/>
                  <a:pt x="496065" y="1371196"/>
                </a:cubicBezTo>
                <a:cubicBezTo>
                  <a:pt x="636273" y="966066"/>
                  <a:pt x="800445" y="573253"/>
                  <a:pt x="995723" y="196614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B267BF9-88DF-1D1D-9BF3-F2C4AD5B2D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2484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>
              <a:spcAft>
                <a:spcPts val="600"/>
              </a:spcAft>
              <a:defRPr/>
            </a:pPr>
            <a:r>
              <a:rPr lang="en-US" kern="1200" dirty="0">
                <a:solidFill>
                  <a:srgbClr val="FFFFFF"/>
                </a:solidFill>
                <a:latin typeface="Calibri" panose="020F0502020204030204"/>
                <a:ea typeface="+mn-ea"/>
                <a:cs typeface="+mn-cs"/>
              </a:rPr>
              <a:t>© SOS BURNOUT BELGIQUE                 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CDD52C74-FEBC-E79D-7C59-C6B4E96202D1}"/>
              </a:ext>
            </a:extLst>
          </p:cNvPr>
          <p:cNvSpPr txBox="1"/>
          <p:nvPr/>
        </p:nvSpPr>
        <p:spPr>
          <a:xfrm>
            <a:off x="525064" y="3005872"/>
            <a:ext cx="75298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2400" b="1" u="sng" dirty="0">
                <a:latin typeface="+mj-lt"/>
              </a:rPr>
              <a:t>1</a:t>
            </a:r>
            <a:r>
              <a:rPr lang="fr-BE" sz="2400" b="1" u="sng" baseline="30000" dirty="0">
                <a:latin typeface="+mj-lt"/>
              </a:rPr>
              <a:t>er</a:t>
            </a:r>
            <a:r>
              <a:rPr lang="fr-BE" sz="2400" b="1" u="sng" dirty="0">
                <a:latin typeface="+mj-lt"/>
              </a:rPr>
              <a:t> certificat</a:t>
            </a:r>
            <a:r>
              <a:rPr lang="fr-BE" sz="2400" b="1" dirty="0">
                <a:latin typeface="+mj-lt"/>
              </a:rPr>
              <a:t>, </a:t>
            </a:r>
            <a:r>
              <a:rPr lang="fr-BE" sz="2400" dirty="0">
                <a:latin typeface="+mj-lt"/>
              </a:rPr>
              <a:t>tenir compte du salaire garanti</a:t>
            </a:r>
          </a:p>
        </p:txBody>
      </p:sp>
      <p:sp>
        <p:nvSpPr>
          <p:cNvPr id="4" name="object 4">
            <a:extLst>
              <a:ext uri="{FF2B5EF4-FFF2-40B4-BE49-F238E27FC236}">
                <a16:creationId xmlns:a16="http://schemas.microsoft.com/office/drawing/2014/main" id="{B83DBD38-8A3A-7D95-C717-065686E9A874}"/>
              </a:ext>
            </a:extLst>
          </p:cNvPr>
          <p:cNvSpPr txBox="1"/>
          <p:nvPr/>
        </p:nvSpPr>
        <p:spPr>
          <a:xfrm>
            <a:off x="1072076" y="4129393"/>
            <a:ext cx="6184092" cy="9367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065">
              <a:lnSpc>
                <a:spcPct val="100000"/>
              </a:lnSpc>
              <a:spcBef>
                <a:spcPts val="2395"/>
              </a:spcBef>
              <a:tabLst>
                <a:tab pos="354965" algn="l"/>
                <a:tab pos="355600" algn="l"/>
              </a:tabLst>
            </a:pPr>
            <a:r>
              <a:rPr lang="fr-BE" sz="2000" spc="-5" dirty="0">
                <a:latin typeface="+mj-lt"/>
                <a:cs typeface="Comic Sans MS"/>
              </a:rPr>
              <a:t>Ouvrier</a:t>
            </a:r>
            <a:r>
              <a:rPr sz="2000" spc="-30" dirty="0">
                <a:latin typeface="+mj-lt"/>
                <a:cs typeface="Comic Sans MS"/>
              </a:rPr>
              <a:t> </a:t>
            </a:r>
            <a:endParaRPr lang="fr-BE" sz="2000" spc="-30" dirty="0">
              <a:latin typeface="+mj-lt"/>
              <a:cs typeface="Comic Sans MS"/>
            </a:endParaRPr>
          </a:p>
          <a:p>
            <a:pPr marL="12065">
              <a:lnSpc>
                <a:spcPct val="100000"/>
              </a:lnSpc>
              <a:spcBef>
                <a:spcPts val="2395"/>
              </a:spcBef>
              <a:tabLst>
                <a:tab pos="354965" algn="l"/>
                <a:tab pos="355600" algn="l"/>
              </a:tabLst>
            </a:pPr>
            <a:r>
              <a:rPr lang="fr-BE" sz="2000" spc="-30" dirty="0">
                <a:latin typeface="+mj-lt"/>
                <a:cs typeface="Comic Sans MS"/>
              </a:rPr>
              <a:t>Délais de 14 jours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DB06534B-80B9-88B9-33E5-439E06335A7E}"/>
              </a:ext>
            </a:extLst>
          </p:cNvPr>
          <p:cNvSpPr txBox="1"/>
          <p:nvPr/>
        </p:nvSpPr>
        <p:spPr>
          <a:xfrm>
            <a:off x="4114800" y="4129393"/>
            <a:ext cx="2258009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2065">
              <a:lnSpc>
                <a:spcPct val="100000"/>
              </a:lnSpc>
              <a:spcBef>
                <a:spcPts val="2395"/>
              </a:spcBef>
              <a:tabLst>
                <a:tab pos="354965" algn="l"/>
                <a:tab pos="355600" algn="l"/>
              </a:tabLst>
            </a:pPr>
            <a:r>
              <a:rPr lang="fr-BE" sz="1800" dirty="0">
                <a:latin typeface="+mj-lt"/>
                <a:cs typeface="Comic Sans MS"/>
              </a:rPr>
              <a:t>Employé</a:t>
            </a:r>
          </a:p>
          <a:p>
            <a:pPr marL="12065">
              <a:lnSpc>
                <a:spcPct val="100000"/>
              </a:lnSpc>
              <a:spcBef>
                <a:spcPts val="2400"/>
              </a:spcBef>
              <a:tabLst>
                <a:tab pos="354965" algn="l"/>
                <a:tab pos="355600" algn="l"/>
              </a:tabLst>
            </a:pPr>
            <a:r>
              <a:rPr lang="fr-BE" sz="1800" spc="-5" dirty="0">
                <a:latin typeface="+mj-lt"/>
                <a:cs typeface="Comic Sans MS"/>
              </a:rPr>
              <a:t>Délais de 28 jours</a:t>
            </a:r>
          </a:p>
          <a:p>
            <a:endParaRPr lang="fr-BE" dirty="0">
              <a:latin typeface="+mj-lt"/>
            </a:endParaRPr>
          </a:p>
        </p:txBody>
      </p:sp>
      <p:grpSp>
        <p:nvGrpSpPr>
          <p:cNvPr id="7" name="object 6">
            <a:extLst>
              <a:ext uri="{FF2B5EF4-FFF2-40B4-BE49-F238E27FC236}">
                <a16:creationId xmlns:a16="http://schemas.microsoft.com/office/drawing/2014/main" id="{D77DD6E0-B392-A748-0888-6544FB3B64CD}"/>
              </a:ext>
            </a:extLst>
          </p:cNvPr>
          <p:cNvGrpSpPr/>
          <p:nvPr/>
        </p:nvGrpSpPr>
        <p:grpSpPr>
          <a:xfrm>
            <a:off x="162206" y="4365620"/>
            <a:ext cx="744220" cy="622935"/>
            <a:chOff x="822705" y="1737105"/>
            <a:chExt cx="744220" cy="622935"/>
          </a:xfrm>
          <a:solidFill>
            <a:schemeClr val="accent2"/>
          </a:solidFill>
        </p:grpSpPr>
        <p:sp>
          <p:nvSpPr>
            <p:cNvPr id="9" name="object 7">
              <a:extLst>
                <a:ext uri="{FF2B5EF4-FFF2-40B4-BE49-F238E27FC236}">
                  <a16:creationId xmlns:a16="http://schemas.microsoft.com/office/drawing/2014/main" id="{537A0A90-3A44-E6A3-4B42-B50E3E9FDBF3}"/>
                </a:ext>
              </a:extLst>
            </p:cNvPr>
            <p:cNvSpPr/>
            <p:nvPr/>
          </p:nvSpPr>
          <p:spPr>
            <a:xfrm>
              <a:off x="829055" y="1935352"/>
              <a:ext cx="731520" cy="418465"/>
            </a:xfrm>
            <a:custGeom>
              <a:avLst/>
              <a:gdLst/>
              <a:ahLst/>
              <a:cxnLst/>
              <a:rect l="l" t="t" r="r" b="b"/>
              <a:pathLst>
                <a:path w="731519" h="418464">
                  <a:moveTo>
                    <a:pt x="0" y="0"/>
                  </a:moveTo>
                  <a:lnTo>
                    <a:pt x="0" y="153543"/>
                  </a:lnTo>
                  <a:lnTo>
                    <a:pt x="4209" y="174197"/>
                  </a:lnTo>
                  <a:lnTo>
                    <a:pt x="36698" y="213670"/>
                  </a:lnTo>
                  <a:lnTo>
                    <a:pt x="98651" y="249849"/>
                  </a:lnTo>
                  <a:lnTo>
                    <a:pt x="139690" y="266385"/>
                  </a:lnTo>
                  <a:lnTo>
                    <a:pt x="186912" y="281715"/>
                  </a:lnTo>
                  <a:lnTo>
                    <a:pt x="239922" y="295712"/>
                  </a:lnTo>
                  <a:lnTo>
                    <a:pt x="298324" y="308249"/>
                  </a:lnTo>
                  <a:lnTo>
                    <a:pt x="361726" y="319198"/>
                  </a:lnTo>
                  <a:lnTo>
                    <a:pt x="429731" y="328433"/>
                  </a:lnTo>
                  <a:lnTo>
                    <a:pt x="501946" y="335825"/>
                  </a:lnTo>
                  <a:lnTo>
                    <a:pt x="577977" y="341249"/>
                  </a:lnTo>
                  <a:lnTo>
                    <a:pt x="577977" y="417957"/>
                  </a:lnTo>
                  <a:lnTo>
                    <a:pt x="731519" y="268732"/>
                  </a:lnTo>
                  <a:lnTo>
                    <a:pt x="577977" y="110871"/>
                  </a:lnTo>
                  <a:lnTo>
                    <a:pt x="577977" y="187706"/>
                  </a:lnTo>
                  <a:lnTo>
                    <a:pt x="501946" y="182282"/>
                  </a:lnTo>
                  <a:lnTo>
                    <a:pt x="429731" y="174890"/>
                  </a:lnTo>
                  <a:lnTo>
                    <a:pt x="361726" y="165655"/>
                  </a:lnTo>
                  <a:lnTo>
                    <a:pt x="298324" y="154706"/>
                  </a:lnTo>
                  <a:lnTo>
                    <a:pt x="239922" y="142169"/>
                  </a:lnTo>
                  <a:lnTo>
                    <a:pt x="186912" y="128172"/>
                  </a:lnTo>
                  <a:lnTo>
                    <a:pt x="139690" y="112842"/>
                  </a:lnTo>
                  <a:lnTo>
                    <a:pt x="98651" y="96306"/>
                  </a:lnTo>
                  <a:lnTo>
                    <a:pt x="64189" y="78692"/>
                  </a:lnTo>
                  <a:lnTo>
                    <a:pt x="16573" y="40739"/>
                  </a:lnTo>
                  <a:lnTo>
                    <a:pt x="4209" y="20654"/>
                  </a:lnTo>
                  <a:lnTo>
                    <a:pt x="0" y="0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0" name="object 8">
              <a:extLst>
                <a:ext uri="{FF2B5EF4-FFF2-40B4-BE49-F238E27FC236}">
                  <a16:creationId xmlns:a16="http://schemas.microsoft.com/office/drawing/2014/main" id="{0ED1DE7D-0995-F149-FBA8-8F47D3E9D3A9}"/>
                </a:ext>
              </a:extLst>
            </p:cNvPr>
            <p:cNvSpPr/>
            <p:nvPr/>
          </p:nvSpPr>
          <p:spPr>
            <a:xfrm>
              <a:off x="828950" y="1743455"/>
              <a:ext cx="732155" cy="269240"/>
            </a:xfrm>
            <a:custGeom>
              <a:avLst/>
              <a:gdLst/>
              <a:ahLst/>
              <a:cxnLst/>
              <a:rect l="l" t="t" r="r" b="b"/>
              <a:pathLst>
                <a:path w="732155" h="269239">
                  <a:moveTo>
                    <a:pt x="731625" y="0"/>
                  </a:moveTo>
                  <a:lnTo>
                    <a:pt x="681393" y="453"/>
                  </a:lnTo>
                  <a:lnTo>
                    <a:pt x="631521" y="1806"/>
                  </a:lnTo>
                  <a:lnTo>
                    <a:pt x="582178" y="4048"/>
                  </a:lnTo>
                  <a:lnTo>
                    <a:pt x="533533" y="7168"/>
                  </a:lnTo>
                  <a:lnTo>
                    <a:pt x="485757" y="11156"/>
                  </a:lnTo>
                  <a:lnTo>
                    <a:pt x="439017" y="16002"/>
                  </a:lnTo>
                  <a:lnTo>
                    <a:pt x="367681" y="25403"/>
                  </a:lnTo>
                  <a:lnTo>
                    <a:pt x="301938" y="36536"/>
                  </a:lnTo>
                  <a:lnTo>
                    <a:pt x="242020" y="49247"/>
                  </a:lnTo>
                  <a:lnTo>
                    <a:pt x="188156" y="63382"/>
                  </a:lnTo>
                  <a:lnTo>
                    <a:pt x="140577" y="78787"/>
                  </a:lnTo>
                  <a:lnTo>
                    <a:pt x="99514" y="95306"/>
                  </a:lnTo>
                  <a:lnTo>
                    <a:pt x="65197" y="112787"/>
                  </a:lnTo>
                  <a:lnTo>
                    <a:pt x="17723" y="150016"/>
                  </a:lnTo>
                  <a:lnTo>
                    <a:pt x="0" y="189239"/>
                  </a:lnTo>
                  <a:lnTo>
                    <a:pt x="2870" y="209212"/>
                  </a:lnTo>
                  <a:lnTo>
                    <a:pt x="13870" y="229222"/>
                  </a:lnTo>
                  <a:lnTo>
                    <a:pt x="33230" y="249113"/>
                  </a:lnTo>
                  <a:lnTo>
                    <a:pt x="61180" y="268732"/>
                  </a:lnTo>
                  <a:lnTo>
                    <a:pt x="88315" y="254123"/>
                  </a:lnTo>
                  <a:lnTo>
                    <a:pt x="119687" y="240317"/>
                  </a:lnTo>
                  <a:lnTo>
                    <a:pt x="194095" y="215293"/>
                  </a:lnTo>
                  <a:lnTo>
                    <a:pt x="236609" y="204164"/>
                  </a:lnTo>
                  <a:lnTo>
                    <a:pt x="282317" y="194017"/>
                  </a:lnTo>
                  <a:lnTo>
                    <a:pt x="330956" y="184896"/>
                  </a:lnTo>
                  <a:lnTo>
                    <a:pt x="382267" y="176846"/>
                  </a:lnTo>
                  <a:lnTo>
                    <a:pt x="435988" y="169912"/>
                  </a:lnTo>
                  <a:lnTo>
                    <a:pt x="491859" y="164138"/>
                  </a:lnTo>
                  <a:lnTo>
                    <a:pt x="549619" y="159569"/>
                  </a:lnTo>
                  <a:lnTo>
                    <a:pt x="609007" y="156251"/>
                  </a:lnTo>
                  <a:lnTo>
                    <a:pt x="669763" y="154227"/>
                  </a:lnTo>
                  <a:lnTo>
                    <a:pt x="731625" y="153543"/>
                  </a:lnTo>
                  <a:lnTo>
                    <a:pt x="731625" y="0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2" name="object 9">
              <a:extLst>
                <a:ext uri="{FF2B5EF4-FFF2-40B4-BE49-F238E27FC236}">
                  <a16:creationId xmlns:a16="http://schemas.microsoft.com/office/drawing/2014/main" id="{AE7EA4C2-D763-B04D-A315-DA6C3BF3970E}"/>
                </a:ext>
              </a:extLst>
            </p:cNvPr>
            <p:cNvSpPr/>
            <p:nvPr/>
          </p:nvSpPr>
          <p:spPr>
            <a:xfrm>
              <a:off x="829055" y="1743455"/>
              <a:ext cx="731520" cy="610235"/>
            </a:xfrm>
            <a:custGeom>
              <a:avLst/>
              <a:gdLst/>
              <a:ahLst/>
              <a:cxnLst/>
              <a:rect l="l" t="t" r="r" b="b"/>
              <a:pathLst>
                <a:path w="731519" h="610235">
                  <a:moveTo>
                    <a:pt x="0" y="191897"/>
                  </a:moveTo>
                  <a:lnTo>
                    <a:pt x="16573" y="232636"/>
                  </a:lnTo>
                  <a:lnTo>
                    <a:pt x="64189" y="270589"/>
                  </a:lnTo>
                  <a:lnTo>
                    <a:pt x="98651" y="288203"/>
                  </a:lnTo>
                  <a:lnTo>
                    <a:pt x="139690" y="304739"/>
                  </a:lnTo>
                  <a:lnTo>
                    <a:pt x="186912" y="320069"/>
                  </a:lnTo>
                  <a:lnTo>
                    <a:pt x="239922" y="334066"/>
                  </a:lnTo>
                  <a:lnTo>
                    <a:pt x="298324" y="346603"/>
                  </a:lnTo>
                  <a:lnTo>
                    <a:pt x="361726" y="357552"/>
                  </a:lnTo>
                  <a:lnTo>
                    <a:pt x="429731" y="366787"/>
                  </a:lnTo>
                  <a:lnTo>
                    <a:pt x="501946" y="374179"/>
                  </a:lnTo>
                  <a:lnTo>
                    <a:pt x="577977" y="379603"/>
                  </a:lnTo>
                  <a:lnTo>
                    <a:pt x="577977" y="302768"/>
                  </a:lnTo>
                  <a:lnTo>
                    <a:pt x="731519" y="460629"/>
                  </a:lnTo>
                  <a:lnTo>
                    <a:pt x="577977" y="609854"/>
                  </a:lnTo>
                  <a:lnTo>
                    <a:pt x="577977" y="533146"/>
                  </a:lnTo>
                  <a:lnTo>
                    <a:pt x="501946" y="527722"/>
                  </a:lnTo>
                  <a:lnTo>
                    <a:pt x="429731" y="520330"/>
                  </a:lnTo>
                  <a:lnTo>
                    <a:pt x="361726" y="511095"/>
                  </a:lnTo>
                  <a:lnTo>
                    <a:pt x="298324" y="500146"/>
                  </a:lnTo>
                  <a:lnTo>
                    <a:pt x="239922" y="487609"/>
                  </a:lnTo>
                  <a:lnTo>
                    <a:pt x="186912" y="473612"/>
                  </a:lnTo>
                  <a:lnTo>
                    <a:pt x="139690" y="458282"/>
                  </a:lnTo>
                  <a:lnTo>
                    <a:pt x="98651" y="441746"/>
                  </a:lnTo>
                  <a:lnTo>
                    <a:pt x="64189" y="424132"/>
                  </a:lnTo>
                  <a:lnTo>
                    <a:pt x="16573" y="386179"/>
                  </a:lnTo>
                  <a:lnTo>
                    <a:pt x="0" y="345440"/>
                  </a:lnTo>
                  <a:lnTo>
                    <a:pt x="0" y="191897"/>
                  </a:lnTo>
                  <a:lnTo>
                    <a:pt x="13190" y="155449"/>
                  </a:lnTo>
                  <a:lnTo>
                    <a:pt x="51125" y="121303"/>
                  </a:lnTo>
                  <a:lnTo>
                    <a:pt x="111355" y="90103"/>
                  </a:lnTo>
                  <a:lnTo>
                    <a:pt x="149063" y="75809"/>
                  </a:lnTo>
                  <a:lnTo>
                    <a:pt x="191425" y="62494"/>
                  </a:lnTo>
                  <a:lnTo>
                    <a:pt x="238134" y="50238"/>
                  </a:lnTo>
                  <a:lnTo>
                    <a:pt x="288883" y="39122"/>
                  </a:lnTo>
                  <a:lnTo>
                    <a:pt x="343367" y="29227"/>
                  </a:lnTo>
                  <a:lnTo>
                    <a:pt x="401278" y="20632"/>
                  </a:lnTo>
                  <a:lnTo>
                    <a:pt x="462311" y="13419"/>
                  </a:lnTo>
                  <a:lnTo>
                    <a:pt x="526158" y="7669"/>
                  </a:lnTo>
                  <a:lnTo>
                    <a:pt x="592512" y="3462"/>
                  </a:lnTo>
                  <a:lnTo>
                    <a:pt x="661068" y="879"/>
                  </a:lnTo>
                  <a:lnTo>
                    <a:pt x="731519" y="0"/>
                  </a:lnTo>
                  <a:lnTo>
                    <a:pt x="731519" y="153543"/>
                  </a:lnTo>
                  <a:lnTo>
                    <a:pt x="669657" y="154227"/>
                  </a:lnTo>
                  <a:lnTo>
                    <a:pt x="608901" y="156251"/>
                  </a:lnTo>
                  <a:lnTo>
                    <a:pt x="549513" y="159569"/>
                  </a:lnTo>
                  <a:lnTo>
                    <a:pt x="491753" y="164138"/>
                  </a:lnTo>
                  <a:lnTo>
                    <a:pt x="435882" y="169912"/>
                  </a:lnTo>
                  <a:lnTo>
                    <a:pt x="382161" y="176846"/>
                  </a:lnTo>
                  <a:lnTo>
                    <a:pt x="330850" y="184896"/>
                  </a:lnTo>
                  <a:lnTo>
                    <a:pt x="282211" y="194017"/>
                  </a:lnTo>
                  <a:lnTo>
                    <a:pt x="236504" y="204164"/>
                  </a:lnTo>
                  <a:lnTo>
                    <a:pt x="193989" y="215293"/>
                  </a:lnTo>
                  <a:lnTo>
                    <a:pt x="154928" y="227359"/>
                  </a:lnTo>
                  <a:lnTo>
                    <a:pt x="88210" y="254123"/>
                  </a:lnTo>
                  <a:lnTo>
                    <a:pt x="61074" y="268732"/>
                  </a:lnTo>
                </a:path>
              </a:pathLst>
            </a:custGeom>
            <a:grpFill/>
            <a:ln w="12700">
              <a:solidFill>
                <a:srgbClr val="41709C"/>
              </a:solidFill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grpSp>
        <p:nvGrpSpPr>
          <p:cNvPr id="13" name="object 6">
            <a:extLst>
              <a:ext uri="{FF2B5EF4-FFF2-40B4-BE49-F238E27FC236}">
                <a16:creationId xmlns:a16="http://schemas.microsoft.com/office/drawing/2014/main" id="{1124FF69-2BFB-3F54-D916-C9352B921B9C}"/>
              </a:ext>
            </a:extLst>
          </p:cNvPr>
          <p:cNvGrpSpPr/>
          <p:nvPr/>
        </p:nvGrpSpPr>
        <p:grpSpPr>
          <a:xfrm>
            <a:off x="3314596" y="4381011"/>
            <a:ext cx="744220" cy="622935"/>
            <a:chOff x="822705" y="1737105"/>
            <a:chExt cx="744220" cy="622935"/>
          </a:xfrm>
          <a:solidFill>
            <a:schemeClr val="accent2"/>
          </a:solidFill>
        </p:grpSpPr>
        <p:sp>
          <p:nvSpPr>
            <p:cNvPr id="14" name="object 7">
              <a:extLst>
                <a:ext uri="{FF2B5EF4-FFF2-40B4-BE49-F238E27FC236}">
                  <a16:creationId xmlns:a16="http://schemas.microsoft.com/office/drawing/2014/main" id="{804B11CC-0978-F5E1-47D8-105EE81992E1}"/>
                </a:ext>
              </a:extLst>
            </p:cNvPr>
            <p:cNvSpPr/>
            <p:nvPr/>
          </p:nvSpPr>
          <p:spPr>
            <a:xfrm>
              <a:off x="829055" y="1935352"/>
              <a:ext cx="731520" cy="418465"/>
            </a:xfrm>
            <a:custGeom>
              <a:avLst/>
              <a:gdLst/>
              <a:ahLst/>
              <a:cxnLst/>
              <a:rect l="l" t="t" r="r" b="b"/>
              <a:pathLst>
                <a:path w="731519" h="418464">
                  <a:moveTo>
                    <a:pt x="0" y="0"/>
                  </a:moveTo>
                  <a:lnTo>
                    <a:pt x="0" y="153543"/>
                  </a:lnTo>
                  <a:lnTo>
                    <a:pt x="4209" y="174197"/>
                  </a:lnTo>
                  <a:lnTo>
                    <a:pt x="36698" y="213670"/>
                  </a:lnTo>
                  <a:lnTo>
                    <a:pt x="98651" y="249849"/>
                  </a:lnTo>
                  <a:lnTo>
                    <a:pt x="139690" y="266385"/>
                  </a:lnTo>
                  <a:lnTo>
                    <a:pt x="186912" y="281715"/>
                  </a:lnTo>
                  <a:lnTo>
                    <a:pt x="239922" y="295712"/>
                  </a:lnTo>
                  <a:lnTo>
                    <a:pt x="298324" y="308249"/>
                  </a:lnTo>
                  <a:lnTo>
                    <a:pt x="361726" y="319198"/>
                  </a:lnTo>
                  <a:lnTo>
                    <a:pt x="429731" y="328433"/>
                  </a:lnTo>
                  <a:lnTo>
                    <a:pt x="501946" y="335825"/>
                  </a:lnTo>
                  <a:lnTo>
                    <a:pt x="577977" y="341249"/>
                  </a:lnTo>
                  <a:lnTo>
                    <a:pt x="577977" y="417957"/>
                  </a:lnTo>
                  <a:lnTo>
                    <a:pt x="731519" y="268732"/>
                  </a:lnTo>
                  <a:lnTo>
                    <a:pt x="577977" y="110871"/>
                  </a:lnTo>
                  <a:lnTo>
                    <a:pt x="577977" y="187706"/>
                  </a:lnTo>
                  <a:lnTo>
                    <a:pt x="501946" y="182282"/>
                  </a:lnTo>
                  <a:lnTo>
                    <a:pt x="429731" y="174890"/>
                  </a:lnTo>
                  <a:lnTo>
                    <a:pt x="361726" y="165655"/>
                  </a:lnTo>
                  <a:lnTo>
                    <a:pt x="298324" y="154706"/>
                  </a:lnTo>
                  <a:lnTo>
                    <a:pt x="239922" y="142169"/>
                  </a:lnTo>
                  <a:lnTo>
                    <a:pt x="186912" y="128172"/>
                  </a:lnTo>
                  <a:lnTo>
                    <a:pt x="139690" y="112842"/>
                  </a:lnTo>
                  <a:lnTo>
                    <a:pt x="98651" y="96306"/>
                  </a:lnTo>
                  <a:lnTo>
                    <a:pt x="64189" y="78692"/>
                  </a:lnTo>
                  <a:lnTo>
                    <a:pt x="16573" y="40739"/>
                  </a:lnTo>
                  <a:lnTo>
                    <a:pt x="4209" y="20654"/>
                  </a:lnTo>
                  <a:lnTo>
                    <a:pt x="0" y="0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5" name="object 8">
              <a:extLst>
                <a:ext uri="{FF2B5EF4-FFF2-40B4-BE49-F238E27FC236}">
                  <a16:creationId xmlns:a16="http://schemas.microsoft.com/office/drawing/2014/main" id="{333D2CCE-FFB5-94A1-010E-72AF26F18C85}"/>
                </a:ext>
              </a:extLst>
            </p:cNvPr>
            <p:cNvSpPr/>
            <p:nvPr/>
          </p:nvSpPr>
          <p:spPr>
            <a:xfrm>
              <a:off x="828950" y="1743455"/>
              <a:ext cx="732155" cy="269240"/>
            </a:xfrm>
            <a:custGeom>
              <a:avLst/>
              <a:gdLst/>
              <a:ahLst/>
              <a:cxnLst/>
              <a:rect l="l" t="t" r="r" b="b"/>
              <a:pathLst>
                <a:path w="732155" h="269239">
                  <a:moveTo>
                    <a:pt x="731625" y="0"/>
                  </a:moveTo>
                  <a:lnTo>
                    <a:pt x="681393" y="453"/>
                  </a:lnTo>
                  <a:lnTo>
                    <a:pt x="631521" y="1806"/>
                  </a:lnTo>
                  <a:lnTo>
                    <a:pt x="582178" y="4048"/>
                  </a:lnTo>
                  <a:lnTo>
                    <a:pt x="533533" y="7168"/>
                  </a:lnTo>
                  <a:lnTo>
                    <a:pt x="485757" y="11156"/>
                  </a:lnTo>
                  <a:lnTo>
                    <a:pt x="439017" y="16002"/>
                  </a:lnTo>
                  <a:lnTo>
                    <a:pt x="367681" y="25403"/>
                  </a:lnTo>
                  <a:lnTo>
                    <a:pt x="301938" y="36536"/>
                  </a:lnTo>
                  <a:lnTo>
                    <a:pt x="242020" y="49247"/>
                  </a:lnTo>
                  <a:lnTo>
                    <a:pt x="188156" y="63382"/>
                  </a:lnTo>
                  <a:lnTo>
                    <a:pt x="140577" y="78787"/>
                  </a:lnTo>
                  <a:lnTo>
                    <a:pt x="99514" y="95306"/>
                  </a:lnTo>
                  <a:lnTo>
                    <a:pt x="65197" y="112787"/>
                  </a:lnTo>
                  <a:lnTo>
                    <a:pt x="17723" y="150016"/>
                  </a:lnTo>
                  <a:lnTo>
                    <a:pt x="0" y="189239"/>
                  </a:lnTo>
                  <a:lnTo>
                    <a:pt x="2870" y="209212"/>
                  </a:lnTo>
                  <a:lnTo>
                    <a:pt x="13870" y="229222"/>
                  </a:lnTo>
                  <a:lnTo>
                    <a:pt x="33230" y="249113"/>
                  </a:lnTo>
                  <a:lnTo>
                    <a:pt x="61180" y="268732"/>
                  </a:lnTo>
                  <a:lnTo>
                    <a:pt x="88315" y="254123"/>
                  </a:lnTo>
                  <a:lnTo>
                    <a:pt x="119687" y="240317"/>
                  </a:lnTo>
                  <a:lnTo>
                    <a:pt x="194095" y="215293"/>
                  </a:lnTo>
                  <a:lnTo>
                    <a:pt x="236609" y="204164"/>
                  </a:lnTo>
                  <a:lnTo>
                    <a:pt x="282317" y="194017"/>
                  </a:lnTo>
                  <a:lnTo>
                    <a:pt x="330956" y="184896"/>
                  </a:lnTo>
                  <a:lnTo>
                    <a:pt x="382267" y="176846"/>
                  </a:lnTo>
                  <a:lnTo>
                    <a:pt x="435988" y="169912"/>
                  </a:lnTo>
                  <a:lnTo>
                    <a:pt x="491859" y="164138"/>
                  </a:lnTo>
                  <a:lnTo>
                    <a:pt x="549619" y="159569"/>
                  </a:lnTo>
                  <a:lnTo>
                    <a:pt x="609007" y="156251"/>
                  </a:lnTo>
                  <a:lnTo>
                    <a:pt x="669763" y="154227"/>
                  </a:lnTo>
                  <a:lnTo>
                    <a:pt x="731625" y="153543"/>
                  </a:lnTo>
                  <a:lnTo>
                    <a:pt x="731625" y="0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7" name="object 9">
              <a:extLst>
                <a:ext uri="{FF2B5EF4-FFF2-40B4-BE49-F238E27FC236}">
                  <a16:creationId xmlns:a16="http://schemas.microsoft.com/office/drawing/2014/main" id="{36A4C925-3429-E89F-5185-87934DFB0274}"/>
                </a:ext>
              </a:extLst>
            </p:cNvPr>
            <p:cNvSpPr/>
            <p:nvPr/>
          </p:nvSpPr>
          <p:spPr>
            <a:xfrm>
              <a:off x="829055" y="1743455"/>
              <a:ext cx="731520" cy="610235"/>
            </a:xfrm>
            <a:custGeom>
              <a:avLst/>
              <a:gdLst/>
              <a:ahLst/>
              <a:cxnLst/>
              <a:rect l="l" t="t" r="r" b="b"/>
              <a:pathLst>
                <a:path w="731519" h="610235">
                  <a:moveTo>
                    <a:pt x="0" y="191897"/>
                  </a:moveTo>
                  <a:lnTo>
                    <a:pt x="16573" y="232636"/>
                  </a:lnTo>
                  <a:lnTo>
                    <a:pt x="64189" y="270589"/>
                  </a:lnTo>
                  <a:lnTo>
                    <a:pt x="98651" y="288203"/>
                  </a:lnTo>
                  <a:lnTo>
                    <a:pt x="139690" y="304739"/>
                  </a:lnTo>
                  <a:lnTo>
                    <a:pt x="186912" y="320069"/>
                  </a:lnTo>
                  <a:lnTo>
                    <a:pt x="239922" y="334066"/>
                  </a:lnTo>
                  <a:lnTo>
                    <a:pt x="298324" y="346603"/>
                  </a:lnTo>
                  <a:lnTo>
                    <a:pt x="361726" y="357552"/>
                  </a:lnTo>
                  <a:lnTo>
                    <a:pt x="429731" y="366787"/>
                  </a:lnTo>
                  <a:lnTo>
                    <a:pt x="501946" y="374179"/>
                  </a:lnTo>
                  <a:lnTo>
                    <a:pt x="577977" y="379603"/>
                  </a:lnTo>
                  <a:lnTo>
                    <a:pt x="577977" y="302768"/>
                  </a:lnTo>
                  <a:lnTo>
                    <a:pt x="731519" y="460629"/>
                  </a:lnTo>
                  <a:lnTo>
                    <a:pt x="577977" y="609854"/>
                  </a:lnTo>
                  <a:lnTo>
                    <a:pt x="577977" y="533146"/>
                  </a:lnTo>
                  <a:lnTo>
                    <a:pt x="501946" y="527722"/>
                  </a:lnTo>
                  <a:lnTo>
                    <a:pt x="429731" y="520330"/>
                  </a:lnTo>
                  <a:lnTo>
                    <a:pt x="361726" y="511095"/>
                  </a:lnTo>
                  <a:lnTo>
                    <a:pt x="298324" y="500146"/>
                  </a:lnTo>
                  <a:lnTo>
                    <a:pt x="239922" y="487609"/>
                  </a:lnTo>
                  <a:lnTo>
                    <a:pt x="186912" y="473612"/>
                  </a:lnTo>
                  <a:lnTo>
                    <a:pt x="139690" y="458282"/>
                  </a:lnTo>
                  <a:lnTo>
                    <a:pt x="98651" y="441746"/>
                  </a:lnTo>
                  <a:lnTo>
                    <a:pt x="64189" y="424132"/>
                  </a:lnTo>
                  <a:lnTo>
                    <a:pt x="16573" y="386179"/>
                  </a:lnTo>
                  <a:lnTo>
                    <a:pt x="0" y="345440"/>
                  </a:lnTo>
                  <a:lnTo>
                    <a:pt x="0" y="191897"/>
                  </a:lnTo>
                  <a:lnTo>
                    <a:pt x="13190" y="155449"/>
                  </a:lnTo>
                  <a:lnTo>
                    <a:pt x="51125" y="121303"/>
                  </a:lnTo>
                  <a:lnTo>
                    <a:pt x="111355" y="90103"/>
                  </a:lnTo>
                  <a:lnTo>
                    <a:pt x="149063" y="75809"/>
                  </a:lnTo>
                  <a:lnTo>
                    <a:pt x="191425" y="62494"/>
                  </a:lnTo>
                  <a:lnTo>
                    <a:pt x="238134" y="50238"/>
                  </a:lnTo>
                  <a:lnTo>
                    <a:pt x="288883" y="39122"/>
                  </a:lnTo>
                  <a:lnTo>
                    <a:pt x="343367" y="29227"/>
                  </a:lnTo>
                  <a:lnTo>
                    <a:pt x="401278" y="20632"/>
                  </a:lnTo>
                  <a:lnTo>
                    <a:pt x="462311" y="13419"/>
                  </a:lnTo>
                  <a:lnTo>
                    <a:pt x="526158" y="7669"/>
                  </a:lnTo>
                  <a:lnTo>
                    <a:pt x="592512" y="3462"/>
                  </a:lnTo>
                  <a:lnTo>
                    <a:pt x="661068" y="879"/>
                  </a:lnTo>
                  <a:lnTo>
                    <a:pt x="731519" y="0"/>
                  </a:lnTo>
                  <a:lnTo>
                    <a:pt x="731519" y="153543"/>
                  </a:lnTo>
                  <a:lnTo>
                    <a:pt x="669657" y="154227"/>
                  </a:lnTo>
                  <a:lnTo>
                    <a:pt x="608901" y="156251"/>
                  </a:lnTo>
                  <a:lnTo>
                    <a:pt x="549513" y="159569"/>
                  </a:lnTo>
                  <a:lnTo>
                    <a:pt x="491753" y="164138"/>
                  </a:lnTo>
                  <a:lnTo>
                    <a:pt x="435882" y="169912"/>
                  </a:lnTo>
                  <a:lnTo>
                    <a:pt x="382161" y="176846"/>
                  </a:lnTo>
                  <a:lnTo>
                    <a:pt x="330850" y="184896"/>
                  </a:lnTo>
                  <a:lnTo>
                    <a:pt x="282211" y="194017"/>
                  </a:lnTo>
                  <a:lnTo>
                    <a:pt x="236504" y="204164"/>
                  </a:lnTo>
                  <a:lnTo>
                    <a:pt x="193989" y="215293"/>
                  </a:lnTo>
                  <a:lnTo>
                    <a:pt x="154928" y="227359"/>
                  </a:lnTo>
                  <a:lnTo>
                    <a:pt x="88210" y="254123"/>
                  </a:lnTo>
                  <a:lnTo>
                    <a:pt x="61074" y="268732"/>
                  </a:lnTo>
                </a:path>
              </a:pathLst>
            </a:custGeom>
            <a:grpFill/>
            <a:ln w="12700">
              <a:solidFill>
                <a:srgbClr val="41709C"/>
              </a:solidFill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sp>
        <p:nvSpPr>
          <p:cNvPr id="19" name="Espace réservé du contenu 2">
            <a:extLst>
              <a:ext uri="{FF2B5EF4-FFF2-40B4-BE49-F238E27FC236}">
                <a16:creationId xmlns:a16="http://schemas.microsoft.com/office/drawing/2014/main" id="{035AFA93-8807-A588-485B-18CC131071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9208" y="5685737"/>
            <a:ext cx="10515600" cy="88958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r-FR" sz="2400" dirty="0">
                <a:latin typeface="+mj-lt"/>
              </a:rPr>
              <a:t>Un certificat médical de </a:t>
            </a:r>
            <a:r>
              <a:rPr lang="fr-FR" sz="2400" b="1" u="sng" dirty="0">
                <a:latin typeface="+mj-lt"/>
              </a:rPr>
              <a:t>prolongation </a:t>
            </a:r>
            <a:r>
              <a:rPr lang="fr-FR" sz="2400" dirty="0">
                <a:latin typeface="+mj-lt"/>
              </a:rPr>
              <a:t>doit être rentré </a:t>
            </a:r>
          </a:p>
          <a:p>
            <a:pPr marL="0" indent="0">
              <a:buNone/>
            </a:pPr>
            <a:r>
              <a:rPr lang="fr-FR" sz="2400" dirty="0">
                <a:latin typeface="+mj-lt"/>
              </a:rPr>
              <a:t>dans les </a:t>
            </a:r>
            <a:r>
              <a:rPr lang="fr-FR" sz="24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7 jours </a:t>
            </a:r>
            <a:r>
              <a:rPr lang="fr-FR" sz="2400" dirty="0">
                <a:latin typeface="+mj-lt"/>
              </a:rPr>
              <a:t>à la mutuelle</a:t>
            </a:r>
            <a:r>
              <a:rPr lang="fr-FR" sz="2800" dirty="0">
                <a:latin typeface="+mj-lt"/>
                <a:cs typeface="Comic Sans MS"/>
              </a:rPr>
              <a:t>.</a:t>
            </a:r>
          </a:p>
          <a:p>
            <a:pPr marL="0" indent="0">
              <a:buNone/>
            </a:pPr>
            <a:endParaRPr lang="fr-BE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9813BFB4-3932-21D0-9D60-2A214909B37B}"/>
              </a:ext>
            </a:extLst>
          </p:cNvPr>
          <p:cNvSpPr/>
          <p:nvPr/>
        </p:nvSpPr>
        <p:spPr>
          <a:xfrm>
            <a:off x="1083312" y="265332"/>
            <a:ext cx="243688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54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Quand?</a:t>
            </a:r>
          </a:p>
        </p:txBody>
      </p:sp>
    </p:spTree>
    <p:extLst>
      <p:ext uri="{BB962C8B-B14F-4D97-AF65-F5344CB8AC3E}">
        <p14:creationId xmlns:p14="http://schemas.microsoft.com/office/powerpoint/2010/main" val="1896054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Gratuit Ampoule Photos">
            <a:extLst>
              <a:ext uri="{FF2B5EF4-FFF2-40B4-BE49-F238E27FC236}">
                <a16:creationId xmlns:a16="http://schemas.microsoft.com/office/drawing/2014/main" id="{7A1EEF28-78C6-2CA7-8098-9B283D9183D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03"/>
          <a:stretch/>
        </p:blipFill>
        <p:spPr bwMode="auto">
          <a:xfrm>
            <a:off x="411906" y="2012878"/>
            <a:ext cx="3696501" cy="3677914"/>
          </a:xfrm>
          <a:custGeom>
            <a:avLst/>
            <a:gdLst/>
            <a:ahLst/>
            <a:cxnLst/>
            <a:rect l="l" t="t" r="r" b="b"/>
            <a:pathLst>
              <a:path w="4926647" h="4901874">
                <a:moveTo>
                  <a:pt x="2827942" y="2033"/>
                </a:moveTo>
                <a:cubicBezTo>
                  <a:pt x="2901705" y="5050"/>
                  <a:pt x="2973640" y="11422"/>
                  <a:pt x="3043325" y="21136"/>
                </a:cubicBezTo>
                <a:cubicBezTo>
                  <a:pt x="3600804" y="98849"/>
                  <a:pt x="4185553" y="476257"/>
                  <a:pt x="4498894" y="902802"/>
                </a:cubicBezTo>
                <a:cubicBezTo>
                  <a:pt x="4812235" y="1329346"/>
                  <a:pt x="4950223" y="2037621"/>
                  <a:pt x="4923373" y="2580407"/>
                </a:cubicBezTo>
                <a:cubicBezTo>
                  <a:pt x="4896522" y="3123192"/>
                  <a:pt x="4745612" y="3772883"/>
                  <a:pt x="4337788" y="4159516"/>
                </a:cubicBezTo>
                <a:cubicBezTo>
                  <a:pt x="3929963" y="4546150"/>
                  <a:pt x="3081282" y="4930377"/>
                  <a:pt x="2476425" y="4900207"/>
                </a:cubicBezTo>
                <a:cubicBezTo>
                  <a:pt x="1871566" y="4870038"/>
                  <a:pt x="1119757" y="4406651"/>
                  <a:pt x="708641" y="3978500"/>
                </a:cubicBezTo>
                <a:cubicBezTo>
                  <a:pt x="297525" y="3550349"/>
                  <a:pt x="-64504" y="2921632"/>
                  <a:pt x="9726" y="2331303"/>
                </a:cubicBezTo>
                <a:cubicBezTo>
                  <a:pt x="83957" y="1740973"/>
                  <a:pt x="273797" y="1052469"/>
                  <a:pt x="1154021" y="436525"/>
                </a:cubicBezTo>
                <a:cubicBezTo>
                  <a:pt x="1705608" y="124217"/>
                  <a:pt x="2311596" y="-19083"/>
                  <a:pt x="2827942" y="2033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103" name="Group 2102">
            <a:extLst>
              <a:ext uri="{FF2B5EF4-FFF2-40B4-BE49-F238E27FC236}">
                <a16:creationId xmlns:a16="http://schemas.microsoft.com/office/drawing/2014/main" id="{A825BD3A-E149-3C61-449F-23D1B09562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60286" y="4780067"/>
            <a:ext cx="2129121" cy="2098001"/>
            <a:chOff x="-60285" y="4581559"/>
            <a:chExt cx="2330572" cy="2296509"/>
          </a:xfrm>
        </p:grpSpPr>
        <p:sp>
          <p:nvSpPr>
            <p:cNvPr id="2104" name="Freeform: Shape 2103">
              <a:extLst>
                <a:ext uri="{FF2B5EF4-FFF2-40B4-BE49-F238E27FC236}">
                  <a16:creationId xmlns:a16="http://schemas.microsoft.com/office/drawing/2014/main" id="{C43B6EA6-9E0B-9973-F921-86CF410DE84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21400132">
              <a:off x="1054559" y="5611570"/>
              <a:ext cx="374890" cy="373361"/>
            </a:xfrm>
            <a:custGeom>
              <a:avLst/>
              <a:gdLst>
                <a:gd name="connsiteX0" fmla="*/ 2531073 w 4828010"/>
                <a:gd name="connsiteY0" fmla="*/ 0 h 4873559"/>
                <a:gd name="connsiteX1" fmla="*/ 3937963 w 4828010"/>
                <a:gd name="connsiteY1" fmla="*/ 437433 h 4873559"/>
                <a:gd name="connsiteX2" fmla="*/ 4806231 w 4828010"/>
                <a:gd name="connsiteY2" fmla="*/ 1773180 h 4873559"/>
                <a:gd name="connsiteX3" fmla="*/ 4448644 w 4828010"/>
                <a:gd name="connsiteY3" fmla="*/ 3933235 h 4873559"/>
                <a:gd name="connsiteX4" fmla="*/ 3192542 w 4828010"/>
                <a:gd name="connsiteY4" fmla="*/ 4716168 h 4873559"/>
                <a:gd name="connsiteX5" fmla="*/ 937448 w 4828010"/>
                <a:gd name="connsiteY5" fmla="*/ 4547691 h 4873559"/>
                <a:gd name="connsiteX6" fmla="*/ 12348 w 4828010"/>
                <a:gd name="connsiteY6" fmla="*/ 3026750 h 4873559"/>
                <a:gd name="connsiteX7" fmla="*/ 553508 w 4828010"/>
                <a:gd name="connsiteY7" fmla="*/ 740383 h 4873559"/>
                <a:gd name="connsiteX8" fmla="*/ 2531073 w 4828010"/>
                <a:gd name="connsiteY8" fmla="*/ 0 h 4873559"/>
                <a:gd name="connsiteX0" fmla="*/ 2531073 w 4828010"/>
                <a:gd name="connsiteY0" fmla="*/ 0 h 4853896"/>
                <a:gd name="connsiteX1" fmla="*/ 3937963 w 4828010"/>
                <a:gd name="connsiteY1" fmla="*/ 437433 h 4853896"/>
                <a:gd name="connsiteX2" fmla="*/ 4806231 w 4828010"/>
                <a:gd name="connsiteY2" fmla="*/ 1773180 h 4853896"/>
                <a:gd name="connsiteX3" fmla="*/ 4448644 w 4828010"/>
                <a:gd name="connsiteY3" fmla="*/ 3933235 h 4853896"/>
                <a:gd name="connsiteX4" fmla="*/ 3192542 w 4828010"/>
                <a:gd name="connsiteY4" fmla="*/ 4716168 h 4853896"/>
                <a:gd name="connsiteX5" fmla="*/ 1075671 w 4828010"/>
                <a:gd name="connsiteY5" fmla="*/ 4473263 h 4853896"/>
                <a:gd name="connsiteX6" fmla="*/ 12348 w 4828010"/>
                <a:gd name="connsiteY6" fmla="*/ 3026750 h 4853896"/>
                <a:gd name="connsiteX7" fmla="*/ 553508 w 4828010"/>
                <a:gd name="connsiteY7" fmla="*/ 740383 h 4853896"/>
                <a:gd name="connsiteX8" fmla="*/ 2531073 w 4828010"/>
                <a:gd name="connsiteY8" fmla="*/ 0 h 4853896"/>
                <a:gd name="connsiteX0" fmla="*/ 2531073 w 4828010"/>
                <a:gd name="connsiteY0" fmla="*/ 0 h 4852652"/>
                <a:gd name="connsiteX1" fmla="*/ 3937963 w 4828010"/>
                <a:gd name="connsiteY1" fmla="*/ 437433 h 4852652"/>
                <a:gd name="connsiteX2" fmla="*/ 4806231 w 4828010"/>
                <a:gd name="connsiteY2" fmla="*/ 1773180 h 4852652"/>
                <a:gd name="connsiteX3" fmla="*/ 4448644 w 4828010"/>
                <a:gd name="connsiteY3" fmla="*/ 3933235 h 4852652"/>
                <a:gd name="connsiteX4" fmla="*/ 3192542 w 4828010"/>
                <a:gd name="connsiteY4" fmla="*/ 4716168 h 4852652"/>
                <a:gd name="connsiteX5" fmla="*/ 1160732 w 4828010"/>
                <a:gd name="connsiteY5" fmla="*/ 4467947 h 4852652"/>
                <a:gd name="connsiteX6" fmla="*/ 12348 w 4828010"/>
                <a:gd name="connsiteY6" fmla="*/ 3026750 h 4852652"/>
                <a:gd name="connsiteX7" fmla="*/ 553508 w 4828010"/>
                <a:gd name="connsiteY7" fmla="*/ 740383 h 4852652"/>
                <a:gd name="connsiteX8" fmla="*/ 2531073 w 4828010"/>
                <a:gd name="connsiteY8" fmla="*/ 0 h 4852652"/>
                <a:gd name="connsiteX0" fmla="*/ 2531073 w 4828010"/>
                <a:gd name="connsiteY0" fmla="*/ 0 h 4852652"/>
                <a:gd name="connsiteX1" fmla="*/ 3937963 w 4828010"/>
                <a:gd name="connsiteY1" fmla="*/ 437433 h 4852652"/>
                <a:gd name="connsiteX2" fmla="*/ 4806231 w 4828010"/>
                <a:gd name="connsiteY2" fmla="*/ 1773180 h 4852652"/>
                <a:gd name="connsiteX3" fmla="*/ 4448644 w 4828010"/>
                <a:gd name="connsiteY3" fmla="*/ 3933235 h 4852652"/>
                <a:gd name="connsiteX4" fmla="*/ 3192542 w 4828010"/>
                <a:gd name="connsiteY4" fmla="*/ 4716168 h 4852652"/>
                <a:gd name="connsiteX5" fmla="*/ 1160732 w 4828010"/>
                <a:gd name="connsiteY5" fmla="*/ 4467947 h 4852652"/>
                <a:gd name="connsiteX6" fmla="*/ 12348 w 4828010"/>
                <a:gd name="connsiteY6" fmla="*/ 3026750 h 4852652"/>
                <a:gd name="connsiteX7" fmla="*/ 553508 w 4828010"/>
                <a:gd name="connsiteY7" fmla="*/ 740383 h 4852652"/>
                <a:gd name="connsiteX8" fmla="*/ 2531073 w 4828010"/>
                <a:gd name="connsiteY8" fmla="*/ 0 h 4852652"/>
                <a:gd name="connsiteX0" fmla="*/ 2460239 w 4757176"/>
                <a:gd name="connsiteY0" fmla="*/ 0 h 4850182"/>
                <a:gd name="connsiteX1" fmla="*/ 3867129 w 4757176"/>
                <a:gd name="connsiteY1" fmla="*/ 437433 h 4850182"/>
                <a:gd name="connsiteX2" fmla="*/ 4735397 w 4757176"/>
                <a:gd name="connsiteY2" fmla="*/ 1773180 h 4850182"/>
                <a:gd name="connsiteX3" fmla="*/ 4377810 w 4757176"/>
                <a:gd name="connsiteY3" fmla="*/ 3933235 h 4850182"/>
                <a:gd name="connsiteX4" fmla="*/ 3121708 w 4757176"/>
                <a:gd name="connsiteY4" fmla="*/ 4716168 h 4850182"/>
                <a:gd name="connsiteX5" fmla="*/ 1089898 w 4757176"/>
                <a:gd name="connsiteY5" fmla="*/ 4467947 h 4850182"/>
                <a:gd name="connsiteX6" fmla="*/ 15942 w 4757176"/>
                <a:gd name="connsiteY6" fmla="*/ 3101178 h 4850182"/>
                <a:gd name="connsiteX7" fmla="*/ 482674 w 4757176"/>
                <a:gd name="connsiteY7" fmla="*/ 740383 h 4850182"/>
                <a:gd name="connsiteX8" fmla="*/ 2460239 w 4757176"/>
                <a:gd name="connsiteY8" fmla="*/ 0 h 4850182"/>
                <a:gd name="connsiteX0" fmla="*/ 2460239 w 4757176"/>
                <a:gd name="connsiteY0" fmla="*/ 0 h 4850182"/>
                <a:gd name="connsiteX1" fmla="*/ 3867129 w 4757176"/>
                <a:gd name="connsiteY1" fmla="*/ 437433 h 4850182"/>
                <a:gd name="connsiteX2" fmla="*/ 4735397 w 4757176"/>
                <a:gd name="connsiteY2" fmla="*/ 1773180 h 4850182"/>
                <a:gd name="connsiteX3" fmla="*/ 4377810 w 4757176"/>
                <a:gd name="connsiteY3" fmla="*/ 3933235 h 4850182"/>
                <a:gd name="connsiteX4" fmla="*/ 3121708 w 4757176"/>
                <a:gd name="connsiteY4" fmla="*/ 4716168 h 4850182"/>
                <a:gd name="connsiteX5" fmla="*/ 1089898 w 4757176"/>
                <a:gd name="connsiteY5" fmla="*/ 4467947 h 4850182"/>
                <a:gd name="connsiteX6" fmla="*/ 15942 w 4757176"/>
                <a:gd name="connsiteY6" fmla="*/ 3101178 h 4850182"/>
                <a:gd name="connsiteX7" fmla="*/ 482674 w 4757176"/>
                <a:gd name="connsiteY7" fmla="*/ 740383 h 4850182"/>
                <a:gd name="connsiteX8" fmla="*/ 2460239 w 4757176"/>
                <a:gd name="connsiteY8" fmla="*/ 0 h 4850182"/>
                <a:gd name="connsiteX0" fmla="*/ 2484014 w 4780951"/>
                <a:gd name="connsiteY0" fmla="*/ 0 h 4850182"/>
                <a:gd name="connsiteX1" fmla="*/ 3890904 w 4780951"/>
                <a:gd name="connsiteY1" fmla="*/ 437433 h 4850182"/>
                <a:gd name="connsiteX2" fmla="*/ 4759172 w 4780951"/>
                <a:gd name="connsiteY2" fmla="*/ 1773180 h 4850182"/>
                <a:gd name="connsiteX3" fmla="*/ 4401585 w 4780951"/>
                <a:gd name="connsiteY3" fmla="*/ 3933235 h 4850182"/>
                <a:gd name="connsiteX4" fmla="*/ 3145483 w 4780951"/>
                <a:gd name="connsiteY4" fmla="*/ 4716168 h 4850182"/>
                <a:gd name="connsiteX5" fmla="*/ 1113673 w 4780951"/>
                <a:gd name="connsiteY5" fmla="*/ 4467947 h 4850182"/>
                <a:gd name="connsiteX6" fmla="*/ 39717 w 4780951"/>
                <a:gd name="connsiteY6" fmla="*/ 3101178 h 4850182"/>
                <a:gd name="connsiteX7" fmla="*/ 506449 w 4780951"/>
                <a:gd name="connsiteY7" fmla="*/ 740383 h 4850182"/>
                <a:gd name="connsiteX8" fmla="*/ 2484014 w 4780951"/>
                <a:gd name="connsiteY8" fmla="*/ 0 h 4850182"/>
                <a:gd name="connsiteX0" fmla="*/ 2484014 w 4780127"/>
                <a:gd name="connsiteY0" fmla="*/ 0 h 4850182"/>
                <a:gd name="connsiteX1" fmla="*/ 3890904 w 4780127"/>
                <a:gd name="connsiteY1" fmla="*/ 437433 h 4850182"/>
                <a:gd name="connsiteX2" fmla="*/ 4759172 w 4780127"/>
                <a:gd name="connsiteY2" fmla="*/ 1773180 h 4850182"/>
                <a:gd name="connsiteX3" fmla="*/ 4390953 w 4780127"/>
                <a:gd name="connsiteY3" fmla="*/ 3805644 h 4850182"/>
                <a:gd name="connsiteX4" fmla="*/ 3145483 w 4780127"/>
                <a:gd name="connsiteY4" fmla="*/ 4716168 h 4850182"/>
                <a:gd name="connsiteX5" fmla="*/ 1113673 w 4780127"/>
                <a:gd name="connsiteY5" fmla="*/ 4467947 h 4850182"/>
                <a:gd name="connsiteX6" fmla="*/ 39717 w 4780127"/>
                <a:gd name="connsiteY6" fmla="*/ 3101178 h 4850182"/>
                <a:gd name="connsiteX7" fmla="*/ 506449 w 4780127"/>
                <a:gd name="connsiteY7" fmla="*/ 740383 h 4850182"/>
                <a:gd name="connsiteX8" fmla="*/ 2484014 w 4780127"/>
                <a:gd name="connsiteY8" fmla="*/ 0 h 4850182"/>
                <a:gd name="connsiteX0" fmla="*/ 2484014 w 4778010"/>
                <a:gd name="connsiteY0" fmla="*/ 0 h 4846926"/>
                <a:gd name="connsiteX1" fmla="*/ 3890904 w 4778010"/>
                <a:gd name="connsiteY1" fmla="*/ 437433 h 4846926"/>
                <a:gd name="connsiteX2" fmla="*/ 4759172 w 4778010"/>
                <a:gd name="connsiteY2" fmla="*/ 1773180 h 4846926"/>
                <a:gd name="connsiteX3" fmla="*/ 4390953 w 4778010"/>
                <a:gd name="connsiteY3" fmla="*/ 3805644 h 4846926"/>
                <a:gd name="connsiteX4" fmla="*/ 3343914 w 4778010"/>
                <a:gd name="connsiteY4" fmla="*/ 4712128 h 4846926"/>
                <a:gd name="connsiteX5" fmla="*/ 1113673 w 4778010"/>
                <a:gd name="connsiteY5" fmla="*/ 4467947 h 4846926"/>
                <a:gd name="connsiteX6" fmla="*/ 39717 w 4778010"/>
                <a:gd name="connsiteY6" fmla="*/ 3101178 h 4846926"/>
                <a:gd name="connsiteX7" fmla="*/ 506449 w 4778010"/>
                <a:gd name="connsiteY7" fmla="*/ 740383 h 4846926"/>
                <a:gd name="connsiteX8" fmla="*/ 2484014 w 4778010"/>
                <a:gd name="connsiteY8" fmla="*/ 0 h 4846926"/>
                <a:gd name="connsiteX0" fmla="*/ 2484014 w 4782503"/>
                <a:gd name="connsiteY0" fmla="*/ 0 h 4846926"/>
                <a:gd name="connsiteX1" fmla="*/ 3890904 w 4782503"/>
                <a:gd name="connsiteY1" fmla="*/ 437433 h 4846926"/>
                <a:gd name="connsiteX2" fmla="*/ 4759172 w 4782503"/>
                <a:gd name="connsiteY2" fmla="*/ 1773180 h 4846926"/>
                <a:gd name="connsiteX3" fmla="*/ 4450482 w 4782503"/>
                <a:gd name="connsiteY3" fmla="*/ 3688481 h 4846926"/>
                <a:gd name="connsiteX4" fmla="*/ 3343914 w 4782503"/>
                <a:gd name="connsiteY4" fmla="*/ 4712128 h 4846926"/>
                <a:gd name="connsiteX5" fmla="*/ 1113673 w 4782503"/>
                <a:gd name="connsiteY5" fmla="*/ 4467947 h 4846926"/>
                <a:gd name="connsiteX6" fmla="*/ 39717 w 4782503"/>
                <a:gd name="connsiteY6" fmla="*/ 3101178 h 4846926"/>
                <a:gd name="connsiteX7" fmla="*/ 506449 w 4782503"/>
                <a:gd name="connsiteY7" fmla="*/ 740383 h 4846926"/>
                <a:gd name="connsiteX8" fmla="*/ 2484014 w 4782503"/>
                <a:gd name="connsiteY8" fmla="*/ 0 h 4846926"/>
                <a:gd name="connsiteX0" fmla="*/ 2484014 w 4784889"/>
                <a:gd name="connsiteY0" fmla="*/ 0 h 4846926"/>
                <a:gd name="connsiteX1" fmla="*/ 3890904 w 4784889"/>
                <a:gd name="connsiteY1" fmla="*/ 437433 h 4846926"/>
                <a:gd name="connsiteX2" fmla="*/ 4759172 w 4784889"/>
                <a:gd name="connsiteY2" fmla="*/ 1773180 h 4846926"/>
                <a:gd name="connsiteX3" fmla="*/ 4474294 w 4784889"/>
                <a:gd name="connsiteY3" fmla="*/ 3676361 h 4846926"/>
                <a:gd name="connsiteX4" fmla="*/ 3343914 w 4784889"/>
                <a:gd name="connsiteY4" fmla="*/ 4712128 h 4846926"/>
                <a:gd name="connsiteX5" fmla="*/ 1113673 w 4784889"/>
                <a:gd name="connsiteY5" fmla="*/ 4467947 h 4846926"/>
                <a:gd name="connsiteX6" fmla="*/ 39717 w 4784889"/>
                <a:gd name="connsiteY6" fmla="*/ 3101178 h 4846926"/>
                <a:gd name="connsiteX7" fmla="*/ 506449 w 4784889"/>
                <a:gd name="connsiteY7" fmla="*/ 740383 h 4846926"/>
                <a:gd name="connsiteX8" fmla="*/ 2484014 w 4784889"/>
                <a:gd name="connsiteY8" fmla="*/ 0 h 4846926"/>
                <a:gd name="connsiteX0" fmla="*/ 2484014 w 4784889"/>
                <a:gd name="connsiteY0" fmla="*/ 0 h 4860980"/>
                <a:gd name="connsiteX1" fmla="*/ 3890904 w 4784889"/>
                <a:gd name="connsiteY1" fmla="*/ 437433 h 4860980"/>
                <a:gd name="connsiteX2" fmla="*/ 4759172 w 4784889"/>
                <a:gd name="connsiteY2" fmla="*/ 1773180 h 4860980"/>
                <a:gd name="connsiteX3" fmla="*/ 4474294 w 4784889"/>
                <a:gd name="connsiteY3" fmla="*/ 3676361 h 4860980"/>
                <a:gd name="connsiteX4" fmla="*/ 3343914 w 4784889"/>
                <a:gd name="connsiteY4" fmla="*/ 4712128 h 4860980"/>
                <a:gd name="connsiteX5" fmla="*/ 1097799 w 4784889"/>
                <a:gd name="connsiteY5" fmla="*/ 4524510 h 4860980"/>
                <a:gd name="connsiteX6" fmla="*/ 39717 w 4784889"/>
                <a:gd name="connsiteY6" fmla="*/ 3101178 h 4860980"/>
                <a:gd name="connsiteX7" fmla="*/ 506449 w 4784889"/>
                <a:gd name="connsiteY7" fmla="*/ 740383 h 4860980"/>
                <a:gd name="connsiteX8" fmla="*/ 2484014 w 4784889"/>
                <a:gd name="connsiteY8" fmla="*/ 0 h 4860980"/>
                <a:gd name="connsiteX0" fmla="*/ 2484014 w 4783308"/>
                <a:gd name="connsiteY0" fmla="*/ 0 h 4860981"/>
                <a:gd name="connsiteX1" fmla="*/ 3890904 w 4783308"/>
                <a:gd name="connsiteY1" fmla="*/ 437433 h 4860981"/>
                <a:gd name="connsiteX2" fmla="*/ 4759172 w 4783308"/>
                <a:gd name="connsiteY2" fmla="*/ 1773180 h 4860981"/>
                <a:gd name="connsiteX3" fmla="*/ 4474294 w 4783308"/>
                <a:gd name="connsiteY3" fmla="*/ 3676361 h 4860981"/>
                <a:gd name="connsiteX4" fmla="*/ 3443129 w 4783308"/>
                <a:gd name="connsiteY4" fmla="*/ 4712129 h 4860981"/>
                <a:gd name="connsiteX5" fmla="*/ 1097799 w 4783308"/>
                <a:gd name="connsiteY5" fmla="*/ 4524510 h 4860981"/>
                <a:gd name="connsiteX6" fmla="*/ 39717 w 4783308"/>
                <a:gd name="connsiteY6" fmla="*/ 3101178 h 4860981"/>
                <a:gd name="connsiteX7" fmla="*/ 506449 w 4783308"/>
                <a:gd name="connsiteY7" fmla="*/ 740383 h 4860981"/>
                <a:gd name="connsiteX8" fmla="*/ 2484014 w 4783308"/>
                <a:gd name="connsiteY8" fmla="*/ 0 h 4860981"/>
                <a:gd name="connsiteX0" fmla="*/ 2484014 w 4783308"/>
                <a:gd name="connsiteY0" fmla="*/ 0 h 4821502"/>
                <a:gd name="connsiteX1" fmla="*/ 3890904 w 4783308"/>
                <a:gd name="connsiteY1" fmla="*/ 437433 h 4821502"/>
                <a:gd name="connsiteX2" fmla="*/ 4759172 w 4783308"/>
                <a:gd name="connsiteY2" fmla="*/ 1773180 h 4821502"/>
                <a:gd name="connsiteX3" fmla="*/ 4474294 w 4783308"/>
                <a:gd name="connsiteY3" fmla="*/ 3676361 h 4821502"/>
                <a:gd name="connsiteX4" fmla="*/ 3443129 w 4783308"/>
                <a:gd name="connsiteY4" fmla="*/ 4712129 h 4821502"/>
                <a:gd name="connsiteX5" fmla="*/ 1097799 w 4783308"/>
                <a:gd name="connsiteY5" fmla="*/ 4524510 h 4821502"/>
                <a:gd name="connsiteX6" fmla="*/ 39717 w 4783308"/>
                <a:gd name="connsiteY6" fmla="*/ 3101178 h 4821502"/>
                <a:gd name="connsiteX7" fmla="*/ 506449 w 4783308"/>
                <a:gd name="connsiteY7" fmla="*/ 740383 h 4821502"/>
                <a:gd name="connsiteX8" fmla="*/ 2484014 w 4783308"/>
                <a:gd name="connsiteY8" fmla="*/ 0 h 4821502"/>
                <a:gd name="connsiteX0" fmla="*/ 2484014 w 4783308"/>
                <a:gd name="connsiteY0" fmla="*/ 0 h 4821502"/>
                <a:gd name="connsiteX1" fmla="*/ 3890904 w 4783308"/>
                <a:gd name="connsiteY1" fmla="*/ 437433 h 4821502"/>
                <a:gd name="connsiteX2" fmla="*/ 4759172 w 4783308"/>
                <a:gd name="connsiteY2" fmla="*/ 1773180 h 4821502"/>
                <a:gd name="connsiteX3" fmla="*/ 4474294 w 4783308"/>
                <a:gd name="connsiteY3" fmla="*/ 3676361 h 4821502"/>
                <a:gd name="connsiteX4" fmla="*/ 3443129 w 4783308"/>
                <a:gd name="connsiteY4" fmla="*/ 4712129 h 4821502"/>
                <a:gd name="connsiteX5" fmla="*/ 1097799 w 4783308"/>
                <a:gd name="connsiteY5" fmla="*/ 4524510 h 4821502"/>
                <a:gd name="connsiteX6" fmla="*/ 39717 w 4783308"/>
                <a:gd name="connsiteY6" fmla="*/ 3101178 h 4821502"/>
                <a:gd name="connsiteX7" fmla="*/ 506449 w 4783308"/>
                <a:gd name="connsiteY7" fmla="*/ 740383 h 4821502"/>
                <a:gd name="connsiteX8" fmla="*/ 2484014 w 4783308"/>
                <a:gd name="connsiteY8" fmla="*/ 0 h 4821502"/>
                <a:gd name="connsiteX0" fmla="*/ 2532073 w 4784141"/>
                <a:gd name="connsiteY0" fmla="*/ 0 h 4773425"/>
                <a:gd name="connsiteX1" fmla="*/ 3891737 w 4784141"/>
                <a:gd name="connsiteY1" fmla="*/ 389356 h 4773425"/>
                <a:gd name="connsiteX2" fmla="*/ 4760005 w 4784141"/>
                <a:gd name="connsiteY2" fmla="*/ 1725103 h 4773425"/>
                <a:gd name="connsiteX3" fmla="*/ 4475127 w 4784141"/>
                <a:gd name="connsiteY3" fmla="*/ 3628284 h 4773425"/>
                <a:gd name="connsiteX4" fmla="*/ 3443962 w 4784141"/>
                <a:gd name="connsiteY4" fmla="*/ 4664052 h 4773425"/>
                <a:gd name="connsiteX5" fmla="*/ 1098632 w 4784141"/>
                <a:gd name="connsiteY5" fmla="*/ 4476433 h 4773425"/>
                <a:gd name="connsiteX6" fmla="*/ 40550 w 4784141"/>
                <a:gd name="connsiteY6" fmla="*/ 3053101 h 4773425"/>
                <a:gd name="connsiteX7" fmla="*/ 507282 w 4784141"/>
                <a:gd name="connsiteY7" fmla="*/ 692306 h 4773425"/>
                <a:gd name="connsiteX8" fmla="*/ 2532073 w 4784141"/>
                <a:gd name="connsiteY8" fmla="*/ 0 h 4773425"/>
                <a:gd name="connsiteX0" fmla="*/ 2532073 w 4784141"/>
                <a:gd name="connsiteY0" fmla="*/ 491 h 4773916"/>
                <a:gd name="connsiteX1" fmla="*/ 3891737 w 4784141"/>
                <a:gd name="connsiteY1" fmla="*/ 389847 h 4773916"/>
                <a:gd name="connsiteX2" fmla="*/ 4760005 w 4784141"/>
                <a:gd name="connsiteY2" fmla="*/ 1725594 h 4773916"/>
                <a:gd name="connsiteX3" fmla="*/ 4475127 w 4784141"/>
                <a:gd name="connsiteY3" fmla="*/ 3628775 h 4773916"/>
                <a:gd name="connsiteX4" fmla="*/ 3443962 w 4784141"/>
                <a:gd name="connsiteY4" fmla="*/ 4664543 h 4773916"/>
                <a:gd name="connsiteX5" fmla="*/ 1098632 w 4784141"/>
                <a:gd name="connsiteY5" fmla="*/ 4476924 h 4773916"/>
                <a:gd name="connsiteX6" fmla="*/ 40550 w 4784141"/>
                <a:gd name="connsiteY6" fmla="*/ 3053592 h 4773916"/>
                <a:gd name="connsiteX7" fmla="*/ 507282 w 4784141"/>
                <a:gd name="connsiteY7" fmla="*/ 692797 h 4773916"/>
                <a:gd name="connsiteX8" fmla="*/ 2532073 w 4784141"/>
                <a:gd name="connsiteY8" fmla="*/ 491 h 4773916"/>
                <a:gd name="connsiteX0" fmla="*/ 2532073 w 4784141"/>
                <a:gd name="connsiteY0" fmla="*/ 491 h 4773916"/>
                <a:gd name="connsiteX1" fmla="*/ 3891737 w 4784141"/>
                <a:gd name="connsiteY1" fmla="*/ 389847 h 4773916"/>
                <a:gd name="connsiteX2" fmla="*/ 4760005 w 4784141"/>
                <a:gd name="connsiteY2" fmla="*/ 1725594 h 4773916"/>
                <a:gd name="connsiteX3" fmla="*/ 4475127 w 4784141"/>
                <a:gd name="connsiteY3" fmla="*/ 3628775 h 4773916"/>
                <a:gd name="connsiteX4" fmla="*/ 3443962 w 4784141"/>
                <a:gd name="connsiteY4" fmla="*/ 4664543 h 4773916"/>
                <a:gd name="connsiteX5" fmla="*/ 1098632 w 4784141"/>
                <a:gd name="connsiteY5" fmla="*/ 4476924 h 4773916"/>
                <a:gd name="connsiteX6" fmla="*/ 40550 w 4784141"/>
                <a:gd name="connsiteY6" fmla="*/ 3053592 h 4773916"/>
                <a:gd name="connsiteX7" fmla="*/ 507282 w 4784141"/>
                <a:gd name="connsiteY7" fmla="*/ 692797 h 4773916"/>
                <a:gd name="connsiteX8" fmla="*/ 2532073 w 4784141"/>
                <a:gd name="connsiteY8" fmla="*/ 491 h 4773916"/>
                <a:gd name="connsiteX0" fmla="*/ 2558783 w 4784614"/>
                <a:gd name="connsiteY0" fmla="*/ 525 h 4757924"/>
                <a:gd name="connsiteX1" fmla="*/ 3892210 w 4784614"/>
                <a:gd name="connsiteY1" fmla="*/ 373855 h 4757924"/>
                <a:gd name="connsiteX2" fmla="*/ 4760478 w 4784614"/>
                <a:gd name="connsiteY2" fmla="*/ 1709602 h 4757924"/>
                <a:gd name="connsiteX3" fmla="*/ 4475600 w 4784614"/>
                <a:gd name="connsiteY3" fmla="*/ 3612783 h 4757924"/>
                <a:gd name="connsiteX4" fmla="*/ 3444435 w 4784614"/>
                <a:gd name="connsiteY4" fmla="*/ 4648551 h 4757924"/>
                <a:gd name="connsiteX5" fmla="*/ 1099105 w 4784614"/>
                <a:gd name="connsiteY5" fmla="*/ 4460932 h 4757924"/>
                <a:gd name="connsiteX6" fmla="*/ 41023 w 4784614"/>
                <a:gd name="connsiteY6" fmla="*/ 3037600 h 4757924"/>
                <a:gd name="connsiteX7" fmla="*/ 507755 w 4784614"/>
                <a:gd name="connsiteY7" fmla="*/ 676805 h 4757924"/>
                <a:gd name="connsiteX8" fmla="*/ 2558783 w 4784614"/>
                <a:gd name="connsiteY8" fmla="*/ 525 h 4757924"/>
                <a:gd name="connsiteX0" fmla="*/ 2558783 w 4784614"/>
                <a:gd name="connsiteY0" fmla="*/ 408 h 4757807"/>
                <a:gd name="connsiteX1" fmla="*/ 3907953 w 4784614"/>
                <a:gd name="connsiteY1" fmla="*/ 443183 h 4757807"/>
                <a:gd name="connsiteX2" fmla="*/ 4760478 w 4784614"/>
                <a:gd name="connsiteY2" fmla="*/ 1709485 h 4757807"/>
                <a:gd name="connsiteX3" fmla="*/ 4475600 w 4784614"/>
                <a:gd name="connsiteY3" fmla="*/ 3612666 h 4757807"/>
                <a:gd name="connsiteX4" fmla="*/ 3444435 w 4784614"/>
                <a:gd name="connsiteY4" fmla="*/ 4648434 h 4757807"/>
                <a:gd name="connsiteX5" fmla="*/ 1099105 w 4784614"/>
                <a:gd name="connsiteY5" fmla="*/ 4460815 h 4757807"/>
                <a:gd name="connsiteX6" fmla="*/ 41023 w 4784614"/>
                <a:gd name="connsiteY6" fmla="*/ 3037483 h 4757807"/>
                <a:gd name="connsiteX7" fmla="*/ 507755 w 4784614"/>
                <a:gd name="connsiteY7" fmla="*/ 676688 h 4757807"/>
                <a:gd name="connsiteX8" fmla="*/ 2558783 w 4784614"/>
                <a:gd name="connsiteY8" fmla="*/ 408 h 4757807"/>
                <a:gd name="connsiteX0" fmla="*/ 2675744 w 4786788"/>
                <a:gd name="connsiteY0" fmla="*/ 250 h 4954478"/>
                <a:gd name="connsiteX1" fmla="*/ 3910127 w 4786788"/>
                <a:gd name="connsiteY1" fmla="*/ 639854 h 4954478"/>
                <a:gd name="connsiteX2" fmla="*/ 4762652 w 4786788"/>
                <a:gd name="connsiteY2" fmla="*/ 1906156 h 4954478"/>
                <a:gd name="connsiteX3" fmla="*/ 4477774 w 4786788"/>
                <a:gd name="connsiteY3" fmla="*/ 3809337 h 4954478"/>
                <a:gd name="connsiteX4" fmla="*/ 3446609 w 4786788"/>
                <a:gd name="connsiteY4" fmla="*/ 4845105 h 4954478"/>
                <a:gd name="connsiteX5" fmla="*/ 1101279 w 4786788"/>
                <a:gd name="connsiteY5" fmla="*/ 4657486 h 4954478"/>
                <a:gd name="connsiteX6" fmla="*/ 43197 w 4786788"/>
                <a:gd name="connsiteY6" fmla="*/ 3234154 h 4954478"/>
                <a:gd name="connsiteX7" fmla="*/ 509929 w 4786788"/>
                <a:gd name="connsiteY7" fmla="*/ 873359 h 4954478"/>
                <a:gd name="connsiteX8" fmla="*/ 2675744 w 4786788"/>
                <a:gd name="connsiteY8" fmla="*/ 250 h 4954478"/>
                <a:gd name="connsiteX0" fmla="*/ 2675744 w 4786788"/>
                <a:gd name="connsiteY0" fmla="*/ 250 h 4954478"/>
                <a:gd name="connsiteX1" fmla="*/ 3910127 w 4786788"/>
                <a:gd name="connsiteY1" fmla="*/ 639854 h 4954478"/>
                <a:gd name="connsiteX2" fmla="*/ 4762652 w 4786788"/>
                <a:gd name="connsiteY2" fmla="*/ 1906156 h 4954478"/>
                <a:gd name="connsiteX3" fmla="*/ 4477774 w 4786788"/>
                <a:gd name="connsiteY3" fmla="*/ 3809337 h 4954478"/>
                <a:gd name="connsiteX4" fmla="*/ 3446609 w 4786788"/>
                <a:gd name="connsiteY4" fmla="*/ 4845105 h 4954478"/>
                <a:gd name="connsiteX5" fmla="*/ 1101279 w 4786788"/>
                <a:gd name="connsiteY5" fmla="*/ 4657486 h 4954478"/>
                <a:gd name="connsiteX6" fmla="*/ 43197 w 4786788"/>
                <a:gd name="connsiteY6" fmla="*/ 3234154 h 4954478"/>
                <a:gd name="connsiteX7" fmla="*/ 509929 w 4786788"/>
                <a:gd name="connsiteY7" fmla="*/ 873359 h 4954478"/>
                <a:gd name="connsiteX8" fmla="*/ 2675744 w 4786788"/>
                <a:gd name="connsiteY8" fmla="*/ 250 h 4954478"/>
                <a:gd name="connsiteX0" fmla="*/ 2675744 w 4786788"/>
                <a:gd name="connsiteY0" fmla="*/ 290 h 4954518"/>
                <a:gd name="connsiteX1" fmla="*/ 3910127 w 4786788"/>
                <a:gd name="connsiteY1" fmla="*/ 639894 h 4954518"/>
                <a:gd name="connsiteX2" fmla="*/ 4762652 w 4786788"/>
                <a:gd name="connsiteY2" fmla="*/ 1906196 h 4954518"/>
                <a:gd name="connsiteX3" fmla="*/ 4477774 w 4786788"/>
                <a:gd name="connsiteY3" fmla="*/ 3809377 h 4954518"/>
                <a:gd name="connsiteX4" fmla="*/ 3446609 w 4786788"/>
                <a:gd name="connsiteY4" fmla="*/ 4845145 h 4954518"/>
                <a:gd name="connsiteX5" fmla="*/ 1101279 w 4786788"/>
                <a:gd name="connsiteY5" fmla="*/ 4657526 h 4954518"/>
                <a:gd name="connsiteX6" fmla="*/ 43197 w 4786788"/>
                <a:gd name="connsiteY6" fmla="*/ 3234194 h 4954518"/>
                <a:gd name="connsiteX7" fmla="*/ 509929 w 4786788"/>
                <a:gd name="connsiteY7" fmla="*/ 873399 h 4954518"/>
                <a:gd name="connsiteX8" fmla="*/ 2675744 w 4786788"/>
                <a:gd name="connsiteY8" fmla="*/ 290 h 4954518"/>
                <a:gd name="connsiteX0" fmla="*/ 2675744 w 4786788"/>
                <a:gd name="connsiteY0" fmla="*/ 326 h 4954554"/>
                <a:gd name="connsiteX1" fmla="*/ 3990884 w 4786788"/>
                <a:gd name="connsiteY1" fmla="*/ 591130 h 4954554"/>
                <a:gd name="connsiteX2" fmla="*/ 4762652 w 4786788"/>
                <a:gd name="connsiteY2" fmla="*/ 1906232 h 4954554"/>
                <a:gd name="connsiteX3" fmla="*/ 4477774 w 4786788"/>
                <a:gd name="connsiteY3" fmla="*/ 3809413 h 4954554"/>
                <a:gd name="connsiteX4" fmla="*/ 3446609 w 4786788"/>
                <a:gd name="connsiteY4" fmla="*/ 4845181 h 4954554"/>
                <a:gd name="connsiteX5" fmla="*/ 1101279 w 4786788"/>
                <a:gd name="connsiteY5" fmla="*/ 4657562 h 4954554"/>
                <a:gd name="connsiteX6" fmla="*/ 43197 w 4786788"/>
                <a:gd name="connsiteY6" fmla="*/ 3234230 h 4954554"/>
                <a:gd name="connsiteX7" fmla="*/ 509929 w 4786788"/>
                <a:gd name="connsiteY7" fmla="*/ 873435 h 4954554"/>
                <a:gd name="connsiteX8" fmla="*/ 2675744 w 4786788"/>
                <a:gd name="connsiteY8" fmla="*/ 326 h 4954554"/>
                <a:gd name="connsiteX0" fmla="*/ 2662196 w 4773240"/>
                <a:gd name="connsiteY0" fmla="*/ 326 h 4954554"/>
                <a:gd name="connsiteX1" fmla="*/ 3977336 w 4773240"/>
                <a:gd name="connsiteY1" fmla="*/ 591130 h 4954554"/>
                <a:gd name="connsiteX2" fmla="*/ 4749104 w 4773240"/>
                <a:gd name="connsiteY2" fmla="*/ 1906232 h 4954554"/>
                <a:gd name="connsiteX3" fmla="*/ 4464226 w 4773240"/>
                <a:gd name="connsiteY3" fmla="*/ 3809413 h 4954554"/>
                <a:gd name="connsiteX4" fmla="*/ 3433061 w 4773240"/>
                <a:gd name="connsiteY4" fmla="*/ 4845181 h 4954554"/>
                <a:gd name="connsiteX5" fmla="*/ 1087731 w 4773240"/>
                <a:gd name="connsiteY5" fmla="*/ 4657562 h 4954554"/>
                <a:gd name="connsiteX6" fmla="*/ 29649 w 4773240"/>
                <a:gd name="connsiteY6" fmla="*/ 3234230 h 4954554"/>
                <a:gd name="connsiteX7" fmla="*/ 640977 w 4773240"/>
                <a:gd name="connsiteY7" fmla="*/ 730117 h 4954554"/>
                <a:gd name="connsiteX8" fmla="*/ 2662196 w 4773240"/>
                <a:gd name="connsiteY8" fmla="*/ 326 h 4954554"/>
                <a:gd name="connsiteX0" fmla="*/ 2664762 w 4775806"/>
                <a:gd name="connsiteY0" fmla="*/ 326 h 4954554"/>
                <a:gd name="connsiteX1" fmla="*/ 3979902 w 4775806"/>
                <a:gd name="connsiteY1" fmla="*/ 591130 h 4954554"/>
                <a:gd name="connsiteX2" fmla="*/ 4751670 w 4775806"/>
                <a:gd name="connsiteY2" fmla="*/ 1906232 h 4954554"/>
                <a:gd name="connsiteX3" fmla="*/ 4466792 w 4775806"/>
                <a:gd name="connsiteY3" fmla="*/ 3809413 h 4954554"/>
                <a:gd name="connsiteX4" fmla="*/ 3435627 w 4775806"/>
                <a:gd name="connsiteY4" fmla="*/ 4845181 h 4954554"/>
                <a:gd name="connsiteX5" fmla="*/ 1090297 w 4775806"/>
                <a:gd name="connsiteY5" fmla="*/ 4657562 h 4954554"/>
                <a:gd name="connsiteX6" fmla="*/ 32215 w 4775806"/>
                <a:gd name="connsiteY6" fmla="*/ 3234230 h 4954554"/>
                <a:gd name="connsiteX7" fmla="*/ 607899 w 4775806"/>
                <a:gd name="connsiteY7" fmla="*/ 806182 h 4954554"/>
                <a:gd name="connsiteX8" fmla="*/ 2664762 w 4775806"/>
                <a:gd name="connsiteY8" fmla="*/ 326 h 4954554"/>
                <a:gd name="connsiteX0" fmla="*/ 2673549 w 4784593"/>
                <a:gd name="connsiteY0" fmla="*/ 326 h 4954554"/>
                <a:gd name="connsiteX1" fmla="*/ 3988689 w 4784593"/>
                <a:gd name="connsiteY1" fmla="*/ 591130 h 4954554"/>
                <a:gd name="connsiteX2" fmla="*/ 4760457 w 4784593"/>
                <a:gd name="connsiteY2" fmla="*/ 1906232 h 4954554"/>
                <a:gd name="connsiteX3" fmla="*/ 4475579 w 4784593"/>
                <a:gd name="connsiteY3" fmla="*/ 3809413 h 4954554"/>
                <a:gd name="connsiteX4" fmla="*/ 3444414 w 4784593"/>
                <a:gd name="connsiteY4" fmla="*/ 4845181 h 4954554"/>
                <a:gd name="connsiteX5" fmla="*/ 1099084 w 4784593"/>
                <a:gd name="connsiteY5" fmla="*/ 4657562 h 4954554"/>
                <a:gd name="connsiteX6" fmla="*/ 41002 w 4784593"/>
                <a:gd name="connsiteY6" fmla="*/ 3234230 h 4954554"/>
                <a:gd name="connsiteX7" fmla="*/ 616686 w 4784593"/>
                <a:gd name="connsiteY7" fmla="*/ 806182 h 4954554"/>
                <a:gd name="connsiteX8" fmla="*/ 2673549 w 4784593"/>
                <a:gd name="connsiteY8" fmla="*/ 326 h 4954554"/>
                <a:gd name="connsiteX0" fmla="*/ 2649000 w 4760044"/>
                <a:gd name="connsiteY0" fmla="*/ 326 h 4964273"/>
                <a:gd name="connsiteX1" fmla="*/ 3964140 w 4760044"/>
                <a:gd name="connsiteY1" fmla="*/ 591130 h 4964273"/>
                <a:gd name="connsiteX2" fmla="*/ 4735908 w 4760044"/>
                <a:gd name="connsiteY2" fmla="*/ 1906232 h 4964273"/>
                <a:gd name="connsiteX3" fmla="*/ 4451030 w 4760044"/>
                <a:gd name="connsiteY3" fmla="*/ 3809413 h 4964273"/>
                <a:gd name="connsiteX4" fmla="*/ 3419865 w 4760044"/>
                <a:gd name="connsiteY4" fmla="*/ 4845181 h 4964273"/>
                <a:gd name="connsiteX5" fmla="*/ 1074535 w 4760044"/>
                <a:gd name="connsiteY5" fmla="*/ 4657562 h 4964273"/>
                <a:gd name="connsiteX6" fmla="*/ 33359 w 4760044"/>
                <a:gd name="connsiteY6" fmla="*/ 2995991 h 4964273"/>
                <a:gd name="connsiteX7" fmla="*/ 592137 w 4760044"/>
                <a:gd name="connsiteY7" fmla="*/ 806182 h 4964273"/>
                <a:gd name="connsiteX8" fmla="*/ 2649000 w 4760044"/>
                <a:gd name="connsiteY8" fmla="*/ 326 h 4964273"/>
                <a:gd name="connsiteX0" fmla="*/ 2649000 w 4849482"/>
                <a:gd name="connsiteY0" fmla="*/ 2 h 4963949"/>
                <a:gd name="connsiteX1" fmla="*/ 4735908 w 4849482"/>
                <a:gd name="connsiteY1" fmla="*/ 1905908 h 4963949"/>
                <a:gd name="connsiteX2" fmla="*/ 4451030 w 4849482"/>
                <a:gd name="connsiteY2" fmla="*/ 3809089 h 4963949"/>
                <a:gd name="connsiteX3" fmla="*/ 3419865 w 4849482"/>
                <a:gd name="connsiteY3" fmla="*/ 4844857 h 4963949"/>
                <a:gd name="connsiteX4" fmla="*/ 1074535 w 4849482"/>
                <a:gd name="connsiteY4" fmla="*/ 4657238 h 4963949"/>
                <a:gd name="connsiteX5" fmla="*/ 33359 w 4849482"/>
                <a:gd name="connsiteY5" fmla="*/ 2995667 h 4963949"/>
                <a:gd name="connsiteX6" fmla="*/ 592137 w 4849482"/>
                <a:gd name="connsiteY6" fmla="*/ 805858 h 4963949"/>
                <a:gd name="connsiteX7" fmla="*/ 2649000 w 4849482"/>
                <a:gd name="connsiteY7" fmla="*/ 2 h 4963949"/>
                <a:gd name="connsiteX0" fmla="*/ 2649000 w 4942023"/>
                <a:gd name="connsiteY0" fmla="*/ 2 h 4678955"/>
                <a:gd name="connsiteX1" fmla="*/ 4735908 w 4942023"/>
                <a:gd name="connsiteY1" fmla="*/ 1905908 h 4678955"/>
                <a:gd name="connsiteX2" fmla="*/ 4451030 w 4942023"/>
                <a:gd name="connsiteY2" fmla="*/ 3809089 h 4678955"/>
                <a:gd name="connsiteX3" fmla="*/ 1074535 w 4942023"/>
                <a:gd name="connsiteY3" fmla="*/ 4657238 h 4678955"/>
                <a:gd name="connsiteX4" fmla="*/ 33359 w 4942023"/>
                <a:gd name="connsiteY4" fmla="*/ 2995667 h 4678955"/>
                <a:gd name="connsiteX5" fmla="*/ 592137 w 4942023"/>
                <a:gd name="connsiteY5" fmla="*/ 805858 h 4678955"/>
                <a:gd name="connsiteX6" fmla="*/ 2649000 w 4942023"/>
                <a:gd name="connsiteY6" fmla="*/ 2 h 4678955"/>
                <a:gd name="connsiteX0" fmla="*/ 2649000 w 4806392"/>
                <a:gd name="connsiteY0" fmla="*/ 2 h 4842789"/>
                <a:gd name="connsiteX1" fmla="*/ 4735908 w 4806392"/>
                <a:gd name="connsiteY1" fmla="*/ 1905908 h 4842789"/>
                <a:gd name="connsiteX2" fmla="*/ 3706624 w 4806392"/>
                <a:gd name="connsiteY2" fmla="*/ 4493428 h 4842789"/>
                <a:gd name="connsiteX3" fmla="*/ 1074535 w 4806392"/>
                <a:gd name="connsiteY3" fmla="*/ 4657238 h 4842789"/>
                <a:gd name="connsiteX4" fmla="*/ 33359 w 4806392"/>
                <a:gd name="connsiteY4" fmla="*/ 2995667 h 4842789"/>
                <a:gd name="connsiteX5" fmla="*/ 592137 w 4806392"/>
                <a:gd name="connsiteY5" fmla="*/ 805858 h 4842789"/>
                <a:gd name="connsiteX6" fmla="*/ 2649000 w 4806392"/>
                <a:gd name="connsiteY6" fmla="*/ 2 h 48427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806392" h="4842789">
                  <a:moveTo>
                    <a:pt x="2649000" y="2"/>
                  </a:moveTo>
                  <a:cubicBezTo>
                    <a:pt x="3339628" y="183344"/>
                    <a:pt x="4435570" y="1271060"/>
                    <a:pt x="4735908" y="1905908"/>
                  </a:cubicBezTo>
                  <a:cubicBezTo>
                    <a:pt x="5036246" y="2540756"/>
                    <a:pt x="4316853" y="4034873"/>
                    <a:pt x="3706624" y="4493428"/>
                  </a:cubicBezTo>
                  <a:cubicBezTo>
                    <a:pt x="3096395" y="4951983"/>
                    <a:pt x="1686746" y="4906865"/>
                    <a:pt x="1074535" y="4657238"/>
                  </a:cubicBezTo>
                  <a:cubicBezTo>
                    <a:pt x="462324" y="4407611"/>
                    <a:pt x="145196" y="3624902"/>
                    <a:pt x="33359" y="2995667"/>
                  </a:cubicBezTo>
                  <a:cubicBezTo>
                    <a:pt x="-94426" y="2318585"/>
                    <a:pt x="156197" y="1305135"/>
                    <a:pt x="592137" y="805858"/>
                  </a:cubicBezTo>
                  <a:cubicBezTo>
                    <a:pt x="1028077" y="306581"/>
                    <a:pt x="1996327" y="30750"/>
                    <a:pt x="2649000" y="2"/>
                  </a:cubicBezTo>
                  <a:close/>
                </a:path>
              </a:pathLst>
            </a:custGeom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105" name="Freeform: Shape 2104">
              <a:extLst>
                <a:ext uri="{FF2B5EF4-FFF2-40B4-BE49-F238E27FC236}">
                  <a16:creationId xmlns:a16="http://schemas.microsoft.com/office/drawing/2014/main" id="{5C1932EE-D34B-922C-21DE-B9EDF81185B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8929076">
              <a:off x="962723" y="6319494"/>
              <a:ext cx="1307564" cy="558574"/>
            </a:xfrm>
            <a:custGeom>
              <a:avLst/>
              <a:gdLst>
                <a:gd name="connsiteX0" fmla="*/ 1307564 w 1307564"/>
                <a:gd name="connsiteY0" fmla="*/ 360848 h 558574"/>
                <a:gd name="connsiteX1" fmla="*/ 1264610 w 1307564"/>
                <a:gd name="connsiteY1" fmla="*/ 558387 h 558574"/>
                <a:gd name="connsiteX2" fmla="*/ 496925 w 1307564"/>
                <a:gd name="connsiteY2" fmla="*/ 469382 h 558574"/>
                <a:gd name="connsiteX3" fmla="*/ 472802 w 1307564"/>
                <a:gd name="connsiteY3" fmla="*/ 464872 h 558574"/>
                <a:gd name="connsiteX4" fmla="*/ 0 w 1307564"/>
                <a:gd name="connsiteY4" fmla="*/ 0 h 558574"/>
                <a:gd name="connsiteX5" fmla="*/ 152076 w 1307564"/>
                <a:gd name="connsiteY5" fmla="*/ 41404 h 558574"/>
                <a:gd name="connsiteX6" fmla="*/ 1307564 w 1307564"/>
                <a:gd name="connsiteY6" fmla="*/ 360848 h 5585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307564" h="558574">
                  <a:moveTo>
                    <a:pt x="1307564" y="360848"/>
                  </a:moveTo>
                  <a:cubicBezTo>
                    <a:pt x="1303188" y="403876"/>
                    <a:pt x="1279827" y="564823"/>
                    <a:pt x="1264610" y="558387"/>
                  </a:cubicBezTo>
                  <a:cubicBezTo>
                    <a:pt x="1237694" y="559849"/>
                    <a:pt x="802592" y="520038"/>
                    <a:pt x="496925" y="469382"/>
                  </a:cubicBezTo>
                  <a:lnTo>
                    <a:pt x="472802" y="464872"/>
                  </a:lnTo>
                  <a:lnTo>
                    <a:pt x="0" y="0"/>
                  </a:lnTo>
                  <a:lnTo>
                    <a:pt x="152076" y="41404"/>
                  </a:lnTo>
                  <a:cubicBezTo>
                    <a:pt x="614511" y="166095"/>
                    <a:pt x="1270124" y="336305"/>
                    <a:pt x="1307564" y="360848"/>
                  </a:cubicBezTo>
                  <a:close/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106" name="Freeform: Shape 2105">
              <a:extLst>
                <a:ext uri="{FF2B5EF4-FFF2-40B4-BE49-F238E27FC236}">
                  <a16:creationId xmlns:a16="http://schemas.microsoft.com/office/drawing/2014/main" id="{8A1A34FE-FDB4-353C-884F-97E00A77C8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8929076">
              <a:off x="962723" y="6319494"/>
              <a:ext cx="1307564" cy="558574"/>
            </a:xfrm>
            <a:custGeom>
              <a:avLst/>
              <a:gdLst>
                <a:gd name="connsiteX0" fmla="*/ 1307564 w 1307564"/>
                <a:gd name="connsiteY0" fmla="*/ 360848 h 558574"/>
                <a:gd name="connsiteX1" fmla="*/ 1264610 w 1307564"/>
                <a:gd name="connsiteY1" fmla="*/ 558387 h 558574"/>
                <a:gd name="connsiteX2" fmla="*/ 496925 w 1307564"/>
                <a:gd name="connsiteY2" fmla="*/ 469382 h 558574"/>
                <a:gd name="connsiteX3" fmla="*/ 472802 w 1307564"/>
                <a:gd name="connsiteY3" fmla="*/ 464872 h 558574"/>
                <a:gd name="connsiteX4" fmla="*/ 0 w 1307564"/>
                <a:gd name="connsiteY4" fmla="*/ 0 h 558574"/>
                <a:gd name="connsiteX5" fmla="*/ 152076 w 1307564"/>
                <a:gd name="connsiteY5" fmla="*/ 41404 h 558574"/>
                <a:gd name="connsiteX6" fmla="*/ 1307564 w 1307564"/>
                <a:gd name="connsiteY6" fmla="*/ 360848 h 5585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307564" h="558574">
                  <a:moveTo>
                    <a:pt x="1307564" y="360848"/>
                  </a:moveTo>
                  <a:cubicBezTo>
                    <a:pt x="1303188" y="403876"/>
                    <a:pt x="1279827" y="564823"/>
                    <a:pt x="1264610" y="558387"/>
                  </a:cubicBezTo>
                  <a:cubicBezTo>
                    <a:pt x="1237694" y="559849"/>
                    <a:pt x="802592" y="520038"/>
                    <a:pt x="496925" y="469382"/>
                  </a:cubicBezTo>
                  <a:lnTo>
                    <a:pt x="472802" y="464872"/>
                  </a:lnTo>
                  <a:lnTo>
                    <a:pt x="0" y="0"/>
                  </a:lnTo>
                  <a:lnTo>
                    <a:pt x="152076" y="41404"/>
                  </a:lnTo>
                  <a:cubicBezTo>
                    <a:pt x="614511" y="166095"/>
                    <a:pt x="1270124" y="336305"/>
                    <a:pt x="1307564" y="360848"/>
                  </a:cubicBezTo>
                  <a:close/>
                </a:path>
              </a:pathLst>
            </a:custGeom>
            <a:solidFill>
              <a:schemeClr val="accent3">
                <a:lumMod val="20000"/>
                <a:lumOff val="80000"/>
                <a:alpha val="6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107" name="Freeform: Shape 2106">
              <a:extLst>
                <a:ext uri="{FF2B5EF4-FFF2-40B4-BE49-F238E27FC236}">
                  <a16:creationId xmlns:a16="http://schemas.microsoft.com/office/drawing/2014/main" id="{9765F686-D93C-21BC-5196-BEC7649DE8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4938007" flipV="1">
              <a:off x="-570599" y="5091873"/>
              <a:ext cx="1904974" cy="884345"/>
            </a:xfrm>
            <a:custGeom>
              <a:avLst/>
              <a:gdLst>
                <a:gd name="connsiteX0" fmla="*/ 0 w 1904974"/>
                <a:gd name="connsiteY0" fmla="*/ 421557 h 884345"/>
                <a:gd name="connsiteX1" fmla="*/ 416370 w 1904974"/>
                <a:gd name="connsiteY1" fmla="*/ 530740 h 884345"/>
                <a:gd name="connsiteX2" fmla="*/ 1800731 w 1904974"/>
                <a:gd name="connsiteY2" fmla="*/ 866036 h 884345"/>
                <a:gd name="connsiteX3" fmla="*/ 1904485 w 1904974"/>
                <a:gd name="connsiteY3" fmla="*/ 880134 h 884345"/>
                <a:gd name="connsiteX4" fmla="*/ 1894966 w 1904974"/>
                <a:gd name="connsiteY4" fmla="*/ 779469 h 884345"/>
                <a:gd name="connsiteX5" fmla="*/ 1761844 w 1904974"/>
                <a:gd name="connsiteY5" fmla="*/ 402374 h 884345"/>
                <a:gd name="connsiteX6" fmla="*/ 1377785 w 1904974"/>
                <a:gd name="connsiteY6" fmla="*/ 3317 h 884345"/>
                <a:gd name="connsiteX7" fmla="*/ 1372668 w 1904974"/>
                <a:gd name="connsiteY7" fmla="*/ 0 h 884345"/>
                <a:gd name="connsiteX8" fmla="*/ 337869 w 1904974"/>
                <a:gd name="connsiteY8" fmla="*/ 139908 h 884345"/>
                <a:gd name="connsiteX9" fmla="*/ 188081 w 1904974"/>
                <a:gd name="connsiteY9" fmla="*/ 203651 h 884345"/>
                <a:gd name="connsiteX10" fmla="*/ 125663 w 1904974"/>
                <a:gd name="connsiteY10" fmla="*/ 268413 h 884345"/>
                <a:gd name="connsiteX11" fmla="*/ 0 w 1904974"/>
                <a:gd name="connsiteY11" fmla="*/ 421557 h 8843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904974" h="884345">
                  <a:moveTo>
                    <a:pt x="0" y="421557"/>
                  </a:moveTo>
                  <a:cubicBezTo>
                    <a:pt x="3634" y="427260"/>
                    <a:pt x="235761" y="473169"/>
                    <a:pt x="416370" y="530740"/>
                  </a:cubicBezTo>
                  <a:lnTo>
                    <a:pt x="1800731" y="866036"/>
                  </a:lnTo>
                  <a:cubicBezTo>
                    <a:pt x="1847450" y="875071"/>
                    <a:pt x="1894389" y="892323"/>
                    <a:pt x="1904485" y="880134"/>
                  </a:cubicBezTo>
                  <a:cubicBezTo>
                    <a:pt x="1907165" y="859490"/>
                    <a:pt x="1898113" y="808332"/>
                    <a:pt x="1894966" y="779469"/>
                  </a:cubicBezTo>
                  <a:cubicBezTo>
                    <a:pt x="1878988" y="675447"/>
                    <a:pt x="1847255" y="520751"/>
                    <a:pt x="1761844" y="402374"/>
                  </a:cubicBezTo>
                  <a:cubicBezTo>
                    <a:pt x="1676433" y="283997"/>
                    <a:pt x="1531056" y="114087"/>
                    <a:pt x="1377785" y="3317"/>
                  </a:cubicBezTo>
                  <a:lnTo>
                    <a:pt x="1372668" y="0"/>
                  </a:lnTo>
                  <a:lnTo>
                    <a:pt x="337869" y="139908"/>
                  </a:lnTo>
                  <a:lnTo>
                    <a:pt x="188081" y="203651"/>
                  </a:lnTo>
                  <a:lnTo>
                    <a:pt x="125663" y="268413"/>
                  </a:lnTo>
                  <a:cubicBezTo>
                    <a:pt x="56438" y="343137"/>
                    <a:pt x="7361" y="404648"/>
                    <a:pt x="0" y="421557"/>
                  </a:cubicBezTo>
                  <a:close/>
                </a:path>
              </a:pathLst>
            </a:custGeom>
            <a:solidFill>
              <a:schemeClr val="accent3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108" name="Freeform: Shape 2107">
              <a:extLst>
                <a:ext uri="{FF2B5EF4-FFF2-40B4-BE49-F238E27FC236}">
                  <a16:creationId xmlns:a16="http://schemas.microsoft.com/office/drawing/2014/main" id="{FE8DE9D2-D672-9E15-CAC0-BF51EC18909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4938007" flipV="1">
              <a:off x="-570599" y="5091873"/>
              <a:ext cx="1904974" cy="884345"/>
            </a:xfrm>
            <a:custGeom>
              <a:avLst/>
              <a:gdLst>
                <a:gd name="connsiteX0" fmla="*/ 0 w 1904974"/>
                <a:gd name="connsiteY0" fmla="*/ 421557 h 884345"/>
                <a:gd name="connsiteX1" fmla="*/ 416370 w 1904974"/>
                <a:gd name="connsiteY1" fmla="*/ 530740 h 884345"/>
                <a:gd name="connsiteX2" fmla="*/ 1800731 w 1904974"/>
                <a:gd name="connsiteY2" fmla="*/ 866036 h 884345"/>
                <a:gd name="connsiteX3" fmla="*/ 1904485 w 1904974"/>
                <a:gd name="connsiteY3" fmla="*/ 880134 h 884345"/>
                <a:gd name="connsiteX4" fmla="*/ 1894966 w 1904974"/>
                <a:gd name="connsiteY4" fmla="*/ 779469 h 884345"/>
                <a:gd name="connsiteX5" fmla="*/ 1761844 w 1904974"/>
                <a:gd name="connsiteY5" fmla="*/ 402374 h 884345"/>
                <a:gd name="connsiteX6" fmla="*/ 1377785 w 1904974"/>
                <a:gd name="connsiteY6" fmla="*/ 3317 h 884345"/>
                <a:gd name="connsiteX7" fmla="*/ 1372668 w 1904974"/>
                <a:gd name="connsiteY7" fmla="*/ 0 h 884345"/>
                <a:gd name="connsiteX8" fmla="*/ 337869 w 1904974"/>
                <a:gd name="connsiteY8" fmla="*/ 139908 h 884345"/>
                <a:gd name="connsiteX9" fmla="*/ 188081 w 1904974"/>
                <a:gd name="connsiteY9" fmla="*/ 203651 h 884345"/>
                <a:gd name="connsiteX10" fmla="*/ 125663 w 1904974"/>
                <a:gd name="connsiteY10" fmla="*/ 268413 h 884345"/>
                <a:gd name="connsiteX11" fmla="*/ 0 w 1904974"/>
                <a:gd name="connsiteY11" fmla="*/ 421557 h 8843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904974" h="884345">
                  <a:moveTo>
                    <a:pt x="0" y="421557"/>
                  </a:moveTo>
                  <a:cubicBezTo>
                    <a:pt x="3634" y="427260"/>
                    <a:pt x="235761" y="473169"/>
                    <a:pt x="416370" y="530740"/>
                  </a:cubicBezTo>
                  <a:lnTo>
                    <a:pt x="1800731" y="866036"/>
                  </a:lnTo>
                  <a:cubicBezTo>
                    <a:pt x="1847450" y="875071"/>
                    <a:pt x="1894389" y="892323"/>
                    <a:pt x="1904485" y="880134"/>
                  </a:cubicBezTo>
                  <a:cubicBezTo>
                    <a:pt x="1907165" y="859490"/>
                    <a:pt x="1898113" y="808332"/>
                    <a:pt x="1894966" y="779469"/>
                  </a:cubicBezTo>
                  <a:cubicBezTo>
                    <a:pt x="1878988" y="675447"/>
                    <a:pt x="1847255" y="520751"/>
                    <a:pt x="1761844" y="402374"/>
                  </a:cubicBezTo>
                  <a:cubicBezTo>
                    <a:pt x="1676433" y="283997"/>
                    <a:pt x="1531056" y="114087"/>
                    <a:pt x="1377785" y="3317"/>
                  </a:cubicBezTo>
                  <a:lnTo>
                    <a:pt x="1372668" y="0"/>
                  </a:lnTo>
                  <a:lnTo>
                    <a:pt x="337869" y="139908"/>
                  </a:lnTo>
                  <a:lnTo>
                    <a:pt x="188081" y="203651"/>
                  </a:lnTo>
                  <a:lnTo>
                    <a:pt x="125663" y="268413"/>
                  </a:lnTo>
                  <a:cubicBezTo>
                    <a:pt x="56438" y="343137"/>
                    <a:pt x="7361" y="404648"/>
                    <a:pt x="0" y="421557"/>
                  </a:cubicBezTo>
                  <a:close/>
                </a:path>
              </a:pathLst>
            </a:custGeom>
            <a:solidFill>
              <a:schemeClr val="accent4">
                <a:lumMod val="40000"/>
                <a:lumOff val="60000"/>
                <a:alpha val="3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2098" name="ZoneTexte 2097">
            <a:extLst>
              <a:ext uri="{FF2B5EF4-FFF2-40B4-BE49-F238E27FC236}">
                <a16:creationId xmlns:a16="http://schemas.microsoft.com/office/drawing/2014/main" id="{E33F6EF0-D542-4DFF-6F0B-E91741F29618}"/>
              </a:ext>
            </a:extLst>
          </p:cNvPr>
          <p:cNvSpPr txBox="1"/>
          <p:nvPr/>
        </p:nvSpPr>
        <p:spPr>
          <a:xfrm>
            <a:off x="4108408" y="919843"/>
            <a:ext cx="7554176" cy="47915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indent="-228600">
              <a:lnSpc>
                <a:spcPct val="9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en-US" sz="1600" dirty="0">
              <a:solidFill>
                <a:schemeClr val="tx2"/>
              </a:solidFill>
              <a:effectLst/>
            </a:endParaRP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E2052032-BEEC-26F5-FA39-DA549E693B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328669" y="6339654"/>
            <a:ext cx="429768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r">
              <a:spcAft>
                <a:spcPts val="600"/>
              </a:spcAft>
              <a:defRPr/>
            </a:pPr>
            <a:r>
              <a:rPr lang="en-US" sz="1000" kern="1200" dirty="0">
                <a:solidFill>
                  <a:schemeClr val="tx2"/>
                </a:solidFill>
                <a:latin typeface="Calibri" panose="020F0502020204030204"/>
                <a:ea typeface="+mn-ea"/>
                <a:cs typeface="+mn-cs"/>
              </a:rPr>
              <a:t>© SOS BURNOUT BELGIQUE                 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92739F39-41AA-92B4-B50D-222A64B20F21}"/>
              </a:ext>
            </a:extLst>
          </p:cNvPr>
          <p:cNvSpPr txBox="1"/>
          <p:nvPr/>
        </p:nvSpPr>
        <p:spPr>
          <a:xfrm>
            <a:off x="860563" y="658233"/>
            <a:ext cx="48545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2800" i="1" u="sng" dirty="0"/>
              <a:t>Le salaire garanti :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FB434AA8-61C2-495B-FF9F-E2066DB847BF}"/>
              </a:ext>
            </a:extLst>
          </p:cNvPr>
          <p:cNvSpPr txBox="1"/>
          <p:nvPr/>
        </p:nvSpPr>
        <p:spPr>
          <a:xfrm>
            <a:off x="4477509" y="1443063"/>
            <a:ext cx="7043931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0" i="0" dirty="0">
                <a:effectLst/>
                <a:latin typeface="Roboto" panose="02000000000000000000" pitchFamily="2" charset="0"/>
              </a:rPr>
              <a:t>Lors des premiers jours d'incapacité de travail, votre employeur vous garantit généralement un salaire. </a:t>
            </a:r>
          </a:p>
          <a:p>
            <a:endParaRPr lang="fr-FR" dirty="0">
              <a:latin typeface="Roboto" panose="02000000000000000000" pitchFamily="2" charset="0"/>
            </a:endParaRPr>
          </a:p>
          <a:p>
            <a:r>
              <a:rPr lang="fr-FR" b="0" i="0" dirty="0">
                <a:effectLst/>
                <a:latin typeface="Roboto" panose="02000000000000000000" pitchFamily="2" charset="0"/>
              </a:rPr>
              <a:t>En qualité d'employé, vous avez droit à 30 jours calendrier de salaire garanti. </a:t>
            </a:r>
          </a:p>
          <a:p>
            <a:endParaRPr lang="fr-FR" dirty="0">
              <a:latin typeface="Roboto" panose="02000000000000000000" pitchFamily="2" charset="0"/>
            </a:endParaRPr>
          </a:p>
          <a:p>
            <a:r>
              <a:rPr lang="fr-FR" b="0" i="0" dirty="0">
                <a:effectLst/>
                <a:latin typeface="Roboto" panose="02000000000000000000" pitchFamily="2" charset="0"/>
              </a:rPr>
              <a:t>En tant qu'ouvrier, vous avez normalement droit à une semaine de salaire garanti, ainsi qu'à une semaine supplémentaire pour laquelle votre employeur vous verse une allocation correspondant à votre salaire net pendant 16 jours calendrier.</a:t>
            </a:r>
          </a:p>
          <a:p>
            <a:endParaRPr lang="fr-FR" dirty="0">
              <a:latin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96583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743AA782-23D1-4521-8CAD-47662984AA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88B5A51A-1E4F-FD49-8ABA-CF7CF3D363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3655" y="617219"/>
            <a:ext cx="8179798" cy="1481328"/>
          </a:xfrm>
        </p:spPr>
        <p:txBody>
          <a:bodyPr anchor="b">
            <a:normAutofit/>
          </a:bodyPr>
          <a:lstStyle/>
          <a:p>
            <a:r>
              <a:rPr lang="fr-BE" sz="3000" dirty="0"/>
              <a:t>Faites parvenir au Médecin conseil un certificat médical comportant </a:t>
            </a:r>
            <a:r>
              <a:rPr lang="fr-BE" sz="3000" b="1" dirty="0">
                <a:solidFill>
                  <a:schemeClr val="accent2">
                    <a:lumMod val="75000"/>
                  </a:schemeClr>
                </a:solidFill>
              </a:rPr>
              <a:t>obligatoirement</a:t>
            </a:r>
            <a:r>
              <a:rPr lang="fr-BE" sz="3000" dirty="0"/>
              <a:t> :</a:t>
            </a:r>
          </a:p>
        </p:txBody>
      </p:sp>
      <p:sp>
        <p:nvSpPr>
          <p:cNvPr id="14" name="sketch line">
            <a:extLst>
              <a:ext uri="{FF2B5EF4-FFF2-40B4-BE49-F238E27FC236}">
                <a16:creationId xmlns:a16="http://schemas.microsoft.com/office/drawing/2014/main" id="{71877DBC-BB60-40F0-AC93-2ACDBAAE60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278" y="2372868"/>
            <a:ext cx="3255095" cy="18288"/>
          </a:xfrm>
          <a:custGeom>
            <a:avLst/>
            <a:gdLst>
              <a:gd name="connsiteX0" fmla="*/ 0 w 3255095"/>
              <a:gd name="connsiteY0" fmla="*/ 0 h 18288"/>
              <a:gd name="connsiteX1" fmla="*/ 618468 w 3255095"/>
              <a:gd name="connsiteY1" fmla="*/ 0 h 18288"/>
              <a:gd name="connsiteX2" fmla="*/ 1269487 w 3255095"/>
              <a:gd name="connsiteY2" fmla="*/ 0 h 18288"/>
              <a:gd name="connsiteX3" fmla="*/ 1953057 w 3255095"/>
              <a:gd name="connsiteY3" fmla="*/ 0 h 18288"/>
              <a:gd name="connsiteX4" fmla="*/ 2636627 w 3255095"/>
              <a:gd name="connsiteY4" fmla="*/ 0 h 18288"/>
              <a:gd name="connsiteX5" fmla="*/ 3255095 w 3255095"/>
              <a:gd name="connsiteY5" fmla="*/ 0 h 18288"/>
              <a:gd name="connsiteX6" fmla="*/ 3255095 w 3255095"/>
              <a:gd name="connsiteY6" fmla="*/ 18288 h 18288"/>
              <a:gd name="connsiteX7" fmla="*/ 2538974 w 3255095"/>
              <a:gd name="connsiteY7" fmla="*/ 18288 h 18288"/>
              <a:gd name="connsiteX8" fmla="*/ 1822853 w 3255095"/>
              <a:gd name="connsiteY8" fmla="*/ 18288 h 18288"/>
              <a:gd name="connsiteX9" fmla="*/ 1171834 w 3255095"/>
              <a:gd name="connsiteY9" fmla="*/ 18288 h 18288"/>
              <a:gd name="connsiteX10" fmla="*/ 0 w 3255095"/>
              <a:gd name="connsiteY10" fmla="*/ 18288 h 18288"/>
              <a:gd name="connsiteX11" fmla="*/ 0 w 3255095"/>
              <a:gd name="connsiteY11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255095" h="18288" fill="none" extrusionOk="0">
                <a:moveTo>
                  <a:pt x="0" y="0"/>
                </a:moveTo>
                <a:cubicBezTo>
                  <a:pt x="240201" y="-22123"/>
                  <a:pt x="462021" y="-19623"/>
                  <a:pt x="618468" y="0"/>
                </a:cubicBezTo>
                <a:cubicBezTo>
                  <a:pt x="774915" y="19623"/>
                  <a:pt x="974734" y="2035"/>
                  <a:pt x="1269487" y="0"/>
                </a:cubicBezTo>
                <a:cubicBezTo>
                  <a:pt x="1564240" y="-2035"/>
                  <a:pt x="1733579" y="10639"/>
                  <a:pt x="1953057" y="0"/>
                </a:cubicBezTo>
                <a:cubicBezTo>
                  <a:pt x="2172535" y="-10639"/>
                  <a:pt x="2453962" y="14018"/>
                  <a:pt x="2636627" y="0"/>
                </a:cubicBezTo>
                <a:cubicBezTo>
                  <a:pt x="2819292" y="-14018"/>
                  <a:pt x="3121375" y="5399"/>
                  <a:pt x="3255095" y="0"/>
                </a:cubicBezTo>
                <a:cubicBezTo>
                  <a:pt x="3254386" y="8157"/>
                  <a:pt x="3254682" y="12125"/>
                  <a:pt x="3255095" y="18288"/>
                </a:cubicBezTo>
                <a:cubicBezTo>
                  <a:pt x="3088545" y="23203"/>
                  <a:pt x="2687475" y="7419"/>
                  <a:pt x="2538974" y="18288"/>
                </a:cubicBezTo>
                <a:cubicBezTo>
                  <a:pt x="2390473" y="29157"/>
                  <a:pt x="2137381" y="-8959"/>
                  <a:pt x="1822853" y="18288"/>
                </a:cubicBezTo>
                <a:cubicBezTo>
                  <a:pt x="1508325" y="45535"/>
                  <a:pt x="1466437" y="20385"/>
                  <a:pt x="1171834" y="18288"/>
                </a:cubicBezTo>
                <a:cubicBezTo>
                  <a:pt x="877231" y="16191"/>
                  <a:pt x="561097" y="37643"/>
                  <a:pt x="0" y="18288"/>
                </a:cubicBezTo>
                <a:cubicBezTo>
                  <a:pt x="-46" y="12483"/>
                  <a:pt x="-203" y="6491"/>
                  <a:pt x="0" y="0"/>
                </a:cubicBezTo>
                <a:close/>
              </a:path>
              <a:path w="3255095" h="18288" stroke="0" extrusionOk="0">
                <a:moveTo>
                  <a:pt x="0" y="0"/>
                </a:moveTo>
                <a:cubicBezTo>
                  <a:pt x="291965" y="19429"/>
                  <a:pt x="363155" y="8568"/>
                  <a:pt x="618468" y="0"/>
                </a:cubicBezTo>
                <a:cubicBezTo>
                  <a:pt x="873781" y="-8568"/>
                  <a:pt x="904459" y="-19505"/>
                  <a:pt x="1171834" y="0"/>
                </a:cubicBezTo>
                <a:cubicBezTo>
                  <a:pt x="1439209" y="19505"/>
                  <a:pt x="1744369" y="9790"/>
                  <a:pt x="1887955" y="0"/>
                </a:cubicBezTo>
                <a:cubicBezTo>
                  <a:pt x="2031541" y="-9790"/>
                  <a:pt x="2346378" y="21240"/>
                  <a:pt x="2506423" y="0"/>
                </a:cubicBezTo>
                <a:cubicBezTo>
                  <a:pt x="2666468" y="-21240"/>
                  <a:pt x="2990257" y="30414"/>
                  <a:pt x="3255095" y="0"/>
                </a:cubicBezTo>
                <a:cubicBezTo>
                  <a:pt x="3254831" y="4493"/>
                  <a:pt x="3255479" y="9472"/>
                  <a:pt x="3255095" y="18288"/>
                </a:cubicBezTo>
                <a:cubicBezTo>
                  <a:pt x="3120743" y="16690"/>
                  <a:pt x="2759628" y="42462"/>
                  <a:pt x="2604076" y="18288"/>
                </a:cubicBezTo>
                <a:cubicBezTo>
                  <a:pt x="2448524" y="-5886"/>
                  <a:pt x="2184336" y="19599"/>
                  <a:pt x="1887955" y="18288"/>
                </a:cubicBezTo>
                <a:cubicBezTo>
                  <a:pt x="1591574" y="16977"/>
                  <a:pt x="1548845" y="6870"/>
                  <a:pt x="1334589" y="18288"/>
                </a:cubicBezTo>
                <a:cubicBezTo>
                  <a:pt x="1120333" y="29706"/>
                  <a:pt x="996014" y="9662"/>
                  <a:pt x="683570" y="18288"/>
                </a:cubicBezTo>
                <a:cubicBezTo>
                  <a:pt x="371126" y="26914"/>
                  <a:pt x="198687" y="16167"/>
                  <a:pt x="0" y="18288"/>
                </a:cubicBezTo>
                <a:cubicBezTo>
                  <a:pt x="843" y="9577"/>
                  <a:pt x="371" y="690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3810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aphicFrame>
        <p:nvGraphicFramePr>
          <p:cNvPr id="1032" name="Espace réservé du contenu 2">
            <a:extLst>
              <a:ext uri="{FF2B5EF4-FFF2-40B4-BE49-F238E27FC236}">
                <a16:creationId xmlns:a16="http://schemas.microsoft.com/office/drawing/2014/main" id="{DB676A75-A0C7-D5FF-DFB5-886A471A08C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33462396"/>
              </p:ext>
            </p:extLst>
          </p:nvPr>
        </p:nvGraphicFramePr>
        <p:xfrm>
          <a:off x="-302126" y="2391156"/>
          <a:ext cx="6398125" cy="38496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DC959813-7052-4C94-81BA-499B45D555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867847" y="6397151"/>
            <a:ext cx="3070670" cy="272474"/>
          </a:xfrm>
        </p:spPr>
        <p:txBody>
          <a:bodyPr/>
          <a:lstStyle/>
          <a:p>
            <a:pPr defTabSz="676656">
              <a:spcAft>
                <a:spcPts val="600"/>
              </a:spcAft>
            </a:pPr>
            <a:r>
              <a:rPr lang="fr-FR" sz="888" kern="1200" dirty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rPr>
              <a:t>© SOS BURNOUT BELGIQUE                 </a:t>
            </a:r>
            <a:endParaRPr lang="fr-BE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EE225200-1218-1A94-EA73-C9EB3F18952B}"/>
              </a:ext>
            </a:extLst>
          </p:cNvPr>
          <p:cNvSpPr txBox="1"/>
          <p:nvPr/>
        </p:nvSpPr>
        <p:spPr>
          <a:xfrm>
            <a:off x="6095999" y="3077476"/>
            <a:ext cx="5534025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8562" indent="-169164" defTabSz="676656">
              <a:spcBef>
                <a:spcPts val="281"/>
              </a:spcBef>
              <a:buFont typeface="Wingdings"/>
              <a:buChar char=""/>
              <a:tabLst>
                <a:tab pos="178562" algn="l"/>
              </a:tabLst>
            </a:pPr>
            <a:r>
              <a:rPr lang="fr-FR" kern="1200" dirty="0">
                <a:solidFill>
                  <a:schemeClr val="tx1"/>
                </a:solidFill>
                <a:latin typeface="+mj-lt"/>
                <a:ea typeface="+mn-ea"/>
                <a:cs typeface="+mn-cs"/>
              </a:rPr>
              <a:t>Dans une des agences de votre mutualité</a:t>
            </a:r>
            <a:endParaRPr lang="fr-FR" sz="2000" kern="1200" dirty="0">
              <a:solidFill>
                <a:schemeClr val="tx1"/>
              </a:solidFill>
              <a:latin typeface="+mj-lt"/>
              <a:ea typeface="+mn-ea"/>
              <a:cs typeface="+mn-cs"/>
            </a:endParaRPr>
          </a:p>
          <a:p>
            <a:pPr marL="178562" indent="-169164" defTabSz="676656">
              <a:buFont typeface="Wingdings"/>
              <a:buChar char=""/>
              <a:tabLst>
                <a:tab pos="178562" algn="l"/>
              </a:tabLst>
            </a:pPr>
            <a:r>
              <a:rPr lang="fr-FR" kern="1200" dirty="0">
                <a:solidFill>
                  <a:schemeClr val="tx1"/>
                </a:solidFill>
                <a:latin typeface="+mj-lt"/>
                <a:ea typeface="+mn-ea"/>
                <a:cs typeface="+mn-cs"/>
              </a:rPr>
              <a:t>Par</a:t>
            </a:r>
            <a:r>
              <a:rPr lang="fr-FR" kern="1200" spc="-7" dirty="0">
                <a:solidFill>
                  <a:schemeClr val="tx1"/>
                </a:solidFill>
                <a:latin typeface="+mj-lt"/>
                <a:ea typeface="+mn-ea"/>
                <a:cs typeface="+mn-cs"/>
              </a:rPr>
              <a:t> </a:t>
            </a:r>
            <a:r>
              <a:rPr lang="fr-FR" kern="1200" dirty="0">
                <a:solidFill>
                  <a:schemeClr val="tx1"/>
                </a:solidFill>
                <a:latin typeface="+mj-lt"/>
                <a:ea typeface="+mn-ea"/>
                <a:cs typeface="+mn-cs"/>
              </a:rPr>
              <a:t>mail</a:t>
            </a:r>
            <a:endParaRPr lang="fr-FR" sz="2000" kern="1200" dirty="0">
              <a:solidFill>
                <a:schemeClr val="tx1"/>
              </a:solidFill>
              <a:latin typeface="+mj-lt"/>
              <a:ea typeface="+mn-ea"/>
              <a:cs typeface="+mn-cs"/>
            </a:endParaRPr>
          </a:p>
          <a:p>
            <a:pPr marL="178562" indent="-169164" defTabSz="676656">
              <a:buFont typeface="Wingdings"/>
              <a:buChar char=""/>
              <a:tabLst>
                <a:tab pos="178562" algn="l"/>
              </a:tabLst>
            </a:pPr>
            <a:r>
              <a:rPr lang="fr-FR" kern="1200" dirty="0">
                <a:solidFill>
                  <a:schemeClr val="tx1"/>
                </a:solidFill>
                <a:latin typeface="+mj-lt"/>
                <a:ea typeface="+mn-ea"/>
                <a:cs typeface="+mn-cs"/>
              </a:rPr>
              <a:t>Par</a:t>
            </a:r>
            <a:r>
              <a:rPr lang="fr-FR" kern="1200" spc="-7" dirty="0">
                <a:solidFill>
                  <a:schemeClr val="tx1"/>
                </a:solidFill>
                <a:latin typeface="+mj-lt"/>
                <a:ea typeface="+mn-ea"/>
                <a:cs typeface="+mn-cs"/>
              </a:rPr>
              <a:t> </a:t>
            </a:r>
            <a:r>
              <a:rPr lang="fr-FR" kern="1200" dirty="0">
                <a:solidFill>
                  <a:schemeClr val="tx1"/>
                </a:solidFill>
                <a:latin typeface="+mj-lt"/>
                <a:ea typeface="+mn-ea"/>
                <a:cs typeface="+mn-cs"/>
              </a:rPr>
              <a:t>courrier</a:t>
            </a:r>
            <a:r>
              <a:rPr lang="fr-FR" kern="1200" spc="-222" dirty="0">
                <a:solidFill>
                  <a:schemeClr val="tx1"/>
                </a:solidFill>
                <a:latin typeface="+mj-lt"/>
                <a:ea typeface="+mn-ea"/>
                <a:cs typeface="+mn-cs"/>
              </a:rPr>
              <a:t> postal</a:t>
            </a:r>
            <a:endParaRPr lang="fr-FR" kern="1200" dirty="0">
              <a:solidFill>
                <a:schemeClr val="tx1"/>
              </a:solidFill>
              <a:latin typeface="+mj-lt"/>
              <a:ea typeface="+mn-ea"/>
              <a:cs typeface="+mn-cs"/>
            </a:endParaRPr>
          </a:p>
          <a:p>
            <a:pPr marL="178562" indent="-169164" defTabSz="676656">
              <a:spcBef>
                <a:spcPts val="4"/>
              </a:spcBef>
              <a:buFont typeface="Wingdings"/>
              <a:buChar char=""/>
              <a:tabLst>
                <a:tab pos="178562" algn="l"/>
              </a:tabLst>
            </a:pPr>
            <a:r>
              <a:rPr lang="fr-FR" kern="1200" dirty="0">
                <a:solidFill>
                  <a:schemeClr val="tx1"/>
                </a:solidFill>
                <a:latin typeface="+mj-lt"/>
                <a:ea typeface="+mn-ea"/>
                <a:cs typeface="+mn-cs"/>
              </a:rPr>
              <a:t>Via</a:t>
            </a:r>
            <a:r>
              <a:rPr lang="fr-FR" kern="1200" spc="-4" dirty="0">
                <a:solidFill>
                  <a:schemeClr val="tx1"/>
                </a:solidFill>
                <a:latin typeface="+mj-lt"/>
                <a:ea typeface="+mn-ea"/>
                <a:cs typeface="+mn-cs"/>
              </a:rPr>
              <a:t> </a:t>
            </a:r>
            <a:r>
              <a:rPr lang="fr-FR" kern="1200" dirty="0">
                <a:solidFill>
                  <a:schemeClr val="tx1"/>
                </a:solidFill>
                <a:latin typeface="+mj-lt"/>
                <a:ea typeface="+mn-ea"/>
                <a:cs typeface="+mn-cs"/>
              </a:rPr>
              <a:t>l’application</a:t>
            </a:r>
            <a:r>
              <a:rPr lang="fr-FR" kern="1200" spc="-15" dirty="0">
                <a:solidFill>
                  <a:schemeClr val="tx1"/>
                </a:solidFill>
                <a:latin typeface="+mj-lt"/>
                <a:ea typeface="+mn-ea"/>
                <a:cs typeface="+mn-cs"/>
              </a:rPr>
              <a:t> </a:t>
            </a:r>
            <a:r>
              <a:rPr lang="fr-FR" kern="1200" dirty="0">
                <a:solidFill>
                  <a:schemeClr val="tx1"/>
                </a:solidFill>
                <a:latin typeface="+mj-lt"/>
                <a:ea typeface="+mn-ea"/>
                <a:cs typeface="+mn-cs"/>
              </a:rPr>
              <a:t>mobile de votre mutualité ( si existante)</a:t>
            </a:r>
            <a:endParaRPr lang="fr-BE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9E5C255-A777-67B4-178B-2167A9C28535}"/>
              </a:ext>
            </a:extLst>
          </p:cNvPr>
          <p:cNvSpPr/>
          <p:nvPr/>
        </p:nvSpPr>
        <p:spPr>
          <a:xfrm>
            <a:off x="643278" y="155554"/>
            <a:ext cx="332334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54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Comment?</a:t>
            </a:r>
          </a:p>
        </p:txBody>
      </p:sp>
    </p:spTree>
    <p:extLst>
      <p:ext uri="{BB962C8B-B14F-4D97-AF65-F5344CB8AC3E}">
        <p14:creationId xmlns:p14="http://schemas.microsoft.com/office/powerpoint/2010/main" val="3151470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Gratuit Ampoule Photos">
            <a:extLst>
              <a:ext uri="{FF2B5EF4-FFF2-40B4-BE49-F238E27FC236}">
                <a16:creationId xmlns:a16="http://schemas.microsoft.com/office/drawing/2014/main" id="{7A1EEF28-78C6-2CA7-8098-9B283D9183D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03"/>
          <a:stretch/>
        </p:blipFill>
        <p:spPr bwMode="auto">
          <a:xfrm>
            <a:off x="411906" y="2012878"/>
            <a:ext cx="3696501" cy="3677914"/>
          </a:xfrm>
          <a:custGeom>
            <a:avLst/>
            <a:gdLst/>
            <a:ahLst/>
            <a:cxnLst/>
            <a:rect l="l" t="t" r="r" b="b"/>
            <a:pathLst>
              <a:path w="4926647" h="4901874">
                <a:moveTo>
                  <a:pt x="2827942" y="2033"/>
                </a:moveTo>
                <a:cubicBezTo>
                  <a:pt x="2901705" y="5050"/>
                  <a:pt x="2973640" y="11422"/>
                  <a:pt x="3043325" y="21136"/>
                </a:cubicBezTo>
                <a:cubicBezTo>
                  <a:pt x="3600804" y="98849"/>
                  <a:pt x="4185553" y="476257"/>
                  <a:pt x="4498894" y="902802"/>
                </a:cubicBezTo>
                <a:cubicBezTo>
                  <a:pt x="4812235" y="1329346"/>
                  <a:pt x="4950223" y="2037621"/>
                  <a:pt x="4923373" y="2580407"/>
                </a:cubicBezTo>
                <a:cubicBezTo>
                  <a:pt x="4896522" y="3123192"/>
                  <a:pt x="4745612" y="3772883"/>
                  <a:pt x="4337788" y="4159516"/>
                </a:cubicBezTo>
                <a:cubicBezTo>
                  <a:pt x="3929963" y="4546150"/>
                  <a:pt x="3081282" y="4930377"/>
                  <a:pt x="2476425" y="4900207"/>
                </a:cubicBezTo>
                <a:cubicBezTo>
                  <a:pt x="1871566" y="4870038"/>
                  <a:pt x="1119757" y="4406651"/>
                  <a:pt x="708641" y="3978500"/>
                </a:cubicBezTo>
                <a:cubicBezTo>
                  <a:pt x="297525" y="3550349"/>
                  <a:pt x="-64504" y="2921632"/>
                  <a:pt x="9726" y="2331303"/>
                </a:cubicBezTo>
                <a:cubicBezTo>
                  <a:pt x="83957" y="1740973"/>
                  <a:pt x="273797" y="1052469"/>
                  <a:pt x="1154021" y="436525"/>
                </a:cubicBezTo>
                <a:cubicBezTo>
                  <a:pt x="1705608" y="124217"/>
                  <a:pt x="2311596" y="-19083"/>
                  <a:pt x="2827942" y="2033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103" name="Group 2102">
            <a:extLst>
              <a:ext uri="{FF2B5EF4-FFF2-40B4-BE49-F238E27FC236}">
                <a16:creationId xmlns:a16="http://schemas.microsoft.com/office/drawing/2014/main" id="{A825BD3A-E149-3C61-449F-23D1B09562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60286" y="4780067"/>
            <a:ext cx="2129121" cy="2098001"/>
            <a:chOff x="-60285" y="4581559"/>
            <a:chExt cx="2330572" cy="2296509"/>
          </a:xfrm>
        </p:grpSpPr>
        <p:sp>
          <p:nvSpPr>
            <p:cNvPr id="2104" name="Freeform: Shape 2103">
              <a:extLst>
                <a:ext uri="{FF2B5EF4-FFF2-40B4-BE49-F238E27FC236}">
                  <a16:creationId xmlns:a16="http://schemas.microsoft.com/office/drawing/2014/main" id="{C43B6EA6-9E0B-9973-F921-86CF410DE84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21400132">
              <a:off x="1054559" y="5611570"/>
              <a:ext cx="374890" cy="373361"/>
            </a:xfrm>
            <a:custGeom>
              <a:avLst/>
              <a:gdLst>
                <a:gd name="connsiteX0" fmla="*/ 2531073 w 4828010"/>
                <a:gd name="connsiteY0" fmla="*/ 0 h 4873559"/>
                <a:gd name="connsiteX1" fmla="*/ 3937963 w 4828010"/>
                <a:gd name="connsiteY1" fmla="*/ 437433 h 4873559"/>
                <a:gd name="connsiteX2" fmla="*/ 4806231 w 4828010"/>
                <a:gd name="connsiteY2" fmla="*/ 1773180 h 4873559"/>
                <a:gd name="connsiteX3" fmla="*/ 4448644 w 4828010"/>
                <a:gd name="connsiteY3" fmla="*/ 3933235 h 4873559"/>
                <a:gd name="connsiteX4" fmla="*/ 3192542 w 4828010"/>
                <a:gd name="connsiteY4" fmla="*/ 4716168 h 4873559"/>
                <a:gd name="connsiteX5" fmla="*/ 937448 w 4828010"/>
                <a:gd name="connsiteY5" fmla="*/ 4547691 h 4873559"/>
                <a:gd name="connsiteX6" fmla="*/ 12348 w 4828010"/>
                <a:gd name="connsiteY6" fmla="*/ 3026750 h 4873559"/>
                <a:gd name="connsiteX7" fmla="*/ 553508 w 4828010"/>
                <a:gd name="connsiteY7" fmla="*/ 740383 h 4873559"/>
                <a:gd name="connsiteX8" fmla="*/ 2531073 w 4828010"/>
                <a:gd name="connsiteY8" fmla="*/ 0 h 4873559"/>
                <a:gd name="connsiteX0" fmla="*/ 2531073 w 4828010"/>
                <a:gd name="connsiteY0" fmla="*/ 0 h 4853896"/>
                <a:gd name="connsiteX1" fmla="*/ 3937963 w 4828010"/>
                <a:gd name="connsiteY1" fmla="*/ 437433 h 4853896"/>
                <a:gd name="connsiteX2" fmla="*/ 4806231 w 4828010"/>
                <a:gd name="connsiteY2" fmla="*/ 1773180 h 4853896"/>
                <a:gd name="connsiteX3" fmla="*/ 4448644 w 4828010"/>
                <a:gd name="connsiteY3" fmla="*/ 3933235 h 4853896"/>
                <a:gd name="connsiteX4" fmla="*/ 3192542 w 4828010"/>
                <a:gd name="connsiteY4" fmla="*/ 4716168 h 4853896"/>
                <a:gd name="connsiteX5" fmla="*/ 1075671 w 4828010"/>
                <a:gd name="connsiteY5" fmla="*/ 4473263 h 4853896"/>
                <a:gd name="connsiteX6" fmla="*/ 12348 w 4828010"/>
                <a:gd name="connsiteY6" fmla="*/ 3026750 h 4853896"/>
                <a:gd name="connsiteX7" fmla="*/ 553508 w 4828010"/>
                <a:gd name="connsiteY7" fmla="*/ 740383 h 4853896"/>
                <a:gd name="connsiteX8" fmla="*/ 2531073 w 4828010"/>
                <a:gd name="connsiteY8" fmla="*/ 0 h 4853896"/>
                <a:gd name="connsiteX0" fmla="*/ 2531073 w 4828010"/>
                <a:gd name="connsiteY0" fmla="*/ 0 h 4852652"/>
                <a:gd name="connsiteX1" fmla="*/ 3937963 w 4828010"/>
                <a:gd name="connsiteY1" fmla="*/ 437433 h 4852652"/>
                <a:gd name="connsiteX2" fmla="*/ 4806231 w 4828010"/>
                <a:gd name="connsiteY2" fmla="*/ 1773180 h 4852652"/>
                <a:gd name="connsiteX3" fmla="*/ 4448644 w 4828010"/>
                <a:gd name="connsiteY3" fmla="*/ 3933235 h 4852652"/>
                <a:gd name="connsiteX4" fmla="*/ 3192542 w 4828010"/>
                <a:gd name="connsiteY4" fmla="*/ 4716168 h 4852652"/>
                <a:gd name="connsiteX5" fmla="*/ 1160732 w 4828010"/>
                <a:gd name="connsiteY5" fmla="*/ 4467947 h 4852652"/>
                <a:gd name="connsiteX6" fmla="*/ 12348 w 4828010"/>
                <a:gd name="connsiteY6" fmla="*/ 3026750 h 4852652"/>
                <a:gd name="connsiteX7" fmla="*/ 553508 w 4828010"/>
                <a:gd name="connsiteY7" fmla="*/ 740383 h 4852652"/>
                <a:gd name="connsiteX8" fmla="*/ 2531073 w 4828010"/>
                <a:gd name="connsiteY8" fmla="*/ 0 h 4852652"/>
                <a:gd name="connsiteX0" fmla="*/ 2531073 w 4828010"/>
                <a:gd name="connsiteY0" fmla="*/ 0 h 4852652"/>
                <a:gd name="connsiteX1" fmla="*/ 3937963 w 4828010"/>
                <a:gd name="connsiteY1" fmla="*/ 437433 h 4852652"/>
                <a:gd name="connsiteX2" fmla="*/ 4806231 w 4828010"/>
                <a:gd name="connsiteY2" fmla="*/ 1773180 h 4852652"/>
                <a:gd name="connsiteX3" fmla="*/ 4448644 w 4828010"/>
                <a:gd name="connsiteY3" fmla="*/ 3933235 h 4852652"/>
                <a:gd name="connsiteX4" fmla="*/ 3192542 w 4828010"/>
                <a:gd name="connsiteY4" fmla="*/ 4716168 h 4852652"/>
                <a:gd name="connsiteX5" fmla="*/ 1160732 w 4828010"/>
                <a:gd name="connsiteY5" fmla="*/ 4467947 h 4852652"/>
                <a:gd name="connsiteX6" fmla="*/ 12348 w 4828010"/>
                <a:gd name="connsiteY6" fmla="*/ 3026750 h 4852652"/>
                <a:gd name="connsiteX7" fmla="*/ 553508 w 4828010"/>
                <a:gd name="connsiteY7" fmla="*/ 740383 h 4852652"/>
                <a:gd name="connsiteX8" fmla="*/ 2531073 w 4828010"/>
                <a:gd name="connsiteY8" fmla="*/ 0 h 4852652"/>
                <a:gd name="connsiteX0" fmla="*/ 2460239 w 4757176"/>
                <a:gd name="connsiteY0" fmla="*/ 0 h 4850182"/>
                <a:gd name="connsiteX1" fmla="*/ 3867129 w 4757176"/>
                <a:gd name="connsiteY1" fmla="*/ 437433 h 4850182"/>
                <a:gd name="connsiteX2" fmla="*/ 4735397 w 4757176"/>
                <a:gd name="connsiteY2" fmla="*/ 1773180 h 4850182"/>
                <a:gd name="connsiteX3" fmla="*/ 4377810 w 4757176"/>
                <a:gd name="connsiteY3" fmla="*/ 3933235 h 4850182"/>
                <a:gd name="connsiteX4" fmla="*/ 3121708 w 4757176"/>
                <a:gd name="connsiteY4" fmla="*/ 4716168 h 4850182"/>
                <a:gd name="connsiteX5" fmla="*/ 1089898 w 4757176"/>
                <a:gd name="connsiteY5" fmla="*/ 4467947 h 4850182"/>
                <a:gd name="connsiteX6" fmla="*/ 15942 w 4757176"/>
                <a:gd name="connsiteY6" fmla="*/ 3101178 h 4850182"/>
                <a:gd name="connsiteX7" fmla="*/ 482674 w 4757176"/>
                <a:gd name="connsiteY7" fmla="*/ 740383 h 4850182"/>
                <a:gd name="connsiteX8" fmla="*/ 2460239 w 4757176"/>
                <a:gd name="connsiteY8" fmla="*/ 0 h 4850182"/>
                <a:gd name="connsiteX0" fmla="*/ 2460239 w 4757176"/>
                <a:gd name="connsiteY0" fmla="*/ 0 h 4850182"/>
                <a:gd name="connsiteX1" fmla="*/ 3867129 w 4757176"/>
                <a:gd name="connsiteY1" fmla="*/ 437433 h 4850182"/>
                <a:gd name="connsiteX2" fmla="*/ 4735397 w 4757176"/>
                <a:gd name="connsiteY2" fmla="*/ 1773180 h 4850182"/>
                <a:gd name="connsiteX3" fmla="*/ 4377810 w 4757176"/>
                <a:gd name="connsiteY3" fmla="*/ 3933235 h 4850182"/>
                <a:gd name="connsiteX4" fmla="*/ 3121708 w 4757176"/>
                <a:gd name="connsiteY4" fmla="*/ 4716168 h 4850182"/>
                <a:gd name="connsiteX5" fmla="*/ 1089898 w 4757176"/>
                <a:gd name="connsiteY5" fmla="*/ 4467947 h 4850182"/>
                <a:gd name="connsiteX6" fmla="*/ 15942 w 4757176"/>
                <a:gd name="connsiteY6" fmla="*/ 3101178 h 4850182"/>
                <a:gd name="connsiteX7" fmla="*/ 482674 w 4757176"/>
                <a:gd name="connsiteY7" fmla="*/ 740383 h 4850182"/>
                <a:gd name="connsiteX8" fmla="*/ 2460239 w 4757176"/>
                <a:gd name="connsiteY8" fmla="*/ 0 h 4850182"/>
                <a:gd name="connsiteX0" fmla="*/ 2484014 w 4780951"/>
                <a:gd name="connsiteY0" fmla="*/ 0 h 4850182"/>
                <a:gd name="connsiteX1" fmla="*/ 3890904 w 4780951"/>
                <a:gd name="connsiteY1" fmla="*/ 437433 h 4850182"/>
                <a:gd name="connsiteX2" fmla="*/ 4759172 w 4780951"/>
                <a:gd name="connsiteY2" fmla="*/ 1773180 h 4850182"/>
                <a:gd name="connsiteX3" fmla="*/ 4401585 w 4780951"/>
                <a:gd name="connsiteY3" fmla="*/ 3933235 h 4850182"/>
                <a:gd name="connsiteX4" fmla="*/ 3145483 w 4780951"/>
                <a:gd name="connsiteY4" fmla="*/ 4716168 h 4850182"/>
                <a:gd name="connsiteX5" fmla="*/ 1113673 w 4780951"/>
                <a:gd name="connsiteY5" fmla="*/ 4467947 h 4850182"/>
                <a:gd name="connsiteX6" fmla="*/ 39717 w 4780951"/>
                <a:gd name="connsiteY6" fmla="*/ 3101178 h 4850182"/>
                <a:gd name="connsiteX7" fmla="*/ 506449 w 4780951"/>
                <a:gd name="connsiteY7" fmla="*/ 740383 h 4850182"/>
                <a:gd name="connsiteX8" fmla="*/ 2484014 w 4780951"/>
                <a:gd name="connsiteY8" fmla="*/ 0 h 4850182"/>
                <a:gd name="connsiteX0" fmla="*/ 2484014 w 4780127"/>
                <a:gd name="connsiteY0" fmla="*/ 0 h 4850182"/>
                <a:gd name="connsiteX1" fmla="*/ 3890904 w 4780127"/>
                <a:gd name="connsiteY1" fmla="*/ 437433 h 4850182"/>
                <a:gd name="connsiteX2" fmla="*/ 4759172 w 4780127"/>
                <a:gd name="connsiteY2" fmla="*/ 1773180 h 4850182"/>
                <a:gd name="connsiteX3" fmla="*/ 4390953 w 4780127"/>
                <a:gd name="connsiteY3" fmla="*/ 3805644 h 4850182"/>
                <a:gd name="connsiteX4" fmla="*/ 3145483 w 4780127"/>
                <a:gd name="connsiteY4" fmla="*/ 4716168 h 4850182"/>
                <a:gd name="connsiteX5" fmla="*/ 1113673 w 4780127"/>
                <a:gd name="connsiteY5" fmla="*/ 4467947 h 4850182"/>
                <a:gd name="connsiteX6" fmla="*/ 39717 w 4780127"/>
                <a:gd name="connsiteY6" fmla="*/ 3101178 h 4850182"/>
                <a:gd name="connsiteX7" fmla="*/ 506449 w 4780127"/>
                <a:gd name="connsiteY7" fmla="*/ 740383 h 4850182"/>
                <a:gd name="connsiteX8" fmla="*/ 2484014 w 4780127"/>
                <a:gd name="connsiteY8" fmla="*/ 0 h 4850182"/>
                <a:gd name="connsiteX0" fmla="*/ 2484014 w 4778010"/>
                <a:gd name="connsiteY0" fmla="*/ 0 h 4846926"/>
                <a:gd name="connsiteX1" fmla="*/ 3890904 w 4778010"/>
                <a:gd name="connsiteY1" fmla="*/ 437433 h 4846926"/>
                <a:gd name="connsiteX2" fmla="*/ 4759172 w 4778010"/>
                <a:gd name="connsiteY2" fmla="*/ 1773180 h 4846926"/>
                <a:gd name="connsiteX3" fmla="*/ 4390953 w 4778010"/>
                <a:gd name="connsiteY3" fmla="*/ 3805644 h 4846926"/>
                <a:gd name="connsiteX4" fmla="*/ 3343914 w 4778010"/>
                <a:gd name="connsiteY4" fmla="*/ 4712128 h 4846926"/>
                <a:gd name="connsiteX5" fmla="*/ 1113673 w 4778010"/>
                <a:gd name="connsiteY5" fmla="*/ 4467947 h 4846926"/>
                <a:gd name="connsiteX6" fmla="*/ 39717 w 4778010"/>
                <a:gd name="connsiteY6" fmla="*/ 3101178 h 4846926"/>
                <a:gd name="connsiteX7" fmla="*/ 506449 w 4778010"/>
                <a:gd name="connsiteY7" fmla="*/ 740383 h 4846926"/>
                <a:gd name="connsiteX8" fmla="*/ 2484014 w 4778010"/>
                <a:gd name="connsiteY8" fmla="*/ 0 h 4846926"/>
                <a:gd name="connsiteX0" fmla="*/ 2484014 w 4782503"/>
                <a:gd name="connsiteY0" fmla="*/ 0 h 4846926"/>
                <a:gd name="connsiteX1" fmla="*/ 3890904 w 4782503"/>
                <a:gd name="connsiteY1" fmla="*/ 437433 h 4846926"/>
                <a:gd name="connsiteX2" fmla="*/ 4759172 w 4782503"/>
                <a:gd name="connsiteY2" fmla="*/ 1773180 h 4846926"/>
                <a:gd name="connsiteX3" fmla="*/ 4450482 w 4782503"/>
                <a:gd name="connsiteY3" fmla="*/ 3688481 h 4846926"/>
                <a:gd name="connsiteX4" fmla="*/ 3343914 w 4782503"/>
                <a:gd name="connsiteY4" fmla="*/ 4712128 h 4846926"/>
                <a:gd name="connsiteX5" fmla="*/ 1113673 w 4782503"/>
                <a:gd name="connsiteY5" fmla="*/ 4467947 h 4846926"/>
                <a:gd name="connsiteX6" fmla="*/ 39717 w 4782503"/>
                <a:gd name="connsiteY6" fmla="*/ 3101178 h 4846926"/>
                <a:gd name="connsiteX7" fmla="*/ 506449 w 4782503"/>
                <a:gd name="connsiteY7" fmla="*/ 740383 h 4846926"/>
                <a:gd name="connsiteX8" fmla="*/ 2484014 w 4782503"/>
                <a:gd name="connsiteY8" fmla="*/ 0 h 4846926"/>
                <a:gd name="connsiteX0" fmla="*/ 2484014 w 4784889"/>
                <a:gd name="connsiteY0" fmla="*/ 0 h 4846926"/>
                <a:gd name="connsiteX1" fmla="*/ 3890904 w 4784889"/>
                <a:gd name="connsiteY1" fmla="*/ 437433 h 4846926"/>
                <a:gd name="connsiteX2" fmla="*/ 4759172 w 4784889"/>
                <a:gd name="connsiteY2" fmla="*/ 1773180 h 4846926"/>
                <a:gd name="connsiteX3" fmla="*/ 4474294 w 4784889"/>
                <a:gd name="connsiteY3" fmla="*/ 3676361 h 4846926"/>
                <a:gd name="connsiteX4" fmla="*/ 3343914 w 4784889"/>
                <a:gd name="connsiteY4" fmla="*/ 4712128 h 4846926"/>
                <a:gd name="connsiteX5" fmla="*/ 1113673 w 4784889"/>
                <a:gd name="connsiteY5" fmla="*/ 4467947 h 4846926"/>
                <a:gd name="connsiteX6" fmla="*/ 39717 w 4784889"/>
                <a:gd name="connsiteY6" fmla="*/ 3101178 h 4846926"/>
                <a:gd name="connsiteX7" fmla="*/ 506449 w 4784889"/>
                <a:gd name="connsiteY7" fmla="*/ 740383 h 4846926"/>
                <a:gd name="connsiteX8" fmla="*/ 2484014 w 4784889"/>
                <a:gd name="connsiteY8" fmla="*/ 0 h 4846926"/>
                <a:gd name="connsiteX0" fmla="*/ 2484014 w 4784889"/>
                <a:gd name="connsiteY0" fmla="*/ 0 h 4860980"/>
                <a:gd name="connsiteX1" fmla="*/ 3890904 w 4784889"/>
                <a:gd name="connsiteY1" fmla="*/ 437433 h 4860980"/>
                <a:gd name="connsiteX2" fmla="*/ 4759172 w 4784889"/>
                <a:gd name="connsiteY2" fmla="*/ 1773180 h 4860980"/>
                <a:gd name="connsiteX3" fmla="*/ 4474294 w 4784889"/>
                <a:gd name="connsiteY3" fmla="*/ 3676361 h 4860980"/>
                <a:gd name="connsiteX4" fmla="*/ 3343914 w 4784889"/>
                <a:gd name="connsiteY4" fmla="*/ 4712128 h 4860980"/>
                <a:gd name="connsiteX5" fmla="*/ 1097799 w 4784889"/>
                <a:gd name="connsiteY5" fmla="*/ 4524510 h 4860980"/>
                <a:gd name="connsiteX6" fmla="*/ 39717 w 4784889"/>
                <a:gd name="connsiteY6" fmla="*/ 3101178 h 4860980"/>
                <a:gd name="connsiteX7" fmla="*/ 506449 w 4784889"/>
                <a:gd name="connsiteY7" fmla="*/ 740383 h 4860980"/>
                <a:gd name="connsiteX8" fmla="*/ 2484014 w 4784889"/>
                <a:gd name="connsiteY8" fmla="*/ 0 h 4860980"/>
                <a:gd name="connsiteX0" fmla="*/ 2484014 w 4783308"/>
                <a:gd name="connsiteY0" fmla="*/ 0 h 4860981"/>
                <a:gd name="connsiteX1" fmla="*/ 3890904 w 4783308"/>
                <a:gd name="connsiteY1" fmla="*/ 437433 h 4860981"/>
                <a:gd name="connsiteX2" fmla="*/ 4759172 w 4783308"/>
                <a:gd name="connsiteY2" fmla="*/ 1773180 h 4860981"/>
                <a:gd name="connsiteX3" fmla="*/ 4474294 w 4783308"/>
                <a:gd name="connsiteY3" fmla="*/ 3676361 h 4860981"/>
                <a:gd name="connsiteX4" fmla="*/ 3443129 w 4783308"/>
                <a:gd name="connsiteY4" fmla="*/ 4712129 h 4860981"/>
                <a:gd name="connsiteX5" fmla="*/ 1097799 w 4783308"/>
                <a:gd name="connsiteY5" fmla="*/ 4524510 h 4860981"/>
                <a:gd name="connsiteX6" fmla="*/ 39717 w 4783308"/>
                <a:gd name="connsiteY6" fmla="*/ 3101178 h 4860981"/>
                <a:gd name="connsiteX7" fmla="*/ 506449 w 4783308"/>
                <a:gd name="connsiteY7" fmla="*/ 740383 h 4860981"/>
                <a:gd name="connsiteX8" fmla="*/ 2484014 w 4783308"/>
                <a:gd name="connsiteY8" fmla="*/ 0 h 4860981"/>
                <a:gd name="connsiteX0" fmla="*/ 2484014 w 4783308"/>
                <a:gd name="connsiteY0" fmla="*/ 0 h 4821502"/>
                <a:gd name="connsiteX1" fmla="*/ 3890904 w 4783308"/>
                <a:gd name="connsiteY1" fmla="*/ 437433 h 4821502"/>
                <a:gd name="connsiteX2" fmla="*/ 4759172 w 4783308"/>
                <a:gd name="connsiteY2" fmla="*/ 1773180 h 4821502"/>
                <a:gd name="connsiteX3" fmla="*/ 4474294 w 4783308"/>
                <a:gd name="connsiteY3" fmla="*/ 3676361 h 4821502"/>
                <a:gd name="connsiteX4" fmla="*/ 3443129 w 4783308"/>
                <a:gd name="connsiteY4" fmla="*/ 4712129 h 4821502"/>
                <a:gd name="connsiteX5" fmla="*/ 1097799 w 4783308"/>
                <a:gd name="connsiteY5" fmla="*/ 4524510 h 4821502"/>
                <a:gd name="connsiteX6" fmla="*/ 39717 w 4783308"/>
                <a:gd name="connsiteY6" fmla="*/ 3101178 h 4821502"/>
                <a:gd name="connsiteX7" fmla="*/ 506449 w 4783308"/>
                <a:gd name="connsiteY7" fmla="*/ 740383 h 4821502"/>
                <a:gd name="connsiteX8" fmla="*/ 2484014 w 4783308"/>
                <a:gd name="connsiteY8" fmla="*/ 0 h 4821502"/>
                <a:gd name="connsiteX0" fmla="*/ 2484014 w 4783308"/>
                <a:gd name="connsiteY0" fmla="*/ 0 h 4821502"/>
                <a:gd name="connsiteX1" fmla="*/ 3890904 w 4783308"/>
                <a:gd name="connsiteY1" fmla="*/ 437433 h 4821502"/>
                <a:gd name="connsiteX2" fmla="*/ 4759172 w 4783308"/>
                <a:gd name="connsiteY2" fmla="*/ 1773180 h 4821502"/>
                <a:gd name="connsiteX3" fmla="*/ 4474294 w 4783308"/>
                <a:gd name="connsiteY3" fmla="*/ 3676361 h 4821502"/>
                <a:gd name="connsiteX4" fmla="*/ 3443129 w 4783308"/>
                <a:gd name="connsiteY4" fmla="*/ 4712129 h 4821502"/>
                <a:gd name="connsiteX5" fmla="*/ 1097799 w 4783308"/>
                <a:gd name="connsiteY5" fmla="*/ 4524510 h 4821502"/>
                <a:gd name="connsiteX6" fmla="*/ 39717 w 4783308"/>
                <a:gd name="connsiteY6" fmla="*/ 3101178 h 4821502"/>
                <a:gd name="connsiteX7" fmla="*/ 506449 w 4783308"/>
                <a:gd name="connsiteY7" fmla="*/ 740383 h 4821502"/>
                <a:gd name="connsiteX8" fmla="*/ 2484014 w 4783308"/>
                <a:gd name="connsiteY8" fmla="*/ 0 h 4821502"/>
                <a:gd name="connsiteX0" fmla="*/ 2532073 w 4784141"/>
                <a:gd name="connsiteY0" fmla="*/ 0 h 4773425"/>
                <a:gd name="connsiteX1" fmla="*/ 3891737 w 4784141"/>
                <a:gd name="connsiteY1" fmla="*/ 389356 h 4773425"/>
                <a:gd name="connsiteX2" fmla="*/ 4760005 w 4784141"/>
                <a:gd name="connsiteY2" fmla="*/ 1725103 h 4773425"/>
                <a:gd name="connsiteX3" fmla="*/ 4475127 w 4784141"/>
                <a:gd name="connsiteY3" fmla="*/ 3628284 h 4773425"/>
                <a:gd name="connsiteX4" fmla="*/ 3443962 w 4784141"/>
                <a:gd name="connsiteY4" fmla="*/ 4664052 h 4773425"/>
                <a:gd name="connsiteX5" fmla="*/ 1098632 w 4784141"/>
                <a:gd name="connsiteY5" fmla="*/ 4476433 h 4773425"/>
                <a:gd name="connsiteX6" fmla="*/ 40550 w 4784141"/>
                <a:gd name="connsiteY6" fmla="*/ 3053101 h 4773425"/>
                <a:gd name="connsiteX7" fmla="*/ 507282 w 4784141"/>
                <a:gd name="connsiteY7" fmla="*/ 692306 h 4773425"/>
                <a:gd name="connsiteX8" fmla="*/ 2532073 w 4784141"/>
                <a:gd name="connsiteY8" fmla="*/ 0 h 4773425"/>
                <a:gd name="connsiteX0" fmla="*/ 2532073 w 4784141"/>
                <a:gd name="connsiteY0" fmla="*/ 491 h 4773916"/>
                <a:gd name="connsiteX1" fmla="*/ 3891737 w 4784141"/>
                <a:gd name="connsiteY1" fmla="*/ 389847 h 4773916"/>
                <a:gd name="connsiteX2" fmla="*/ 4760005 w 4784141"/>
                <a:gd name="connsiteY2" fmla="*/ 1725594 h 4773916"/>
                <a:gd name="connsiteX3" fmla="*/ 4475127 w 4784141"/>
                <a:gd name="connsiteY3" fmla="*/ 3628775 h 4773916"/>
                <a:gd name="connsiteX4" fmla="*/ 3443962 w 4784141"/>
                <a:gd name="connsiteY4" fmla="*/ 4664543 h 4773916"/>
                <a:gd name="connsiteX5" fmla="*/ 1098632 w 4784141"/>
                <a:gd name="connsiteY5" fmla="*/ 4476924 h 4773916"/>
                <a:gd name="connsiteX6" fmla="*/ 40550 w 4784141"/>
                <a:gd name="connsiteY6" fmla="*/ 3053592 h 4773916"/>
                <a:gd name="connsiteX7" fmla="*/ 507282 w 4784141"/>
                <a:gd name="connsiteY7" fmla="*/ 692797 h 4773916"/>
                <a:gd name="connsiteX8" fmla="*/ 2532073 w 4784141"/>
                <a:gd name="connsiteY8" fmla="*/ 491 h 4773916"/>
                <a:gd name="connsiteX0" fmla="*/ 2532073 w 4784141"/>
                <a:gd name="connsiteY0" fmla="*/ 491 h 4773916"/>
                <a:gd name="connsiteX1" fmla="*/ 3891737 w 4784141"/>
                <a:gd name="connsiteY1" fmla="*/ 389847 h 4773916"/>
                <a:gd name="connsiteX2" fmla="*/ 4760005 w 4784141"/>
                <a:gd name="connsiteY2" fmla="*/ 1725594 h 4773916"/>
                <a:gd name="connsiteX3" fmla="*/ 4475127 w 4784141"/>
                <a:gd name="connsiteY3" fmla="*/ 3628775 h 4773916"/>
                <a:gd name="connsiteX4" fmla="*/ 3443962 w 4784141"/>
                <a:gd name="connsiteY4" fmla="*/ 4664543 h 4773916"/>
                <a:gd name="connsiteX5" fmla="*/ 1098632 w 4784141"/>
                <a:gd name="connsiteY5" fmla="*/ 4476924 h 4773916"/>
                <a:gd name="connsiteX6" fmla="*/ 40550 w 4784141"/>
                <a:gd name="connsiteY6" fmla="*/ 3053592 h 4773916"/>
                <a:gd name="connsiteX7" fmla="*/ 507282 w 4784141"/>
                <a:gd name="connsiteY7" fmla="*/ 692797 h 4773916"/>
                <a:gd name="connsiteX8" fmla="*/ 2532073 w 4784141"/>
                <a:gd name="connsiteY8" fmla="*/ 491 h 4773916"/>
                <a:gd name="connsiteX0" fmla="*/ 2558783 w 4784614"/>
                <a:gd name="connsiteY0" fmla="*/ 525 h 4757924"/>
                <a:gd name="connsiteX1" fmla="*/ 3892210 w 4784614"/>
                <a:gd name="connsiteY1" fmla="*/ 373855 h 4757924"/>
                <a:gd name="connsiteX2" fmla="*/ 4760478 w 4784614"/>
                <a:gd name="connsiteY2" fmla="*/ 1709602 h 4757924"/>
                <a:gd name="connsiteX3" fmla="*/ 4475600 w 4784614"/>
                <a:gd name="connsiteY3" fmla="*/ 3612783 h 4757924"/>
                <a:gd name="connsiteX4" fmla="*/ 3444435 w 4784614"/>
                <a:gd name="connsiteY4" fmla="*/ 4648551 h 4757924"/>
                <a:gd name="connsiteX5" fmla="*/ 1099105 w 4784614"/>
                <a:gd name="connsiteY5" fmla="*/ 4460932 h 4757924"/>
                <a:gd name="connsiteX6" fmla="*/ 41023 w 4784614"/>
                <a:gd name="connsiteY6" fmla="*/ 3037600 h 4757924"/>
                <a:gd name="connsiteX7" fmla="*/ 507755 w 4784614"/>
                <a:gd name="connsiteY7" fmla="*/ 676805 h 4757924"/>
                <a:gd name="connsiteX8" fmla="*/ 2558783 w 4784614"/>
                <a:gd name="connsiteY8" fmla="*/ 525 h 4757924"/>
                <a:gd name="connsiteX0" fmla="*/ 2558783 w 4784614"/>
                <a:gd name="connsiteY0" fmla="*/ 408 h 4757807"/>
                <a:gd name="connsiteX1" fmla="*/ 3907953 w 4784614"/>
                <a:gd name="connsiteY1" fmla="*/ 443183 h 4757807"/>
                <a:gd name="connsiteX2" fmla="*/ 4760478 w 4784614"/>
                <a:gd name="connsiteY2" fmla="*/ 1709485 h 4757807"/>
                <a:gd name="connsiteX3" fmla="*/ 4475600 w 4784614"/>
                <a:gd name="connsiteY3" fmla="*/ 3612666 h 4757807"/>
                <a:gd name="connsiteX4" fmla="*/ 3444435 w 4784614"/>
                <a:gd name="connsiteY4" fmla="*/ 4648434 h 4757807"/>
                <a:gd name="connsiteX5" fmla="*/ 1099105 w 4784614"/>
                <a:gd name="connsiteY5" fmla="*/ 4460815 h 4757807"/>
                <a:gd name="connsiteX6" fmla="*/ 41023 w 4784614"/>
                <a:gd name="connsiteY6" fmla="*/ 3037483 h 4757807"/>
                <a:gd name="connsiteX7" fmla="*/ 507755 w 4784614"/>
                <a:gd name="connsiteY7" fmla="*/ 676688 h 4757807"/>
                <a:gd name="connsiteX8" fmla="*/ 2558783 w 4784614"/>
                <a:gd name="connsiteY8" fmla="*/ 408 h 4757807"/>
                <a:gd name="connsiteX0" fmla="*/ 2675744 w 4786788"/>
                <a:gd name="connsiteY0" fmla="*/ 250 h 4954478"/>
                <a:gd name="connsiteX1" fmla="*/ 3910127 w 4786788"/>
                <a:gd name="connsiteY1" fmla="*/ 639854 h 4954478"/>
                <a:gd name="connsiteX2" fmla="*/ 4762652 w 4786788"/>
                <a:gd name="connsiteY2" fmla="*/ 1906156 h 4954478"/>
                <a:gd name="connsiteX3" fmla="*/ 4477774 w 4786788"/>
                <a:gd name="connsiteY3" fmla="*/ 3809337 h 4954478"/>
                <a:gd name="connsiteX4" fmla="*/ 3446609 w 4786788"/>
                <a:gd name="connsiteY4" fmla="*/ 4845105 h 4954478"/>
                <a:gd name="connsiteX5" fmla="*/ 1101279 w 4786788"/>
                <a:gd name="connsiteY5" fmla="*/ 4657486 h 4954478"/>
                <a:gd name="connsiteX6" fmla="*/ 43197 w 4786788"/>
                <a:gd name="connsiteY6" fmla="*/ 3234154 h 4954478"/>
                <a:gd name="connsiteX7" fmla="*/ 509929 w 4786788"/>
                <a:gd name="connsiteY7" fmla="*/ 873359 h 4954478"/>
                <a:gd name="connsiteX8" fmla="*/ 2675744 w 4786788"/>
                <a:gd name="connsiteY8" fmla="*/ 250 h 4954478"/>
                <a:gd name="connsiteX0" fmla="*/ 2675744 w 4786788"/>
                <a:gd name="connsiteY0" fmla="*/ 250 h 4954478"/>
                <a:gd name="connsiteX1" fmla="*/ 3910127 w 4786788"/>
                <a:gd name="connsiteY1" fmla="*/ 639854 h 4954478"/>
                <a:gd name="connsiteX2" fmla="*/ 4762652 w 4786788"/>
                <a:gd name="connsiteY2" fmla="*/ 1906156 h 4954478"/>
                <a:gd name="connsiteX3" fmla="*/ 4477774 w 4786788"/>
                <a:gd name="connsiteY3" fmla="*/ 3809337 h 4954478"/>
                <a:gd name="connsiteX4" fmla="*/ 3446609 w 4786788"/>
                <a:gd name="connsiteY4" fmla="*/ 4845105 h 4954478"/>
                <a:gd name="connsiteX5" fmla="*/ 1101279 w 4786788"/>
                <a:gd name="connsiteY5" fmla="*/ 4657486 h 4954478"/>
                <a:gd name="connsiteX6" fmla="*/ 43197 w 4786788"/>
                <a:gd name="connsiteY6" fmla="*/ 3234154 h 4954478"/>
                <a:gd name="connsiteX7" fmla="*/ 509929 w 4786788"/>
                <a:gd name="connsiteY7" fmla="*/ 873359 h 4954478"/>
                <a:gd name="connsiteX8" fmla="*/ 2675744 w 4786788"/>
                <a:gd name="connsiteY8" fmla="*/ 250 h 4954478"/>
                <a:gd name="connsiteX0" fmla="*/ 2675744 w 4786788"/>
                <a:gd name="connsiteY0" fmla="*/ 290 h 4954518"/>
                <a:gd name="connsiteX1" fmla="*/ 3910127 w 4786788"/>
                <a:gd name="connsiteY1" fmla="*/ 639894 h 4954518"/>
                <a:gd name="connsiteX2" fmla="*/ 4762652 w 4786788"/>
                <a:gd name="connsiteY2" fmla="*/ 1906196 h 4954518"/>
                <a:gd name="connsiteX3" fmla="*/ 4477774 w 4786788"/>
                <a:gd name="connsiteY3" fmla="*/ 3809377 h 4954518"/>
                <a:gd name="connsiteX4" fmla="*/ 3446609 w 4786788"/>
                <a:gd name="connsiteY4" fmla="*/ 4845145 h 4954518"/>
                <a:gd name="connsiteX5" fmla="*/ 1101279 w 4786788"/>
                <a:gd name="connsiteY5" fmla="*/ 4657526 h 4954518"/>
                <a:gd name="connsiteX6" fmla="*/ 43197 w 4786788"/>
                <a:gd name="connsiteY6" fmla="*/ 3234194 h 4954518"/>
                <a:gd name="connsiteX7" fmla="*/ 509929 w 4786788"/>
                <a:gd name="connsiteY7" fmla="*/ 873399 h 4954518"/>
                <a:gd name="connsiteX8" fmla="*/ 2675744 w 4786788"/>
                <a:gd name="connsiteY8" fmla="*/ 290 h 4954518"/>
                <a:gd name="connsiteX0" fmla="*/ 2675744 w 4786788"/>
                <a:gd name="connsiteY0" fmla="*/ 326 h 4954554"/>
                <a:gd name="connsiteX1" fmla="*/ 3990884 w 4786788"/>
                <a:gd name="connsiteY1" fmla="*/ 591130 h 4954554"/>
                <a:gd name="connsiteX2" fmla="*/ 4762652 w 4786788"/>
                <a:gd name="connsiteY2" fmla="*/ 1906232 h 4954554"/>
                <a:gd name="connsiteX3" fmla="*/ 4477774 w 4786788"/>
                <a:gd name="connsiteY3" fmla="*/ 3809413 h 4954554"/>
                <a:gd name="connsiteX4" fmla="*/ 3446609 w 4786788"/>
                <a:gd name="connsiteY4" fmla="*/ 4845181 h 4954554"/>
                <a:gd name="connsiteX5" fmla="*/ 1101279 w 4786788"/>
                <a:gd name="connsiteY5" fmla="*/ 4657562 h 4954554"/>
                <a:gd name="connsiteX6" fmla="*/ 43197 w 4786788"/>
                <a:gd name="connsiteY6" fmla="*/ 3234230 h 4954554"/>
                <a:gd name="connsiteX7" fmla="*/ 509929 w 4786788"/>
                <a:gd name="connsiteY7" fmla="*/ 873435 h 4954554"/>
                <a:gd name="connsiteX8" fmla="*/ 2675744 w 4786788"/>
                <a:gd name="connsiteY8" fmla="*/ 326 h 4954554"/>
                <a:gd name="connsiteX0" fmla="*/ 2662196 w 4773240"/>
                <a:gd name="connsiteY0" fmla="*/ 326 h 4954554"/>
                <a:gd name="connsiteX1" fmla="*/ 3977336 w 4773240"/>
                <a:gd name="connsiteY1" fmla="*/ 591130 h 4954554"/>
                <a:gd name="connsiteX2" fmla="*/ 4749104 w 4773240"/>
                <a:gd name="connsiteY2" fmla="*/ 1906232 h 4954554"/>
                <a:gd name="connsiteX3" fmla="*/ 4464226 w 4773240"/>
                <a:gd name="connsiteY3" fmla="*/ 3809413 h 4954554"/>
                <a:gd name="connsiteX4" fmla="*/ 3433061 w 4773240"/>
                <a:gd name="connsiteY4" fmla="*/ 4845181 h 4954554"/>
                <a:gd name="connsiteX5" fmla="*/ 1087731 w 4773240"/>
                <a:gd name="connsiteY5" fmla="*/ 4657562 h 4954554"/>
                <a:gd name="connsiteX6" fmla="*/ 29649 w 4773240"/>
                <a:gd name="connsiteY6" fmla="*/ 3234230 h 4954554"/>
                <a:gd name="connsiteX7" fmla="*/ 640977 w 4773240"/>
                <a:gd name="connsiteY7" fmla="*/ 730117 h 4954554"/>
                <a:gd name="connsiteX8" fmla="*/ 2662196 w 4773240"/>
                <a:gd name="connsiteY8" fmla="*/ 326 h 4954554"/>
                <a:gd name="connsiteX0" fmla="*/ 2664762 w 4775806"/>
                <a:gd name="connsiteY0" fmla="*/ 326 h 4954554"/>
                <a:gd name="connsiteX1" fmla="*/ 3979902 w 4775806"/>
                <a:gd name="connsiteY1" fmla="*/ 591130 h 4954554"/>
                <a:gd name="connsiteX2" fmla="*/ 4751670 w 4775806"/>
                <a:gd name="connsiteY2" fmla="*/ 1906232 h 4954554"/>
                <a:gd name="connsiteX3" fmla="*/ 4466792 w 4775806"/>
                <a:gd name="connsiteY3" fmla="*/ 3809413 h 4954554"/>
                <a:gd name="connsiteX4" fmla="*/ 3435627 w 4775806"/>
                <a:gd name="connsiteY4" fmla="*/ 4845181 h 4954554"/>
                <a:gd name="connsiteX5" fmla="*/ 1090297 w 4775806"/>
                <a:gd name="connsiteY5" fmla="*/ 4657562 h 4954554"/>
                <a:gd name="connsiteX6" fmla="*/ 32215 w 4775806"/>
                <a:gd name="connsiteY6" fmla="*/ 3234230 h 4954554"/>
                <a:gd name="connsiteX7" fmla="*/ 607899 w 4775806"/>
                <a:gd name="connsiteY7" fmla="*/ 806182 h 4954554"/>
                <a:gd name="connsiteX8" fmla="*/ 2664762 w 4775806"/>
                <a:gd name="connsiteY8" fmla="*/ 326 h 4954554"/>
                <a:gd name="connsiteX0" fmla="*/ 2673549 w 4784593"/>
                <a:gd name="connsiteY0" fmla="*/ 326 h 4954554"/>
                <a:gd name="connsiteX1" fmla="*/ 3988689 w 4784593"/>
                <a:gd name="connsiteY1" fmla="*/ 591130 h 4954554"/>
                <a:gd name="connsiteX2" fmla="*/ 4760457 w 4784593"/>
                <a:gd name="connsiteY2" fmla="*/ 1906232 h 4954554"/>
                <a:gd name="connsiteX3" fmla="*/ 4475579 w 4784593"/>
                <a:gd name="connsiteY3" fmla="*/ 3809413 h 4954554"/>
                <a:gd name="connsiteX4" fmla="*/ 3444414 w 4784593"/>
                <a:gd name="connsiteY4" fmla="*/ 4845181 h 4954554"/>
                <a:gd name="connsiteX5" fmla="*/ 1099084 w 4784593"/>
                <a:gd name="connsiteY5" fmla="*/ 4657562 h 4954554"/>
                <a:gd name="connsiteX6" fmla="*/ 41002 w 4784593"/>
                <a:gd name="connsiteY6" fmla="*/ 3234230 h 4954554"/>
                <a:gd name="connsiteX7" fmla="*/ 616686 w 4784593"/>
                <a:gd name="connsiteY7" fmla="*/ 806182 h 4954554"/>
                <a:gd name="connsiteX8" fmla="*/ 2673549 w 4784593"/>
                <a:gd name="connsiteY8" fmla="*/ 326 h 4954554"/>
                <a:gd name="connsiteX0" fmla="*/ 2649000 w 4760044"/>
                <a:gd name="connsiteY0" fmla="*/ 326 h 4964273"/>
                <a:gd name="connsiteX1" fmla="*/ 3964140 w 4760044"/>
                <a:gd name="connsiteY1" fmla="*/ 591130 h 4964273"/>
                <a:gd name="connsiteX2" fmla="*/ 4735908 w 4760044"/>
                <a:gd name="connsiteY2" fmla="*/ 1906232 h 4964273"/>
                <a:gd name="connsiteX3" fmla="*/ 4451030 w 4760044"/>
                <a:gd name="connsiteY3" fmla="*/ 3809413 h 4964273"/>
                <a:gd name="connsiteX4" fmla="*/ 3419865 w 4760044"/>
                <a:gd name="connsiteY4" fmla="*/ 4845181 h 4964273"/>
                <a:gd name="connsiteX5" fmla="*/ 1074535 w 4760044"/>
                <a:gd name="connsiteY5" fmla="*/ 4657562 h 4964273"/>
                <a:gd name="connsiteX6" fmla="*/ 33359 w 4760044"/>
                <a:gd name="connsiteY6" fmla="*/ 2995991 h 4964273"/>
                <a:gd name="connsiteX7" fmla="*/ 592137 w 4760044"/>
                <a:gd name="connsiteY7" fmla="*/ 806182 h 4964273"/>
                <a:gd name="connsiteX8" fmla="*/ 2649000 w 4760044"/>
                <a:gd name="connsiteY8" fmla="*/ 326 h 4964273"/>
                <a:gd name="connsiteX0" fmla="*/ 2649000 w 4849482"/>
                <a:gd name="connsiteY0" fmla="*/ 2 h 4963949"/>
                <a:gd name="connsiteX1" fmla="*/ 4735908 w 4849482"/>
                <a:gd name="connsiteY1" fmla="*/ 1905908 h 4963949"/>
                <a:gd name="connsiteX2" fmla="*/ 4451030 w 4849482"/>
                <a:gd name="connsiteY2" fmla="*/ 3809089 h 4963949"/>
                <a:gd name="connsiteX3" fmla="*/ 3419865 w 4849482"/>
                <a:gd name="connsiteY3" fmla="*/ 4844857 h 4963949"/>
                <a:gd name="connsiteX4" fmla="*/ 1074535 w 4849482"/>
                <a:gd name="connsiteY4" fmla="*/ 4657238 h 4963949"/>
                <a:gd name="connsiteX5" fmla="*/ 33359 w 4849482"/>
                <a:gd name="connsiteY5" fmla="*/ 2995667 h 4963949"/>
                <a:gd name="connsiteX6" fmla="*/ 592137 w 4849482"/>
                <a:gd name="connsiteY6" fmla="*/ 805858 h 4963949"/>
                <a:gd name="connsiteX7" fmla="*/ 2649000 w 4849482"/>
                <a:gd name="connsiteY7" fmla="*/ 2 h 4963949"/>
                <a:gd name="connsiteX0" fmla="*/ 2649000 w 4942023"/>
                <a:gd name="connsiteY0" fmla="*/ 2 h 4678955"/>
                <a:gd name="connsiteX1" fmla="*/ 4735908 w 4942023"/>
                <a:gd name="connsiteY1" fmla="*/ 1905908 h 4678955"/>
                <a:gd name="connsiteX2" fmla="*/ 4451030 w 4942023"/>
                <a:gd name="connsiteY2" fmla="*/ 3809089 h 4678955"/>
                <a:gd name="connsiteX3" fmla="*/ 1074535 w 4942023"/>
                <a:gd name="connsiteY3" fmla="*/ 4657238 h 4678955"/>
                <a:gd name="connsiteX4" fmla="*/ 33359 w 4942023"/>
                <a:gd name="connsiteY4" fmla="*/ 2995667 h 4678955"/>
                <a:gd name="connsiteX5" fmla="*/ 592137 w 4942023"/>
                <a:gd name="connsiteY5" fmla="*/ 805858 h 4678955"/>
                <a:gd name="connsiteX6" fmla="*/ 2649000 w 4942023"/>
                <a:gd name="connsiteY6" fmla="*/ 2 h 4678955"/>
                <a:gd name="connsiteX0" fmla="*/ 2649000 w 4806392"/>
                <a:gd name="connsiteY0" fmla="*/ 2 h 4842789"/>
                <a:gd name="connsiteX1" fmla="*/ 4735908 w 4806392"/>
                <a:gd name="connsiteY1" fmla="*/ 1905908 h 4842789"/>
                <a:gd name="connsiteX2" fmla="*/ 3706624 w 4806392"/>
                <a:gd name="connsiteY2" fmla="*/ 4493428 h 4842789"/>
                <a:gd name="connsiteX3" fmla="*/ 1074535 w 4806392"/>
                <a:gd name="connsiteY3" fmla="*/ 4657238 h 4842789"/>
                <a:gd name="connsiteX4" fmla="*/ 33359 w 4806392"/>
                <a:gd name="connsiteY4" fmla="*/ 2995667 h 4842789"/>
                <a:gd name="connsiteX5" fmla="*/ 592137 w 4806392"/>
                <a:gd name="connsiteY5" fmla="*/ 805858 h 4842789"/>
                <a:gd name="connsiteX6" fmla="*/ 2649000 w 4806392"/>
                <a:gd name="connsiteY6" fmla="*/ 2 h 48427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806392" h="4842789">
                  <a:moveTo>
                    <a:pt x="2649000" y="2"/>
                  </a:moveTo>
                  <a:cubicBezTo>
                    <a:pt x="3339628" y="183344"/>
                    <a:pt x="4435570" y="1271060"/>
                    <a:pt x="4735908" y="1905908"/>
                  </a:cubicBezTo>
                  <a:cubicBezTo>
                    <a:pt x="5036246" y="2540756"/>
                    <a:pt x="4316853" y="4034873"/>
                    <a:pt x="3706624" y="4493428"/>
                  </a:cubicBezTo>
                  <a:cubicBezTo>
                    <a:pt x="3096395" y="4951983"/>
                    <a:pt x="1686746" y="4906865"/>
                    <a:pt x="1074535" y="4657238"/>
                  </a:cubicBezTo>
                  <a:cubicBezTo>
                    <a:pt x="462324" y="4407611"/>
                    <a:pt x="145196" y="3624902"/>
                    <a:pt x="33359" y="2995667"/>
                  </a:cubicBezTo>
                  <a:cubicBezTo>
                    <a:pt x="-94426" y="2318585"/>
                    <a:pt x="156197" y="1305135"/>
                    <a:pt x="592137" y="805858"/>
                  </a:cubicBezTo>
                  <a:cubicBezTo>
                    <a:pt x="1028077" y="306581"/>
                    <a:pt x="1996327" y="30750"/>
                    <a:pt x="2649000" y="2"/>
                  </a:cubicBezTo>
                  <a:close/>
                </a:path>
              </a:pathLst>
            </a:custGeom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105" name="Freeform: Shape 2104">
              <a:extLst>
                <a:ext uri="{FF2B5EF4-FFF2-40B4-BE49-F238E27FC236}">
                  <a16:creationId xmlns:a16="http://schemas.microsoft.com/office/drawing/2014/main" id="{5C1932EE-D34B-922C-21DE-B9EDF81185B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8929076">
              <a:off x="962723" y="6319494"/>
              <a:ext cx="1307564" cy="558574"/>
            </a:xfrm>
            <a:custGeom>
              <a:avLst/>
              <a:gdLst>
                <a:gd name="connsiteX0" fmla="*/ 1307564 w 1307564"/>
                <a:gd name="connsiteY0" fmla="*/ 360848 h 558574"/>
                <a:gd name="connsiteX1" fmla="*/ 1264610 w 1307564"/>
                <a:gd name="connsiteY1" fmla="*/ 558387 h 558574"/>
                <a:gd name="connsiteX2" fmla="*/ 496925 w 1307564"/>
                <a:gd name="connsiteY2" fmla="*/ 469382 h 558574"/>
                <a:gd name="connsiteX3" fmla="*/ 472802 w 1307564"/>
                <a:gd name="connsiteY3" fmla="*/ 464872 h 558574"/>
                <a:gd name="connsiteX4" fmla="*/ 0 w 1307564"/>
                <a:gd name="connsiteY4" fmla="*/ 0 h 558574"/>
                <a:gd name="connsiteX5" fmla="*/ 152076 w 1307564"/>
                <a:gd name="connsiteY5" fmla="*/ 41404 h 558574"/>
                <a:gd name="connsiteX6" fmla="*/ 1307564 w 1307564"/>
                <a:gd name="connsiteY6" fmla="*/ 360848 h 5585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307564" h="558574">
                  <a:moveTo>
                    <a:pt x="1307564" y="360848"/>
                  </a:moveTo>
                  <a:cubicBezTo>
                    <a:pt x="1303188" y="403876"/>
                    <a:pt x="1279827" y="564823"/>
                    <a:pt x="1264610" y="558387"/>
                  </a:cubicBezTo>
                  <a:cubicBezTo>
                    <a:pt x="1237694" y="559849"/>
                    <a:pt x="802592" y="520038"/>
                    <a:pt x="496925" y="469382"/>
                  </a:cubicBezTo>
                  <a:lnTo>
                    <a:pt x="472802" y="464872"/>
                  </a:lnTo>
                  <a:lnTo>
                    <a:pt x="0" y="0"/>
                  </a:lnTo>
                  <a:lnTo>
                    <a:pt x="152076" y="41404"/>
                  </a:lnTo>
                  <a:cubicBezTo>
                    <a:pt x="614511" y="166095"/>
                    <a:pt x="1270124" y="336305"/>
                    <a:pt x="1307564" y="360848"/>
                  </a:cubicBezTo>
                  <a:close/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106" name="Freeform: Shape 2105">
              <a:extLst>
                <a:ext uri="{FF2B5EF4-FFF2-40B4-BE49-F238E27FC236}">
                  <a16:creationId xmlns:a16="http://schemas.microsoft.com/office/drawing/2014/main" id="{8A1A34FE-FDB4-353C-884F-97E00A77C8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8929076">
              <a:off x="962723" y="6319494"/>
              <a:ext cx="1307564" cy="558574"/>
            </a:xfrm>
            <a:custGeom>
              <a:avLst/>
              <a:gdLst>
                <a:gd name="connsiteX0" fmla="*/ 1307564 w 1307564"/>
                <a:gd name="connsiteY0" fmla="*/ 360848 h 558574"/>
                <a:gd name="connsiteX1" fmla="*/ 1264610 w 1307564"/>
                <a:gd name="connsiteY1" fmla="*/ 558387 h 558574"/>
                <a:gd name="connsiteX2" fmla="*/ 496925 w 1307564"/>
                <a:gd name="connsiteY2" fmla="*/ 469382 h 558574"/>
                <a:gd name="connsiteX3" fmla="*/ 472802 w 1307564"/>
                <a:gd name="connsiteY3" fmla="*/ 464872 h 558574"/>
                <a:gd name="connsiteX4" fmla="*/ 0 w 1307564"/>
                <a:gd name="connsiteY4" fmla="*/ 0 h 558574"/>
                <a:gd name="connsiteX5" fmla="*/ 152076 w 1307564"/>
                <a:gd name="connsiteY5" fmla="*/ 41404 h 558574"/>
                <a:gd name="connsiteX6" fmla="*/ 1307564 w 1307564"/>
                <a:gd name="connsiteY6" fmla="*/ 360848 h 5585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307564" h="558574">
                  <a:moveTo>
                    <a:pt x="1307564" y="360848"/>
                  </a:moveTo>
                  <a:cubicBezTo>
                    <a:pt x="1303188" y="403876"/>
                    <a:pt x="1279827" y="564823"/>
                    <a:pt x="1264610" y="558387"/>
                  </a:cubicBezTo>
                  <a:cubicBezTo>
                    <a:pt x="1237694" y="559849"/>
                    <a:pt x="802592" y="520038"/>
                    <a:pt x="496925" y="469382"/>
                  </a:cubicBezTo>
                  <a:lnTo>
                    <a:pt x="472802" y="464872"/>
                  </a:lnTo>
                  <a:lnTo>
                    <a:pt x="0" y="0"/>
                  </a:lnTo>
                  <a:lnTo>
                    <a:pt x="152076" y="41404"/>
                  </a:lnTo>
                  <a:cubicBezTo>
                    <a:pt x="614511" y="166095"/>
                    <a:pt x="1270124" y="336305"/>
                    <a:pt x="1307564" y="360848"/>
                  </a:cubicBezTo>
                  <a:close/>
                </a:path>
              </a:pathLst>
            </a:custGeom>
            <a:solidFill>
              <a:schemeClr val="accent3">
                <a:lumMod val="20000"/>
                <a:lumOff val="80000"/>
                <a:alpha val="6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107" name="Freeform: Shape 2106">
              <a:extLst>
                <a:ext uri="{FF2B5EF4-FFF2-40B4-BE49-F238E27FC236}">
                  <a16:creationId xmlns:a16="http://schemas.microsoft.com/office/drawing/2014/main" id="{9765F686-D93C-21BC-5196-BEC7649DE8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4938007" flipV="1">
              <a:off x="-570599" y="5091873"/>
              <a:ext cx="1904974" cy="884345"/>
            </a:xfrm>
            <a:custGeom>
              <a:avLst/>
              <a:gdLst>
                <a:gd name="connsiteX0" fmla="*/ 0 w 1904974"/>
                <a:gd name="connsiteY0" fmla="*/ 421557 h 884345"/>
                <a:gd name="connsiteX1" fmla="*/ 416370 w 1904974"/>
                <a:gd name="connsiteY1" fmla="*/ 530740 h 884345"/>
                <a:gd name="connsiteX2" fmla="*/ 1800731 w 1904974"/>
                <a:gd name="connsiteY2" fmla="*/ 866036 h 884345"/>
                <a:gd name="connsiteX3" fmla="*/ 1904485 w 1904974"/>
                <a:gd name="connsiteY3" fmla="*/ 880134 h 884345"/>
                <a:gd name="connsiteX4" fmla="*/ 1894966 w 1904974"/>
                <a:gd name="connsiteY4" fmla="*/ 779469 h 884345"/>
                <a:gd name="connsiteX5" fmla="*/ 1761844 w 1904974"/>
                <a:gd name="connsiteY5" fmla="*/ 402374 h 884345"/>
                <a:gd name="connsiteX6" fmla="*/ 1377785 w 1904974"/>
                <a:gd name="connsiteY6" fmla="*/ 3317 h 884345"/>
                <a:gd name="connsiteX7" fmla="*/ 1372668 w 1904974"/>
                <a:gd name="connsiteY7" fmla="*/ 0 h 884345"/>
                <a:gd name="connsiteX8" fmla="*/ 337869 w 1904974"/>
                <a:gd name="connsiteY8" fmla="*/ 139908 h 884345"/>
                <a:gd name="connsiteX9" fmla="*/ 188081 w 1904974"/>
                <a:gd name="connsiteY9" fmla="*/ 203651 h 884345"/>
                <a:gd name="connsiteX10" fmla="*/ 125663 w 1904974"/>
                <a:gd name="connsiteY10" fmla="*/ 268413 h 884345"/>
                <a:gd name="connsiteX11" fmla="*/ 0 w 1904974"/>
                <a:gd name="connsiteY11" fmla="*/ 421557 h 8843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904974" h="884345">
                  <a:moveTo>
                    <a:pt x="0" y="421557"/>
                  </a:moveTo>
                  <a:cubicBezTo>
                    <a:pt x="3634" y="427260"/>
                    <a:pt x="235761" y="473169"/>
                    <a:pt x="416370" y="530740"/>
                  </a:cubicBezTo>
                  <a:lnTo>
                    <a:pt x="1800731" y="866036"/>
                  </a:lnTo>
                  <a:cubicBezTo>
                    <a:pt x="1847450" y="875071"/>
                    <a:pt x="1894389" y="892323"/>
                    <a:pt x="1904485" y="880134"/>
                  </a:cubicBezTo>
                  <a:cubicBezTo>
                    <a:pt x="1907165" y="859490"/>
                    <a:pt x="1898113" y="808332"/>
                    <a:pt x="1894966" y="779469"/>
                  </a:cubicBezTo>
                  <a:cubicBezTo>
                    <a:pt x="1878988" y="675447"/>
                    <a:pt x="1847255" y="520751"/>
                    <a:pt x="1761844" y="402374"/>
                  </a:cubicBezTo>
                  <a:cubicBezTo>
                    <a:pt x="1676433" y="283997"/>
                    <a:pt x="1531056" y="114087"/>
                    <a:pt x="1377785" y="3317"/>
                  </a:cubicBezTo>
                  <a:lnTo>
                    <a:pt x="1372668" y="0"/>
                  </a:lnTo>
                  <a:lnTo>
                    <a:pt x="337869" y="139908"/>
                  </a:lnTo>
                  <a:lnTo>
                    <a:pt x="188081" y="203651"/>
                  </a:lnTo>
                  <a:lnTo>
                    <a:pt x="125663" y="268413"/>
                  </a:lnTo>
                  <a:cubicBezTo>
                    <a:pt x="56438" y="343137"/>
                    <a:pt x="7361" y="404648"/>
                    <a:pt x="0" y="421557"/>
                  </a:cubicBezTo>
                  <a:close/>
                </a:path>
              </a:pathLst>
            </a:custGeom>
            <a:solidFill>
              <a:schemeClr val="accent3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108" name="Freeform: Shape 2107">
              <a:extLst>
                <a:ext uri="{FF2B5EF4-FFF2-40B4-BE49-F238E27FC236}">
                  <a16:creationId xmlns:a16="http://schemas.microsoft.com/office/drawing/2014/main" id="{FE8DE9D2-D672-9E15-CAC0-BF51EC18909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4938007" flipV="1">
              <a:off x="-570599" y="5091873"/>
              <a:ext cx="1904974" cy="884345"/>
            </a:xfrm>
            <a:custGeom>
              <a:avLst/>
              <a:gdLst>
                <a:gd name="connsiteX0" fmla="*/ 0 w 1904974"/>
                <a:gd name="connsiteY0" fmla="*/ 421557 h 884345"/>
                <a:gd name="connsiteX1" fmla="*/ 416370 w 1904974"/>
                <a:gd name="connsiteY1" fmla="*/ 530740 h 884345"/>
                <a:gd name="connsiteX2" fmla="*/ 1800731 w 1904974"/>
                <a:gd name="connsiteY2" fmla="*/ 866036 h 884345"/>
                <a:gd name="connsiteX3" fmla="*/ 1904485 w 1904974"/>
                <a:gd name="connsiteY3" fmla="*/ 880134 h 884345"/>
                <a:gd name="connsiteX4" fmla="*/ 1894966 w 1904974"/>
                <a:gd name="connsiteY4" fmla="*/ 779469 h 884345"/>
                <a:gd name="connsiteX5" fmla="*/ 1761844 w 1904974"/>
                <a:gd name="connsiteY5" fmla="*/ 402374 h 884345"/>
                <a:gd name="connsiteX6" fmla="*/ 1377785 w 1904974"/>
                <a:gd name="connsiteY6" fmla="*/ 3317 h 884345"/>
                <a:gd name="connsiteX7" fmla="*/ 1372668 w 1904974"/>
                <a:gd name="connsiteY7" fmla="*/ 0 h 884345"/>
                <a:gd name="connsiteX8" fmla="*/ 337869 w 1904974"/>
                <a:gd name="connsiteY8" fmla="*/ 139908 h 884345"/>
                <a:gd name="connsiteX9" fmla="*/ 188081 w 1904974"/>
                <a:gd name="connsiteY9" fmla="*/ 203651 h 884345"/>
                <a:gd name="connsiteX10" fmla="*/ 125663 w 1904974"/>
                <a:gd name="connsiteY10" fmla="*/ 268413 h 884345"/>
                <a:gd name="connsiteX11" fmla="*/ 0 w 1904974"/>
                <a:gd name="connsiteY11" fmla="*/ 421557 h 8843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904974" h="884345">
                  <a:moveTo>
                    <a:pt x="0" y="421557"/>
                  </a:moveTo>
                  <a:cubicBezTo>
                    <a:pt x="3634" y="427260"/>
                    <a:pt x="235761" y="473169"/>
                    <a:pt x="416370" y="530740"/>
                  </a:cubicBezTo>
                  <a:lnTo>
                    <a:pt x="1800731" y="866036"/>
                  </a:lnTo>
                  <a:cubicBezTo>
                    <a:pt x="1847450" y="875071"/>
                    <a:pt x="1894389" y="892323"/>
                    <a:pt x="1904485" y="880134"/>
                  </a:cubicBezTo>
                  <a:cubicBezTo>
                    <a:pt x="1907165" y="859490"/>
                    <a:pt x="1898113" y="808332"/>
                    <a:pt x="1894966" y="779469"/>
                  </a:cubicBezTo>
                  <a:cubicBezTo>
                    <a:pt x="1878988" y="675447"/>
                    <a:pt x="1847255" y="520751"/>
                    <a:pt x="1761844" y="402374"/>
                  </a:cubicBezTo>
                  <a:cubicBezTo>
                    <a:pt x="1676433" y="283997"/>
                    <a:pt x="1531056" y="114087"/>
                    <a:pt x="1377785" y="3317"/>
                  </a:cubicBezTo>
                  <a:lnTo>
                    <a:pt x="1372668" y="0"/>
                  </a:lnTo>
                  <a:lnTo>
                    <a:pt x="337869" y="139908"/>
                  </a:lnTo>
                  <a:lnTo>
                    <a:pt x="188081" y="203651"/>
                  </a:lnTo>
                  <a:lnTo>
                    <a:pt x="125663" y="268413"/>
                  </a:lnTo>
                  <a:cubicBezTo>
                    <a:pt x="56438" y="343137"/>
                    <a:pt x="7361" y="404648"/>
                    <a:pt x="0" y="421557"/>
                  </a:cubicBezTo>
                  <a:close/>
                </a:path>
              </a:pathLst>
            </a:custGeom>
            <a:solidFill>
              <a:schemeClr val="accent4">
                <a:lumMod val="40000"/>
                <a:lumOff val="60000"/>
                <a:alpha val="3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2098" name="ZoneTexte 2097">
            <a:extLst>
              <a:ext uri="{FF2B5EF4-FFF2-40B4-BE49-F238E27FC236}">
                <a16:creationId xmlns:a16="http://schemas.microsoft.com/office/drawing/2014/main" id="{E33F6EF0-D542-4DFF-6F0B-E91741F29618}"/>
              </a:ext>
            </a:extLst>
          </p:cNvPr>
          <p:cNvSpPr txBox="1"/>
          <p:nvPr/>
        </p:nvSpPr>
        <p:spPr>
          <a:xfrm>
            <a:off x="4306507" y="1349051"/>
            <a:ext cx="7554176" cy="479153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90000"/>
              </a:lnSpc>
              <a:spcAft>
                <a:spcPts val="800"/>
              </a:spcAft>
            </a:pPr>
            <a:r>
              <a:rPr lang="en-US" sz="2800" i="1" u="sng" dirty="0"/>
              <a:t>Si </a:t>
            </a:r>
            <a:r>
              <a:rPr lang="en-US" sz="2800" i="1" u="sng" dirty="0" err="1"/>
              <a:t>v</a:t>
            </a:r>
            <a:r>
              <a:rPr lang="en-US" sz="2800" i="1" u="sng" dirty="0" err="1">
                <a:effectLst/>
              </a:rPr>
              <a:t>ous</a:t>
            </a:r>
            <a:r>
              <a:rPr lang="en-US" sz="2800" i="1" u="sng" dirty="0">
                <a:effectLst/>
              </a:rPr>
              <a:t> </a:t>
            </a:r>
            <a:r>
              <a:rPr lang="en-US" sz="2800" i="1" u="sng" dirty="0" err="1"/>
              <a:t>exercez</a:t>
            </a:r>
            <a:r>
              <a:rPr lang="en-US" sz="2800" i="1" u="sng" dirty="0"/>
              <a:t> </a:t>
            </a:r>
            <a:r>
              <a:rPr lang="en-US" sz="2800" i="1" u="sng" dirty="0" err="1">
                <a:effectLst/>
              </a:rPr>
              <a:t>une</a:t>
            </a:r>
            <a:r>
              <a:rPr lang="en-US" sz="2800" i="1" u="sng" dirty="0">
                <a:effectLst/>
              </a:rPr>
              <a:t> </a:t>
            </a:r>
            <a:r>
              <a:rPr lang="en-US" sz="2800" i="1" u="sng" dirty="0" err="1">
                <a:effectLst/>
              </a:rPr>
              <a:t>activité</a:t>
            </a:r>
            <a:r>
              <a:rPr lang="en-US" sz="2800" i="1" u="sng" dirty="0">
                <a:effectLst/>
              </a:rPr>
              <a:t> </a:t>
            </a:r>
            <a:r>
              <a:rPr lang="en-US" sz="2800" i="1" u="sng" dirty="0" err="1">
                <a:effectLst/>
              </a:rPr>
              <a:t>complémentaire</a:t>
            </a:r>
            <a:r>
              <a:rPr lang="en-US" sz="2800" i="1" u="sng" dirty="0">
                <a:effectLst/>
              </a:rPr>
              <a:t>.</a:t>
            </a:r>
          </a:p>
          <a:p>
            <a:pPr indent="-228600">
              <a:lnSpc>
                <a:spcPct val="9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effectLst/>
              </a:rPr>
              <a:t>Vous devez cesser toute activité, salariée et complémentaire, et demander l’autorisation au Médecin conseil de votre mutualité pour exercer </a:t>
            </a:r>
            <a:r>
              <a:rPr lang="en-US" sz="2400" dirty="0" err="1"/>
              <a:t>votre</a:t>
            </a:r>
            <a:r>
              <a:rPr lang="en-US" sz="2400" dirty="0"/>
              <a:t> </a:t>
            </a:r>
            <a:r>
              <a:rPr lang="en-US" sz="2400" dirty="0" err="1">
                <a:effectLst/>
              </a:rPr>
              <a:t>activité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complémentaire</a:t>
            </a:r>
            <a:r>
              <a:rPr lang="en-US" sz="2400" dirty="0"/>
              <a:t> </a:t>
            </a:r>
            <a:r>
              <a:rPr lang="en-US" sz="2400" dirty="0" err="1"/>
              <a:t>durant</a:t>
            </a:r>
            <a:r>
              <a:rPr lang="en-US" sz="2400" dirty="0"/>
              <a:t> </a:t>
            </a:r>
            <a:r>
              <a:rPr lang="en-US" sz="2400" dirty="0" err="1"/>
              <a:t>une</a:t>
            </a:r>
            <a:r>
              <a:rPr lang="en-US" sz="2400" dirty="0"/>
              <a:t> </a:t>
            </a:r>
            <a:r>
              <a:rPr lang="en-US" sz="2400" dirty="0" err="1"/>
              <a:t>incapacité</a:t>
            </a:r>
            <a:r>
              <a:rPr lang="en-US" sz="2400" dirty="0"/>
              <a:t> de travail </a:t>
            </a:r>
            <a:r>
              <a:rPr lang="en-US" sz="2400" dirty="0" err="1"/>
              <a:t>reconnue</a:t>
            </a:r>
            <a:r>
              <a:rPr lang="en-US" sz="2400" dirty="0"/>
              <a:t>.</a:t>
            </a:r>
            <a:endParaRPr lang="en-US" sz="2400" dirty="0">
              <a:effectLst/>
              <a:cs typeface="Calibri"/>
            </a:endParaRPr>
          </a:p>
          <a:p>
            <a:pPr indent="-228600">
              <a:lnSpc>
                <a:spcPct val="9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en-US" sz="2400" dirty="0"/>
          </a:p>
          <a:p>
            <a:pPr>
              <a:lnSpc>
                <a:spcPct val="90000"/>
              </a:lnSpc>
              <a:spcAft>
                <a:spcPts val="800"/>
              </a:spcAft>
            </a:pPr>
            <a:r>
              <a:rPr lang="en-US" sz="2800" i="1" u="sng" dirty="0"/>
              <a:t>Si v</a:t>
            </a:r>
            <a:r>
              <a:rPr lang="en-US" sz="2800" i="1" u="sng" dirty="0">
                <a:effectLst/>
              </a:rPr>
              <a:t>ous avez plusieurs employeurs.</a:t>
            </a:r>
          </a:p>
          <a:p>
            <a:pPr indent="-228600">
              <a:lnSpc>
                <a:spcPct val="9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effectLst/>
              </a:rPr>
              <a:t>Vous devez informer tous vos employeurs de votre incapacité de travail et devez introduire une demande d’autorisation de prestation à temps partiel médical si vous êtes en mesure de travailler pour l’un d’entre eux. </a:t>
            </a:r>
          </a:p>
          <a:p>
            <a:pPr indent="-228600">
              <a:lnSpc>
                <a:spcPct val="9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en-US" sz="1600" dirty="0">
              <a:solidFill>
                <a:schemeClr val="tx2"/>
              </a:solidFill>
            </a:endParaRPr>
          </a:p>
          <a:p>
            <a:pPr indent="-228600">
              <a:lnSpc>
                <a:spcPct val="9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en-US" sz="1600" dirty="0">
              <a:solidFill>
                <a:schemeClr val="tx2"/>
              </a:solidFill>
              <a:effectLst/>
            </a:endParaRP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E2052032-BEEC-26F5-FA39-DA549E693B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223760" y="6356350"/>
            <a:ext cx="429768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r">
              <a:spcAft>
                <a:spcPts val="600"/>
              </a:spcAft>
              <a:defRPr/>
            </a:pPr>
            <a:r>
              <a:rPr lang="en-US" sz="1000" kern="1200" dirty="0">
                <a:solidFill>
                  <a:schemeClr val="tx2"/>
                </a:solidFill>
                <a:latin typeface="Calibri" panose="020F0502020204030204"/>
                <a:ea typeface="+mn-ea"/>
                <a:cs typeface="+mn-cs"/>
              </a:rPr>
              <a:t>© SOS BURNOUT BELGIQUE                 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92739F39-41AA-92B4-B50D-222A64B20F21}"/>
              </a:ext>
            </a:extLst>
          </p:cNvPr>
          <p:cNvSpPr txBox="1"/>
          <p:nvPr/>
        </p:nvSpPr>
        <p:spPr>
          <a:xfrm>
            <a:off x="411906" y="274875"/>
            <a:ext cx="55596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2800" i="1" u="sng" dirty="0"/>
              <a:t>Sous peine de sanctions financières :</a:t>
            </a:r>
          </a:p>
        </p:txBody>
      </p:sp>
    </p:spTree>
    <p:extLst>
      <p:ext uri="{BB962C8B-B14F-4D97-AF65-F5344CB8AC3E}">
        <p14:creationId xmlns:p14="http://schemas.microsoft.com/office/powerpoint/2010/main" val="37285727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Picture 41">
            <a:extLst>
              <a:ext uri="{FF2B5EF4-FFF2-40B4-BE49-F238E27FC236}">
                <a16:creationId xmlns:a16="http://schemas.microsoft.com/office/drawing/2014/main" id="{55AEAB5A-0D69-4642-C0E4-8683FAF7DA5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8425"/>
          <a:stretch/>
        </p:blipFill>
        <p:spPr>
          <a:xfrm>
            <a:off x="10411" y="-87180"/>
            <a:ext cx="12191979" cy="6887364"/>
          </a:xfrm>
          <a:prstGeom prst="rect">
            <a:avLst/>
          </a:prstGeom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74E8FFF1-3B9B-1B67-DFE4-7C59E4593D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517229"/>
            <a:ext cx="8772332" cy="2839273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3600" b="1" dirty="0"/>
              <a:t>Pour aller plus loin, consultez votre service RH et le site de l’INAMI  </a:t>
            </a:r>
            <a:br>
              <a:rPr lang="en-US" sz="3600" b="1" dirty="0"/>
            </a:br>
            <a:endParaRPr lang="en-US" sz="3600" b="1" dirty="0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755EFE1D-1688-6785-C3F0-F1FCAD2ADBA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  <a:defRPr/>
            </a:pPr>
            <a:fld id="{14E8A921-998B-4D51-B367-A0730ABC85E7}" type="datetime6">
              <a:rPr lang="en-US">
                <a:solidFill>
                  <a:srgbClr val="FFFFFF"/>
                </a:solidFill>
                <a:latin typeface="Calibri" panose="020F0502020204030204"/>
              </a:rPr>
              <a:pPr>
                <a:spcAft>
                  <a:spcPts val="600"/>
                </a:spcAft>
                <a:defRPr/>
              </a:pPr>
              <a:t>December 23</a:t>
            </a:fld>
            <a:endParaRPr lang="en-US" dirty="0">
              <a:solidFill>
                <a:srgbClr val="FFFFFF"/>
              </a:solidFill>
              <a:latin typeface="Calibri" panose="020F0502020204030204"/>
            </a:endParaRP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3E32A6B-BDD8-2490-EA1B-D2983575A7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  <a:defRPr/>
            </a:pPr>
            <a:r>
              <a:rPr lang="en-US" kern="1200" dirty="0">
                <a:solidFill>
                  <a:srgbClr val="FFFFFF"/>
                </a:solidFill>
                <a:latin typeface="Calibri" panose="020F0502020204030204"/>
                <a:ea typeface="+mn-ea"/>
                <a:cs typeface="+mn-cs"/>
              </a:rPr>
              <a:t>© SOS BURNOUT BELGIQUE                 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28C52230-E86E-90A4-5248-7E90756478D4}"/>
              </a:ext>
            </a:extLst>
          </p:cNvPr>
          <p:cNvSpPr txBox="1"/>
          <p:nvPr/>
        </p:nvSpPr>
        <p:spPr>
          <a:xfrm>
            <a:off x="4541676" y="2222632"/>
            <a:ext cx="61722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dirty="0">
                <a:solidFill>
                  <a:srgbClr val="0070C0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ICI</a:t>
            </a:r>
            <a:endParaRPr lang="fr-BE" sz="36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9097600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00A632A4D2D5F458839C3BBF694257E" ma:contentTypeVersion="14" ma:contentTypeDescription="Crée un document." ma:contentTypeScope="" ma:versionID="345e33f050defdd4b570aeba516c89ec">
  <xsd:schema xmlns:xsd="http://www.w3.org/2001/XMLSchema" xmlns:xs="http://www.w3.org/2001/XMLSchema" xmlns:p="http://schemas.microsoft.com/office/2006/metadata/properties" xmlns:ns2="40177311-e82e-4a0f-a828-cc2fbd17eef5" xmlns:ns3="6ba573bc-4394-4cd9-a0ca-9a66d476603e" targetNamespace="http://schemas.microsoft.com/office/2006/metadata/properties" ma:root="true" ma:fieldsID="8cde59d14983d809f540950e29606c0f" ns2:_="" ns3:_="">
    <xsd:import namespace="40177311-e82e-4a0f-a828-cc2fbd17eef5"/>
    <xsd:import namespace="6ba573bc-4394-4cd9-a0ca-9a66d476603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DateTaken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177311-e82e-4a0f-a828-cc2fbd17eef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dexed="true" ma:internalName="MediaServiceLocation" ma:readOnly="true">
      <xsd:simpleType>
        <xsd:restriction base="dms:Text"/>
      </xsd:simpleType>
    </xsd:element>
    <xsd:element name="lcf76f155ced4ddcb4097134ff3c332f" ma:index="19" nillable="true" ma:taxonomy="true" ma:internalName="lcf76f155ced4ddcb4097134ff3c332f" ma:taxonomyFieldName="MediaServiceImageTags" ma:displayName="Balises d’images" ma:readOnly="false" ma:fieldId="{5cf76f15-5ced-4ddc-b409-7134ff3c332f}" ma:taxonomyMulti="true" ma:sspId="d4d4d00e-695c-4d54-81cf-824065d7f40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ba573bc-4394-4cd9-a0ca-9a66d476603e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599b5b0b-a9fa-4a55-9213-3e8ef01fdc6a}" ma:internalName="TaxCatchAll" ma:showField="CatchAllData" ma:web="6ba573bc-4394-4cd9-a0ca-9a66d476603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40177311-e82e-4a0f-a828-cc2fbd17eef5">
      <Terms xmlns="http://schemas.microsoft.com/office/infopath/2007/PartnerControls"/>
    </lcf76f155ced4ddcb4097134ff3c332f>
    <TaxCatchAll xmlns="6ba573bc-4394-4cd9-a0ca-9a66d476603e" xsi:nil="true"/>
  </documentManagement>
</p:properties>
</file>

<file path=customXml/itemProps1.xml><?xml version="1.0" encoding="utf-8"?>
<ds:datastoreItem xmlns:ds="http://schemas.openxmlformats.org/officeDocument/2006/customXml" ds:itemID="{BF265C3F-EC16-415D-823A-85B5A9AEC70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0177311-e82e-4a0f-a828-cc2fbd17eef5"/>
    <ds:schemaRef ds:uri="6ba573bc-4394-4cd9-a0ca-9a66d476603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13C4B60-1F35-406C-9661-242194A2F9D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EDB7EC8-8F97-407E-B089-8158D1363F34}">
  <ds:schemaRefs>
    <ds:schemaRef ds:uri="http://schemas.microsoft.com/office/2006/metadata/properties"/>
    <ds:schemaRef ds:uri="http://schemas.microsoft.com/office/infopath/2007/PartnerControls"/>
    <ds:schemaRef ds:uri="40177311-e82e-4a0f-a828-cc2fbd17eef5"/>
    <ds:schemaRef ds:uri="6ba573bc-4394-4cd9-a0ca-9a66d476603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302</TotalTime>
  <Words>554</Words>
  <Application>Microsoft Office PowerPoint</Application>
  <PresentationFormat>Grand écran</PresentationFormat>
  <Paragraphs>66</Paragraphs>
  <Slides>9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6" baseType="lpstr">
      <vt:lpstr>Arial</vt:lpstr>
      <vt:lpstr>Calibri</vt:lpstr>
      <vt:lpstr>Calibri Light</vt:lpstr>
      <vt:lpstr>FiraSans</vt:lpstr>
      <vt:lpstr>Roboto</vt:lpstr>
      <vt:lpstr>Wingdings</vt:lpstr>
      <vt:lpstr>Thème Office</vt:lpstr>
      <vt:lpstr>La déclaration d’incapacité de travail du salarié</vt:lpstr>
      <vt:lpstr>En plus de prévenir votre employeur, vous devez prévenir votre mutualité de votre incapacité de travail </vt:lpstr>
      <vt:lpstr>Prévenir votre/vos employeur(s)</vt:lpstr>
      <vt:lpstr>Faites parvenir à votre employeur un certificat médical comportant obligatoirement :</vt:lpstr>
      <vt:lpstr>Prévenir votre mutuelle</vt:lpstr>
      <vt:lpstr>Présentation PowerPoint</vt:lpstr>
      <vt:lpstr>Faites parvenir au Médecin conseil un certificat médical comportant obligatoirement :</vt:lpstr>
      <vt:lpstr>Présentation PowerPoint</vt:lpstr>
      <vt:lpstr>Pour aller plus loin, consultez votre service RH et le site de l’INAMI 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déclaration d’incapacité de travail</dc:title>
  <dc:creator>Sylvie LEJEUNE</dc:creator>
  <cp:lastModifiedBy>Sylvie LEJEUNE</cp:lastModifiedBy>
  <cp:revision>9</cp:revision>
  <dcterms:created xsi:type="dcterms:W3CDTF">2023-10-06T11:08:33Z</dcterms:created>
  <dcterms:modified xsi:type="dcterms:W3CDTF">2023-12-13T08:52:15Z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0x010100700A632A4D2D5F458839C3BBF694257E</vt:lpwstr>
  </property>
  <property fmtid="{D5CDD505-2E9C-101B-9397-08002B2CF9AE}" pid="3" name="MediaServiceImageTags">
    <vt:lpwstr/>
  </property>
</Properties>
</file>