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9" r:id="rId7"/>
    <p:sldId id="258" r:id="rId8"/>
    <p:sldId id="263" r:id="rId9"/>
    <p:sldId id="26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A8F76B-1362-453A-9232-A3E08AFFF5BB}" v="37" dt="2023-12-08T09:57:53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C6A8F76B-1362-453A-9232-A3E08AFFF5BB}"/>
    <pc:docChg chg="custSel delSld modSld sldOrd">
      <pc:chgData name="Sylvie LEJEUNE" userId="8823c1f8-2503-4ab2-8aed-e0bf3dc10a1a" providerId="ADAL" clId="{C6A8F76B-1362-453A-9232-A3E08AFFF5BB}" dt="2023-12-11T12:36:16.895" v="646" actId="14100"/>
      <pc:docMkLst>
        <pc:docMk/>
      </pc:docMkLst>
      <pc:sldChg chg="modSp">
        <pc:chgData name="Sylvie LEJEUNE" userId="8823c1f8-2503-4ab2-8aed-e0bf3dc10a1a" providerId="ADAL" clId="{C6A8F76B-1362-453A-9232-A3E08AFFF5BB}" dt="2023-12-06T07:45:51.850" v="94" actId="20577"/>
        <pc:sldMkLst>
          <pc:docMk/>
          <pc:sldMk cId="2713398209" sldId="256"/>
        </pc:sldMkLst>
        <pc:spChg chg="mod">
          <ac:chgData name="Sylvie LEJEUNE" userId="8823c1f8-2503-4ab2-8aed-e0bf3dc10a1a" providerId="ADAL" clId="{C6A8F76B-1362-453A-9232-A3E08AFFF5BB}" dt="2023-12-06T07:45:51.850" v="94" actId="20577"/>
          <ac:spMkLst>
            <pc:docMk/>
            <pc:sldMk cId="2713398209" sldId="256"/>
            <ac:spMk id="2" creationId="{94D948BA-5269-1DAC-1264-5A94BFC6D362}"/>
          </ac:spMkLst>
        </pc:spChg>
      </pc:sldChg>
      <pc:sldChg chg="modSp mod">
        <pc:chgData name="Sylvie LEJEUNE" userId="8823c1f8-2503-4ab2-8aed-e0bf3dc10a1a" providerId="ADAL" clId="{C6A8F76B-1362-453A-9232-A3E08AFFF5BB}" dt="2023-12-06T12:30:26.541" v="178" actId="20577"/>
        <pc:sldMkLst>
          <pc:docMk/>
          <pc:sldMk cId="181722906" sldId="257"/>
        </pc:sldMkLst>
        <pc:spChg chg="mod">
          <ac:chgData name="Sylvie LEJEUNE" userId="8823c1f8-2503-4ab2-8aed-e0bf3dc10a1a" providerId="ADAL" clId="{C6A8F76B-1362-453A-9232-A3E08AFFF5BB}" dt="2023-12-06T12:30:26.541" v="178" actId="20577"/>
          <ac:spMkLst>
            <pc:docMk/>
            <pc:sldMk cId="181722906" sldId="257"/>
            <ac:spMk id="2" creationId="{03798673-E0FC-6E85-DCE6-B1AB558044DE}"/>
          </ac:spMkLst>
        </pc:spChg>
      </pc:sldChg>
      <pc:sldChg chg="addSp delSp modSp mod">
        <pc:chgData name="Sylvie LEJEUNE" userId="8823c1f8-2503-4ab2-8aed-e0bf3dc10a1a" providerId="ADAL" clId="{C6A8F76B-1362-453A-9232-A3E08AFFF5BB}" dt="2023-12-08T09:55:00.618" v="627" actId="20577"/>
        <pc:sldMkLst>
          <pc:docMk/>
          <pc:sldMk cId="3371126535" sldId="259"/>
        </pc:sldMkLst>
        <pc:spChg chg="add mod">
          <ac:chgData name="Sylvie LEJEUNE" userId="8823c1f8-2503-4ab2-8aed-e0bf3dc10a1a" providerId="ADAL" clId="{C6A8F76B-1362-453A-9232-A3E08AFFF5BB}" dt="2023-12-08T09:54:25.928" v="608" actId="1076"/>
          <ac:spMkLst>
            <pc:docMk/>
            <pc:sldMk cId="3371126535" sldId="259"/>
            <ac:spMk id="2" creationId="{92197E8B-2522-9962-B64D-9540F73D5263}"/>
          </ac:spMkLst>
        </pc:spChg>
        <pc:spChg chg="mod">
          <ac:chgData name="Sylvie LEJEUNE" userId="8823c1f8-2503-4ab2-8aed-e0bf3dc10a1a" providerId="ADAL" clId="{C6A8F76B-1362-453A-9232-A3E08AFFF5BB}" dt="2023-12-08T09:54:43.124" v="614" actId="1076"/>
          <ac:spMkLst>
            <pc:docMk/>
            <pc:sldMk cId="3371126535" sldId="259"/>
            <ac:spMk id="5" creationId="{86FBBF6B-91F7-4BB0-5BD5-8D1227651573}"/>
          </ac:spMkLst>
        </pc:spChg>
        <pc:spChg chg="mod">
          <ac:chgData name="Sylvie LEJEUNE" userId="8823c1f8-2503-4ab2-8aed-e0bf3dc10a1a" providerId="ADAL" clId="{C6A8F76B-1362-453A-9232-A3E08AFFF5BB}" dt="2023-12-08T09:55:00.618" v="627" actId="20577"/>
          <ac:spMkLst>
            <pc:docMk/>
            <pc:sldMk cId="3371126535" sldId="259"/>
            <ac:spMk id="6" creationId="{D066811A-1844-7618-654F-5090DE3BB46C}"/>
          </ac:spMkLst>
        </pc:spChg>
        <pc:spChg chg="del mod">
          <ac:chgData name="Sylvie LEJEUNE" userId="8823c1f8-2503-4ab2-8aed-e0bf3dc10a1a" providerId="ADAL" clId="{C6A8F76B-1362-453A-9232-A3E08AFFF5BB}" dt="2023-12-06T15:20:54.063" v="538" actId="478"/>
          <ac:spMkLst>
            <pc:docMk/>
            <pc:sldMk cId="3371126535" sldId="259"/>
            <ac:spMk id="7" creationId="{BEB659A9-EA86-FA9B-A7C9-C5B79439D32D}"/>
          </ac:spMkLst>
        </pc:spChg>
        <pc:spChg chg="mod">
          <ac:chgData name="Sylvie LEJEUNE" userId="8823c1f8-2503-4ab2-8aed-e0bf3dc10a1a" providerId="ADAL" clId="{C6A8F76B-1362-453A-9232-A3E08AFFF5BB}" dt="2023-12-08T09:54:49.093" v="615" actId="1076"/>
          <ac:spMkLst>
            <pc:docMk/>
            <pc:sldMk cId="3371126535" sldId="259"/>
            <ac:spMk id="16" creationId="{36B9D769-00F4-1209-6F7C-068F88E9B75A}"/>
          </ac:spMkLst>
        </pc:spChg>
        <pc:spChg chg="mod">
          <ac:chgData name="Sylvie LEJEUNE" userId="8823c1f8-2503-4ab2-8aed-e0bf3dc10a1a" providerId="ADAL" clId="{C6A8F76B-1362-453A-9232-A3E08AFFF5BB}" dt="2023-12-08T09:54:41.319" v="613" actId="1076"/>
          <ac:spMkLst>
            <pc:docMk/>
            <pc:sldMk cId="3371126535" sldId="259"/>
            <ac:spMk id="17" creationId="{3B6A9475-CB7C-E587-8771-1EF5C68D2FB0}"/>
          </ac:spMkLst>
        </pc:spChg>
        <pc:grpChg chg="del">
          <ac:chgData name="Sylvie LEJEUNE" userId="8823c1f8-2503-4ab2-8aed-e0bf3dc10a1a" providerId="ADAL" clId="{C6A8F76B-1362-453A-9232-A3E08AFFF5BB}" dt="2023-12-06T15:20:47.019" v="536" actId="478"/>
          <ac:grpSpMkLst>
            <pc:docMk/>
            <pc:sldMk cId="3371126535" sldId="259"/>
            <ac:grpSpMk id="8" creationId="{B67A7B66-AE3B-EE54-EE83-D735FA02B3E0}"/>
          </ac:grpSpMkLst>
        </pc:grpChg>
        <pc:grpChg chg="del">
          <ac:chgData name="Sylvie LEJEUNE" userId="8823c1f8-2503-4ab2-8aed-e0bf3dc10a1a" providerId="ADAL" clId="{C6A8F76B-1362-453A-9232-A3E08AFFF5BB}" dt="2023-12-06T15:20:56.172" v="539" actId="478"/>
          <ac:grpSpMkLst>
            <pc:docMk/>
            <pc:sldMk cId="3371126535" sldId="259"/>
            <ac:grpSpMk id="12" creationId="{D6C07EF9-DF8E-C095-ACF0-F1CA15736946}"/>
          </ac:grpSpMkLst>
        </pc:grpChg>
        <pc:grpChg chg="del">
          <ac:chgData name="Sylvie LEJEUNE" userId="8823c1f8-2503-4ab2-8aed-e0bf3dc10a1a" providerId="ADAL" clId="{C6A8F76B-1362-453A-9232-A3E08AFFF5BB}" dt="2023-12-06T15:20:58.266" v="540" actId="478"/>
          <ac:grpSpMkLst>
            <pc:docMk/>
            <pc:sldMk cId="3371126535" sldId="259"/>
            <ac:grpSpMk id="18" creationId="{CD2DE65F-636E-E7CF-50DE-7D83C853A868}"/>
          </ac:grpSpMkLst>
        </pc:grpChg>
        <pc:grpChg chg="mod">
          <ac:chgData name="Sylvie LEJEUNE" userId="8823c1f8-2503-4ab2-8aed-e0bf3dc10a1a" providerId="ADAL" clId="{C6A8F76B-1362-453A-9232-A3E08AFFF5BB}" dt="2023-12-08T09:54:35.618" v="611" actId="1076"/>
          <ac:grpSpMkLst>
            <pc:docMk/>
            <pc:sldMk cId="3371126535" sldId="259"/>
            <ac:grpSpMk id="22" creationId="{DCBF1ADF-2412-EF6F-3BBB-065FBAB2DF52}"/>
          </ac:grpSpMkLst>
        </pc:grpChg>
      </pc:sldChg>
      <pc:sldChg chg="del">
        <pc:chgData name="Sylvie LEJEUNE" userId="8823c1f8-2503-4ab2-8aed-e0bf3dc10a1a" providerId="ADAL" clId="{C6A8F76B-1362-453A-9232-A3E08AFFF5BB}" dt="2023-12-04T12:38:46.136" v="36" actId="2696"/>
        <pc:sldMkLst>
          <pc:docMk/>
          <pc:sldMk cId="3728572776" sldId="260"/>
        </pc:sldMkLst>
      </pc:sldChg>
      <pc:sldChg chg="addSp delSp modSp mod">
        <pc:chgData name="Sylvie LEJEUNE" userId="8823c1f8-2503-4ab2-8aed-e0bf3dc10a1a" providerId="ADAL" clId="{C6A8F76B-1362-453A-9232-A3E08AFFF5BB}" dt="2023-12-11T12:36:16.895" v="646" actId="14100"/>
        <pc:sldMkLst>
          <pc:docMk/>
          <pc:sldMk cId="2849097600" sldId="262"/>
        </pc:sldMkLst>
        <pc:spChg chg="mod">
          <ac:chgData name="Sylvie LEJEUNE" userId="8823c1f8-2503-4ab2-8aed-e0bf3dc10a1a" providerId="ADAL" clId="{C6A8F76B-1362-453A-9232-A3E08AFFF5BB}" dt="2023-12-11T12:36:16.895" v="646" actId="14100"/>
          <ac:spMkLst>
            <pc:docMk/>
            <pc:sldMk cId="2849097600" sldId="262"/>
            <ac:spMk id="2" creationId="{74E8FFF1-3B9B-1B67-DFE4-7C59E4593D08}"/>
          </ac:spMkLst>
        </pc:spChg>
        <pc:spChg chg="del">
          <ac:chgData name="Sylvie LEJEUNE" userId="8823c1f8-2503-4ab2-8aed-e0bf3dc10a1a" providerId="ADAL" clId="{C6A8F76B-1362-453A-9232-A3E08AFFF5BB}" dt="2023-12-08T09:56:22.530" v="635" actId="478"/>
          <ac:spMkLst>
            <pc:docMk/>
            <pc:sldMk cId="2849097600" sldId="262"/>
            <ac:spMk id="6" creationId="{28C52230-E86E-90A4-5248-7E90756478D4}"/>
          </ac:spMkLst>
        </pc:spChg>
        <pc:spChg chg="add del mod">
          <ac:chgData name="Sylvie LEJEUNE" userId="8823c1f8-2503-4ab2-8aed-e0bf3dc10a1a" providerId="ADAL" clId="{C6A8F76B-1362-453A-9232-A3E08AFFF5BB}" dt="2023-12-08T09:57:30.693" v="641" actId="478"/>
          <ac:spMkLst>
            <pc:docMk/>
            <pc:sldMk cId="2849097600" sldId="262"/>
            <ac:spMk id="7" creationId="{177CD5C7-B0E8-F28D-44E9-195B91E42EAA}"/>
          </ac:spMkLst>
        </pc:spChg>
        <pc:picChg chg="mod">
          <ac:chgData name="Sylvie LEJEUNE" userId="8823c1f8-2503-4ab2-8aed-e0bf3dc10a1a" providerId="ADAL" clId="{C6A8F76B-1362-453A-9232-A3E08AFFF5BB}" dt="2023-12-08T09:56:38.247" v="637" actId="1076"/>
          <ac:picMkLst>
            <pc:docMk/>
            <pc:sldMk cId="2849097600" sldId="262"/>
            <ac:picMk id="42" creationId="{55AEAB5A-0D69-4642-C0E4-8683FAF7DA5F}"/>
          </ac:picMkLst>
        </pc:picChg>
      </pc:sldChg>
      <pc:sldChg chg="delSp modSp mod ord">
        <pc:chgData name="Sylvie LEJEUNE" userId="8823c1f8-2503-4ab2-8aed-e0bf3dc10a1a" providerId="ADAL" clId="{C6A8F76B-1362-453A-9232-A3E08AFFF5BB}" dt="2023-12-08T09:55:42.561" v="634" actId="14100"/>
        <pc:sldMkLst>
          <pc:docMk/>
          <pc:sldMk cId="1201566104" sldId="263"/>
        </pc:sldMkLst>
        <pc:spChg chg="mod">
          <ac:chgData name="Sylvie LEJEUNE" userId="8823c1f8-2503-4ab2-8aed-e0bf3dc10a1a" providerId="ADAL" clId="{C6A8F76B-1362-453A-9232-A3E08AFFF5BB}" dt="2023-12-04T12:39:12.856" v="62" actId="20577"/>
          <ac:spMkLst>
            <pc:docMk/>
            <pc:sldMk cId="1201566104" sldId="263"/>
            <ac:spMk id="2" creationId="{0BA1A047-C3DF-9B98-20A9-D0EB3AA8572E}"/>
          </ac:spMkLst>
        </pc:spChg>
        <pc:spChg chg="del">
          <ac:chgData name="Sylvie LEJEUNE" userId="8823c1f8-2503-4ab2-8aed-e0bf3dc10a1a" providerId="ADAL" clId="{C6A8F76B-1362-453A-9232-A3E08AFFF5BB}" dt="2023-12-06T12:32:05.509" v="347" actId="478"/>
          <ac:spMkLst>
            <pc:docMk/>
            <pc:sldMk cId="1201566104" sldId="263"/>
            <ac:spMk id="4" creationId="{2F6B8097-7B8E-DE39-E94C-D7DC074F2BC9}"/>
          </ac:spMkLst>
        </pc:spChg>
        <pc:spChg chg="mod">
          <ac:chgData name="Sylvie LEJEUNE" userId="8823c1f8-2503-4ab2-8aed-e0bf3dc10a1a" providerId="ADAL" clId="{C6A8F76B-1362-453A-9232-A3E08AFFF5BB}" dt="2023-12-08T09:55:42.561" v="634" actId="14100"/>
          <ac:spMkLst>
            <pc:docMk/>
            <pc:sldMk cId="1201566104" sldId="263"/>
            <ac:spMk id="6" creationId="{B1C6A540-9011-9551-7D7F-D9EB5AFC9CA5}"/>
          </ac:spMkLst>
        </pc:spChg>
        <pc:spChg chg="del mod">
          <ac:chgData name="Sylvie LEJEUNE" userId="8823c1f8-2503-4ab2-8aed-e0bf3dc10a1a" providerId="ADAL" clId="{C6A8F76B-1362-453A-9232-A3E08AFFF5BB}" dt="2023-12-06T12:32:05.518" v="349"/>
          <ac:spMkLst>
            <pc:docMk/>
            <pc:sldMk cId="1201566104" sldId="263"/>
            <ac:spMk id="7" creationId="{EBEE08A8-E4B6-C4A0-3698-8811BFFA402A}"/>
          </ac:spMkLst>
        </pc:spChg>
      </pc:sldChg>
      <pc:sldChg chg="addSp delSp modSp del mod">
        <pc:chgData name="Sylvie LEJEUNE" userId="8823c1f8-2503-4ab2-8aed-e0bf3dc10a1a" providerId="ADAL" clId="{C6A8F76B-1362-453A-9232-A3E08AFFF5BB}" dt="2023-12-08T09:54:12.336" v="603" actId="2696"/>
        <pc:sldMkLst>
          <pc:docMk/>
          <pc:sldMk cId="1098730560" sldId="264"/>
        </pc:sldMkLst>
        <pc:spChg chg="del">
          <ac:chgData name="Sylvie LEJEUNE" userId="8823c1f8-2503-4ab2-8aed-e0bf3dc10a1a" providerId="ADAL" clId="{C6A8F76B-1362-453A-9232-A3E08AFFF5BB}" dt="2023-12-08T09:54:08.595" v="602" actId="21"/>
          <ac:spMkLst>
            <pc:docMk/>
            <pc:sldMk cId="1098730560" sldId="264"/>
            <ac:spMk id="2" creationId="{0BA1A047-C3DF-9B98-20A9-D0EB3AA8572E}"/>
          </ac:spMkLst>
        </pc:spChg>
        <pc:spChg chg="mod">
          <ac:chgData name="Sylvie LEJEUNE" userId="8823c1f8-2503-4ab2-8aed-e0bf3dc10a1a" providerId="ADAL" clId="{C6A8F76B-1362-453A-9232-A3E08AFFF5BB}" dt="2023-12-06T10:24:26.602" v="175" actId="20577"/>
          <ac:spMkLst>
            <pc:docMk/>
            <pc:sldMk cId="1098730560" sldId="264"/>
            <ac:spMk id="3" creationId="{71C00E3A-A479-3944-961A-70F5260EC747}"/>
          </ac:spMkLst>
        </pc:spChg>
        <pc:spChg chg="add mod">
          <ac:chgData name="Sylvie LEJEUNE" userId="8823c1f8-2503-4ab2-8aed-e0bf3dc10a1a" providerId="ADAL" clId="{C6A8F76B-1362-453A-9232-A3E08AFFF5BB}" dt="2023-12-08T09:54:08.595" v="602" actId="21"/>
          <ac:spMkLst>
            <pc:docMk/>
            <pc:sldMk cId="1098730560" sldId="264"/>
            <ac:spMk id="7" creationId="{A08075DD-DD36-7105-0484-4863EFFDB41C}"/>
          </ac:spMkLst>
        </pc:spChg>
      </pc:sldChg>
      <pc:sldChg chg="del">
        <pc:chgData name="Sylvie LEJEUNE" userId="8823c1f8-2503-4ab2-8aed-e0bf3dc10a1a" providerId="ADAL" clId="{C6A8F76B-1362-453A-9232-A3E08AFFF5BB}" dt="2023-12-06T12:32:10.134" v="350" actId="2696"/>
        <pc:sldMkLst>
          <pc:docMk/>
          <pc:sldMk cId="3390316675" sldId="26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/>
      <dgm:spPr/>
      <dgm:t>
        <a:bodyPr/>
        <a:lstStyle/>
        <a:p>
          <a:r>
            <a:rPr lang="fr-FR" dirty="0"/>
            <a:t>L’identification du patient (nom, prénom et numéro national).</a:t>
          </a:r>
          <a:endParaRPr lang="en-US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/>
      <dgm:spPr/>
      <dgm:t>
        <a:bodyPr/>
        <a:lstStyle/>
        <a:p>
          <a:r>
            <a:rPr lang="fr-FR" dirty="0"/>
            <a:t>La date de début </a:t>
          </a:r>
          <a:r>
            <a:rPr lang="fr-FR" u="sng" dirty="0"/>
            <a:t>et de fin </a:t>
          </a:r>
          <a:r>
            <a:rPr lang="fr-FR" dirty="0"/>
            <a:t>de l’incapacité de travail.</a:t>
          </a:r>
          <a:endParaRPr lang="en-US" dirty="0"/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/>
      <dgm:spPr/>
      <dgm:t>
        <a:bodyPr/>
        <a:lstStyle/>
        <a:p>
          <a:r>
            <a:rPr lang="fr-FR" dirty="0"/>
            <a:t>Le diagnostic (</a:t>
          </a:r>
          <a:r>
            <a:rPr lang="fr-FR" b="1" dirty="0"/>
            <a:t>«</a:t>
          </a:r>
          <a:r>
            <a:rPr lang="fr-FR" dirty="0"/>
            <a:t> </a:t>
          </a:r>
          <a:r>
            <a:rPr lang="fr-FR" b="1" dirty="0"/>
            <a:t>Maladie » n’est pas suffisant</a:t>
          </a:r>
          <a:r>
            <a:rPr lang="fr-FR" dirty="0"/>
            <a:t>)</a:t>
          </a:r>
          <a:endParaRPr lang="en-US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7794" custLinFactNeighborY="-5232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3314" custLinFactNeighborY="-5232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1435412" y="161154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L’identification du patient (nom, prénom et numéro national).</a:t>
          </a:r>
          <a:endParaRPr lang="en-US" sz="1700" kern="1200" dirty="0"/>
        </a:p>
      </dsp:txBody>
      <dsp:txXfrm>
        <a:off x="1517248" y="242990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3162604" y="170853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date de début </a:t>
          </a:r>
          <a:r>
            <a:rPr lang="fr-FR" sz="1700" u="sng" kern="1200" dirty="0"/>
            <a:t>et de fin </a:t>
          </a:r>
          <a:r>
            <a:rPr lang="fr-FR" sz="1700" kern="1200" dirty="0"/>
            <a:t>de l’incapacité de travail.</a:t>
          </a:r>
          <a:endParaRPr lang="en-US" sz="1700" kern="1200" dirty="0"/>
        </a:p>
      </dsp:txBody>
      <dsp:txXfrm>
        <a:off x="3247250" y="255499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Le diagnostic (</a:t>
          </a:r>
          <a:r>
            <a:rPr lang="fr-FR" sz="1700" b="1" kern="1200" dirty="0"/>
            <a:t>«</a:t>
          </a:r>
          <a:r>
            <a:rPr lang="fr-FR" sz="1700" kern="1200" dirty="0"/>
            <a:t> </a:t>
          </a:r>
          <a:r>
            <a:rPr lang="fr-FR" sz="1700" b="1" kern="1200" dirty="0"/>
            <a:t>Maladie » n’est pas suffisant</a:t>
          </a:r>
          <a:r>
            <a:rPr lang="fr-FR" sz="1700" kern="1200" dirty="0"/>
            <a:t>)</a:t>
          </a:r>
          <a:endParaRPr lang="en-US" sz="17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11-12-23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de-travail/independant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fr-BE" sz="5400" dirty="0"/>
              <a:t>La déclaration d’incapacité de travail de l’indépendant</a:t>
            </a:r>
          </a:p>
        </p:txBody>
      </p:sp>
      <p:pic>
        <p:nvPicPr>
          <p:cNvPr id="1026" name="Picture 2" descr="Gratuit Photos gratuites de aider, arrière-plan blanc, au-dessus de la tête Photos">
            <a:extLst>
              <a:ext uri="{FF2B5EF4-FFF2-40B4-BE49-F238E27FC236}">
                <a16:creationId xmlns:a16="http://schemas.microsoft.com/office/drawing/2014/main" id="{11F297B4-27C5-C774-B067-0D157CA8B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B7F1A1-D22B-15E9-E2FB-DFA7FFDD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146103-E2C9-46F7-ABE2-EC7D84DB2563}" type="datetime6">
              <a:rPr lang="fr-BE" smtClean="0">
                <a:solidFill>
                  <a:srgbClr val="FFFFFF"/>
                </a:solidFill>
              </a:rPr>
              <a:t>décembre 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SOS BURNOUT BELGIQUE            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98673-E0FC-6E85-DCE6-B1AB55804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4425" y="2010417"/>
            <a:ext cx="9710054" cy="2764028"/>
          </a:xfrm>
        </p:spPr>
        <p:txBody>
          <a:bodyPr anchor="ctr">
            <a:normAutofit/>
          </a:bodyPr>
          <a:lstStyle/>
          <a:p>
            <a:r>
              <a:rPr lang="fr-BE" sz="3400" dirty="0"/>
              <a:t>En tant que travailleur indépendant vous devez prévenir</a:t>
            </a:r>
            <a:r>
              <a:rPr lang="fr-BE" sz="3400" b="1" dirty="0">
                <a:solidFill>
                  <a:schemeClr val="accent2"/>
                </a:solidFill>
              </a:rPr>
              <a:t> votre mutualité</a:t>
            </a:r>
            <a:r>
              <a:rPr lang="fr-BE" sz="3400" b="1" dirty="0"/>
              <a:t> et </a:t>
            </a:r>
            <a:r>
              <a:rPr lang="fr-BE" sz="3400" b="1" dirty="0">
                <a:solidFill>
                  <a:schemeClr val="accent2"/>
                </a:solidFill>
              </a:rPr>
              <a:t>votre caisse de lois sociales  </a:t>
            </a:r>
            <a:r>
              <a:rPr lang="fr-BE" sz="3400" dirty="0"/>
              <a:t>de votre incapacité de travail.</a:t>
            </a:r>
            <a:br>
              <a:rPr lang="fr-BE" sz="3400" dirty="0"/>
            </a:br>
            <a:endParaRPr lang="fr-BE" sz="3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789C6-3EAE-3FA7-9EEE-A758BF9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>
                <a:solidFill>
                  <a:schemeClr val="tx1">
                    <a:lumMod val="50000"/>
                    <a:lumOff val="5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5451A5B-7626-5ED8-FA05-0E5906CD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FBBF6B-91F7-4BB0-5BD5-8D1227651573}"/>
              </a:ext>
            </a:extLst>
          </p:cNvPr>
          <p:cNvSpPr txBox="1"/>
          <p:nvPr/>
        </p:nvSpPr>
        <p:spPr>
          <a:xfrm>
            <a:off x="179614" y="2736736"/>
            <a:ext cx="7529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>
                <a:latin typeface="+mj-lt"/>
              </a:rPr>
              <a:t>Dès que votre incapacité est d’une durée supérieure à 7 jours</a:t>
            </a:r>
            <a:endParaRPr lang="fr-BE" sz="2400" dirty="0">
              <a:latin typeface="+mj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B6A9475-CB7C-E587-8771-1EF5C68D2FB0}"/>
              </a:ext>
            </a:extLst>
          </p:cNvPr>
          <p:cNvSpPr txBox="1"/>
          <p:nvPr/>
        </p:nvSpPr>
        <p:spPr>
          <a:xfrm>
            <a:off x="1171068" y="3830240"/>
            <a:ext cx="5155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2400"/>
              </a:spcBef>
              <a:tabLst>
                <a:tab pos="354965" algn="l"/>
                <a:tab pos="355600" algn="l"/>
              </a:tabLst>
            </a:pPr>
            <a:r>
              <a:rPr lang="fr-BE" sz="1800" spc="-5" dirty="0">
                <a:latin typeface="+mj-lt"/>
                <a:cs typeface="Comic Sans MS"/>
              </a:rPr>
              <a:t>Indépendant</a:t>
            </a:r>
            <a:endParaRPr lang="fr-BE" dirty="0">
              <a:latin typeface="+mj-lt"/>
            </a:endParaRPr>
          </a:p>
          <a:p>
            <a:r>
              <a:rPr lang="fr-BE" dirty="0">
                <a:latin typeface="+mj-lt"/>
              </a:rPr>
              <a:t>Délais de 8 jours pour rentrer le 1</a:t>
            </a:r>
            <a:r>
              <a:rPr lang="fr-BE" baseline="30000" dirty="0">
                <a:latin typeface="+mj-lt"/>
              </a:rPr>
              <a:t>er</a:t>
            </a:r>
            <a:r>
              <a:rPr lang="fr-BE" dirty="0">
                <a:latin typeface="+mj-lt"/>
              </a:rPr>
              <a:t> certificat médical</a:t>
            </a:r>
          </a:p>
        </p:txBody>
      </p:sp>
      <p:grpSp>
        <p:nvGrpSpPr>
          <p:cNvPr id="22" name="object 6">
            <a:extLst>
              <a:ext uri="{FF2B5EF4-FFF2-40B4-BE49-F238E27FC236}">
                <a16:creationId xmlns:a16="http://schemas.microsoft.com/office/drawing/2014/main" id="{DCBF1ADF-2412-EF6F-3BBB-065FBAB2DF52}"/>
              </a:ext>
            </a:extLst>
          </p:cNvPr>
          <p:cNvGrpSpPr/>
          <p:nvPr/>
        </p:nvGrpSpPr>
        <p:grpSpPr>
          <a:xfrm>
            <a:off x="331987" y="3911310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23" name="object 7">
              <a:extLst>
                <a:ext uri="{FF2B5EF4-FFF2-40B4-BE49-F238E27FC236}">
                  <a16:creationId xmlns:a16="http://schemas.microsoft.com/office/drawing/2014/main" id="{DA358292-EEA3-47A0-A0B0-55CB4ECD14C5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8">
              <a:extLst>
                <a:ext uri="{FF2B5EF4-FFF2-40B4-BE49-F238E27FC236}">
                  <a16:creationId xmlns:a16="http://schemas.microsoft.com/office/drawing/2014/main" id="{F676523A-585D-A072-1FA3-F218EB31A15D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9">
              <a:extLst>
                <a:ext uri="{FF2B5EF4-FFF2-40B4-BE49-F238E27FC236}">
                  <a16:creationId xmlns:a16="http://schemas.microsoft.com/office/drawing/2014/main" id="{70ACEB01-844B-CEF2-CFFA-85D454776C49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D066811A-1844-7618-654F-5090DE3BB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987" y="5133830"/>
            <a:ext cx="10515600" cy="88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latin typeface="+mj-lt"/>
              </a:rPr>
              <a:t>Un certificat médical de </a:t>
            </a:r>
            <a:r>
              <a:rPr lang="fr-FR" sz="2400" b="1" u="sng" dirty="0">
                <a:latin typeface="+mj-lt"/>
              </a:rPr>
              <a:t>prolongation </a:t>
            </a:r>
            <a:r>
              <a:rPr lang="fr-FR" sz="2400" dirty="0">
                <a:latin typeface="+mj-lt"/>
              </a:rPr>
              <a:t>doit être rentré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dans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 jours </a:t>
            </a:r>
            <a:r>
              <a:rPr lang="fr-FR" sz="2400" dirty="0">
                <a:latin typeface="+mj-lt"/>
              </a:rPr>
              <a:t>à la mutuelle</a:t>
            </a:r>
            <a:r>
              <a:rPr lang="fr-FR" sz="2800" dirty="0">
                <a:latin typeface="+mj-lt"/>
                <a:cs typeface="Comic Sans MS"/>
              </a:rPr>
              <a:t>.</a:t>
            </a:r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1026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AF8F2CCA-DB2E-2C4E-7270-60E124CD6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6B9D769-00F4-1209-6F7C-068F88E9B75A}"/>
              </a:ext>
            </a:extLst>
          </p:cNvPr>
          <p:cNvSpPr/>
          <p:nvPr/>
        </p:nvSpPr>
        <p:spPr>
          <a:xfrm>
            <a:off x="618897" y="1492023"/>
            <a:ext cx="2593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 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2197E8B-2522-9962-B64D-9540F73D5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31" y="172107"/>
            <a:ext cx="10515600" cy="1325563"/>
          </a:xfrm>
        </p:spPr>
        <p:txBody>
          <a:bodyPr/>
          <a:lstStyle/>
          <a:p>
            <a:r>
              <a:rPr lang="fr-BE" dirty="0"/>
              <a:t>Prévenir votre mutuelle</a:t>
            </a:r>
          </a:p>
        </p:txBody>
      </p:sp>
    </p:spTree>
    <p:extLst>
      <p:ext uri="{BB962C8B-B14F-4D97-AF65-F5344CB8AC3E}">
        <p14:creationId xmlns:p14="http://schemas.microsoft.com/office/powerpoint/2010/main" val="3371126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5788525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au Médecin conseil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070076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67847" y="6397151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054934" y="2131293"/>
            <a:ext cx="55340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8562" indent="-169164" defTabSz="676656">
              <a:spcBef>
                <a:spcPts val="281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Dans une des agences de votre mutualité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mail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courrier</a:t>
            </a:r>
            <a:r>
              <a:rPr lang="fr-FR" kern="1200" spc="-222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postal</a:t>
            </a:r>
            <a:endParaRPr lang="fr-FR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spcBef>
                <a:spcPts val="4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Via</a:t>
            </a:r>
            <a:r>
              <a:rPr lang="fr-FR" kern="1200" spc="-4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l’application</a:t>
            </a:r>
            <a:r>
              <a:rPr lang="fr-FR" kern="1200" spc="-15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mobile de votre mutualité ( si existante)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6561706" y="265443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  <p:pic>
        <p:nvPicPr>
          <p:cNvPr id="8" name="Picture 2" descr="Gratuit Candidate à L'emploi Passant Ses Documents Photos">
            <a:extLst>
              <a:ext uri="{FF2B5EF4-FFF2-40B4-BE49-F238E27FC236}">
                <a16:creationId xmlns:a16="http://schemas.microsoft.com/office/drawing/2014/main" id="{B868D2A5-BC5A-D843-1465-A51F4C39BE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4" r="21071" b="2"/>
          <a:stretch/>
        </p:blipFill>
        <p:spPr bwMode="auto">
          <a:xfrm>
            <a:off x="7004471" y="3526379"/>
            <a:ext cx="3060787" cy="3045396"/>
          </a:xfrm>
          <a:custGeom>
            <a:avLst/>
            <a:gdLst/>
            <a:ahLst/>
            <a:cxnLst/>
            <a:rect l="l" t="t" r="r" b="b"/>
            <a:pathLst>
              <a:path w="4926647" h="4901874">
                <a:moveTo>
                  <a:pt x="2827942" y="2033"/>
                </a:moveTo>
                <a:cubicBezTo>
                  <a:pt x="2901705" y="5050"/>
                  <a:pt x="2973640" y="11422"/>
                  <a:pt x="3043325" y="21136"/>
                </a:cubicBezTo>
                <a:cubicBezTo>
                  <a:pt x="3600804" y="98849"/>
                  <a:pt x="4185553" y="476257"/>
                  <a:pt x="4498894" y="902802"/>
                </a:cubicBezTo>
                <a:cubicBezTo>
                  <a:pt x="4812235" y="1329346"/>
                  <a:pt x="4950223" y="2037621"/>
                  <a:pt x="4923373" y="2580407"/>
                </a:cubicBezTo>
                <a:cubicBezTo>
                  <a:pt x="4896522" y="3123192"/>
                  <a:pt x="4745612" y="3772883"/>
                  <a:pt x="4337788" y="4159516"/>
                </a:cubicBezTo>
                <a:cubicBezTo>
                  <a:pt x="3929963" y="4546150"/>
                  <a:pt x="3081282" y="4930377"/>
                  <a:pt x="2476425" y="4900207"/>
                </a:cubicBezTo>
                <a:cubicBezTo>
                  <a:pt x="1871566" y="4870038"/>
                  <a:pt x="1119757" y="4406651"/>
                  <a:pt x="708641" y="3978500"/>
                </a:cubicBezTo>
                <a:cubicBezTo>
                  <a:pt x="297525" y="3550349"/>
                  <a:pt x="-64504" y="2921632"/>
                  <a:pt x="9726" y="2331303"/>
                </a:cubicBezTo>
                <a:cubicBezTo>
                  <a:pt x="83957" y="1740973"/>
                  <a:pt x="273797" y="1052469"/>
                  <a:pt x="1154021" y="436525"/>
                </a:cubicBezTo>
                <a:cubicBezTo>
                  <a:pt x="1705608" y="124217"/>
                  <a:pt x="2311596" y="-19083"/>
                  <a:pt x="2827942" y="2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06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Prévenir votre caisse de </a:t>
            </a:r>
            <a:r>
              <a:rPr lang="fr-BE"/>
              <a:t>lois sociales</a:t>
            </a:r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C6A540-9011-9551-7D7F-D9EB5AFC9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02684"/>
            <a:ext cx="9892004" cy="12557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fr-FR" b="0" i="0" dirty="0">
                <a:solidFill>
                  <a:srgbClr val="1A1A1A"/>
                </a:solidFill>
                <a:effectLst/>
                <a:latin typeface="Comic"/>
              </a:rPr>
              <a:t>Contactez votre caisse de Lois sociales pour vous assurer d’être « en ordre » en ce qui concerne vos cotisations sociales et vérifier les éventuelles couvertures prévues en cas d’incapacité de travail.</a:t>
            </a:r>
            <a:endParaRPr lang="fr-FR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omic"/>
            </a:endParaRPr>
          </a:p>
        </p:txBody>
      </p:sp>
    </p:spTree>
    <p:extLst>
      <p:ext uri="{BB962C8B-B14F-4D97-AF65-F5344CB8AC3E}">
        <p14:creationId xmlns:p14="http://schemas.microsoft.com/office/powerpoint/2010/main" val="120156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-73565" y="-165889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229"/>
            <a:ext cx="6850224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</a:t>
            </a:r>
            <a:r>
              <a:rPr lang="en-US" sz="3600" b="1" dirty="0" err="1"/>
              <a:t>aller</a:t>
            </a:r>
            <a:r>
              <a:rPr lang="en-US" sz="3600" b="1" dirty="0"/>
              <a:t> plus loin, </a:t>
            </a:r>
            <a:r>
              <a:rPr lang="en-US" sz="3600" b="1" dirty="0" err="1"/>
              <a:t>consultez</a:t>
            </a:r>
            <a:r>
              <a:rPr lang="en-US" sz="3600" b="1" dirty="0"/>
              <a:t> le site de </a:t>
            </a:r>
            <a:r>
              <a:rPr lang="en-US" sz="3600" b="1" dirty="0" err="1"/>
              <a:t>l’INAMI</a:t>
            </a:r>
            <a:r>
              <a:rPr lang="en-US" sz="3600" b="1" dirty="0"/>
              <a:t> </a:t>
            </a:r>
            <a:r>
              <a:rPr lang="en-US" sz="3600" b="1" dirty="0">
                <a:hlinkClick r:id="rId3"/>
              </a:rPr>
              <a:t>ICI</a:t>
            </a:r>
            <a:br>
              <a:rPr lang="en-US" sz="3600" b="1" dirty="0"/>
            </a:br>
            <a:r>
              <a:rPr lang="en-US" sz="3600" b="1" dirty="0"/>
              <a:t>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eate a new document." ma:contentTypeScope="" ma:versionID="25ad6e89edb042f87057b79b135d2709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56545d6ad61399b6e6fd6bd85baabad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DC3AC4-1554-4EA7-8CC7-9AE8F6A2B1F4}"/>
</file>

<file path=customXml/itemProps3.xml><?xml version="1.0" encoding="utf-8"?>
<ds:datastoreItem xmlns:ds="http://schemas.openxmlformats.org/officeDocument/2006/customXml" ds:itemID="{DEDB7EC8-8F97-407E-B089-8158D1363F34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232</Words>
  <Application>Microsoft Office PowerPoint</Application>
  <PresentationFormat>Grand écran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</vt:lpstr>
      <vt:lpstr>Wingdings</vt:lpstr>
      <vt:lpstr>Thème Office</vt:lpstr>
      <vt:lpstr>La déclaration d’incapacité de travail de l’indépendant</vt:lpstr>
      <vt:lpstr>En tant que travailleur indépendant vous devez prévenir votre mutualité et votre caisse de lois sociales  de votre incapacité de travail. </vt:lpstr>
      <vt:lpstr>Prévenir votre mutuelle</vt:lpstr>
      <vt:lpstr>Faites parvenir au Médecin conseil un certificat médical comportant obligatoirement :</vt:lpstr>
      <vt:lpstr>Prévenir votre caisse de lois sociales</vt:lpstr>
      <vt:lpstr>Pour aller plus loin, consultez le site de l’INAMI ICI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lastModifiedBy>Sylvie LEJEUNE</cp:lastModifiedBy>
  <cp:revision>4</cp:revision>
  <dcterms:created xsi:type="dcterms:W3CDTF">2023-10-06T11:08:33Z</dcterms:created>
  <dcterms:modified xsi:type="dcterms:W3CDTF">2023-12-11T12:36:19Z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