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56" r:id="rId5"/>
    <p:sldId id="257" r:id="rId6"/>
    <p:sldId id="263" r:id="rId7"/>
    <p:sldId id="267" r:id="rId8"/>
    <p:sldId id="266" r:id="rId9"/>
    <p:sldId id="262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 Gatez" userId="ccf89571-68fd-4f79-8b14-d5e189f37e12" providerId="ADAL" clId="{334C9517-7D9E-4CF5-BA69-7D9FB133DEFE}"/>
    <pc:docChg chg="modSld">
      <pc:chgData name="Bernard Gatez" userId="ccf89571-68fd-4f79-8b14-d5e189f37e12" providerId="ADAL" clId="{334C9517-7D9E-4CF5-BA69-7D9FB133DEFE}" dt="2023-12-14T12:43:07.872" v="0" actId="1076"/>
      <pc:docMkLst>
        <pc:docMk/>
      </pc:docMkLst>
      <pc:sldChg chg="modSp mod">
        <pc:chgData name="Bernard Gatez" userId="ccf89571-68fd-4f79-8b14-d5e189f37e12" providerId="ADAL" clId="{334C9517-7D9E-4CF5-BA69-7D9FB133DEFE}" dt="2023-12-14T12:43:07.872" v="0" actId="1076"/>
        <pc:sldMkLst>
          <pc:docMk/>
          <pc:sldMk cId="2849097600" sldId="262"/>
        </pc:sldMkLst>
        <pc:spChg chg="mod">
          <ac:chgData name="Bernard Gatez" userId="ccf89571-68fd-4f79-8b14-d5e189f37e12" providerId="ADAL" clId="{334C9517-7D9E-4CF5-BA69-7D9FB133DEFE}" dt="2023-12-14T12:43:07.872" v="0" actId="1076"/>
          <ac:spMkLst>
            <pc:docMk/>
            <pc:sldMk cId="2849097600" sldId="262"/>
            <ac:spMk id="6" creationId="{28C52230-E86E-90A4-5248-7E90756478D4}"/>
          </ac:spMkLst>
        </pc:spChg>
      </pc:sldChg>
    </pc:docChg>
  </pc:docChgLst>
  <pc:docChgLst>
    <pc:chgData name="Sylvie LEJEUNE" userId="8823c1f8-2503-4ab2-8aed-e0bf3dc10a1a" providerId="ADAL" clId="{55B15C56-CE7D-4FEA-A02D-F6980FB0602A}"/>
    <pc:docChg chg="undo custSel delSld modSld">
      <pc:chgData name="Sylvie LEJEUNE" userId="8823c1f8-2503-4ab2-8aed-e0bf3dc10a1a" providerId="ADAL" clId="{55B15C56-CE7D-4FEA-A02D-F6980FB0602A}" dt="2023-12-13T09:11:55.907" v="717"/>
      <pc:docMkLst>
        <pc:docMk/>
      </pc:docMkLst>
      <pc:sldChg chg="modSp mod">
        <pc:chgData name="Sylvie LEJEUNE" userId="8823c1f8-2503-4ab2-8aed-e0bf3dc10a1a" providerId="ADAL" clId="{55B15C56-CE7D-4FEA-A02D-F6980FB0602A}" dt="2023-12-08T09:59:18.897" v="20" actId="404"/>
        <pc:sldMkLst>
          <pc:docMk/>
          <pc:sldMk cId="2713398209" sldId="256"/>
        </pc:sldMkLst>
        <pc:spChg chg="mod">
          <ac:chgData name="Sylvie LEJEUNE" userId="8823c1f8-2503-4ab2-8aed-e0bf3dc10a1a" providerId="ADAL" clId="{55B15C56-CE7D-4FEA-A02D-F6980FB0602A}" dt="2023-12-08T09:59:18.897" v="20" actId="404"/>
          <ac:spMkLst>
            <pc:docMk/>
            <pc:sldMk cId="2713398209" sldId="256"/>
            <ac:spMk id="2" creationId="{94D948BA-5269-1DAC-1264-5A94BFC6D362}"/>
          </ac:spMkLst>
        </pc:spChg>
      </pc:sldChg>
      <pc:sldChg chg="modSp mod">
        <pc:chgData name="Sylvie LEJEUNE" userId="8823c1f8-2503-4ab2-8aed-e0bf3dc10a1a" providerId="ADAL" clId="{55B15C56-CE7D-4FEA-A02D-F6980FB0602A}" dt="2023-12-11T12:39:41.802" v="400" actId="20577"/>
        <pc:sldMkLst>
          <pc:docMk/>
          <pc:sldMk cId="181722906" sldId="257"/>
        </pc:sldMkLst>
        <pc:spChg chg="mod">
          <ac:chgData name="Sylvie LEJEUNE" userId="8823c1f8-2503-4ab2-8aed-e0bf3dc10a1a" providerId="ADAL" clId="{55B15C56-CE7D-4FEA-A02D-F6980FB0602A}" dt="2023-12-11T12:39:41.802" v="400" actId="20577"/>
          <ac:spMkLst>
            <pc:docMk/>
            <pc:sldMk cId="181722906" sldId="257"/>
            <ac:spMk id="2" creationId="{03798673-E0FC-6E85-DCE6-B1AB558044DE}"/>
          </ac:spMkLst>
        </pc:spChg>
      </pc:sldChg>
      <pc:sldChg chg="addSp delSp modSp del mod">
        <pc:chgData name="Sylvie LEJEUNE" userId="8823c1f8-2503-4ab2-8aed-e0bf3dc10a1a" providerId="ADAL" clId="{55B15C56-CE7D-4FEA-A02D-F6980FB0602A}" dt="2023-12-13T09:11:26.803" v="710" actId="2696"/>
        <pc:sldMkLst>
          <pc:docMk/>
          <pc:sldMk cId="2615064854" sldId="258"/>
        </pc:sldMkLst>
        <pc:spChg chg="mod">
          <ac:chgData name="Sylvie LEJEUNE" userId="8823c1f8-2503-4ab2-8aed-e0bf3dc10a1a" providerId="ADAL" clId="{55B15C56-CE7D-4FEA-A02D-F6980FB0602A}" dt="2023-12-13T09:07:24.662" v="621" actId="20577"/>
          <ac:spMkLst>
            <pc:docMk/>
            <pc:sldMk cId="2615064854" sldId="258"/>
            <ac:spMk id="2" creationId="{88B5A51A-1E4F-FD49-8ABA-CF7CF3D3630C}"/>
          </ac:spMkLst>
        </pc:spChg>
        <pc:spChg chg="mod">
          <ac:chgData name="Sylvie LEJEUNE" userId="8823c1f8-2503-4ab2-8aed-e0bf3dc10a1a" providerId="ADAL" clId="{55B15C56-CE7D-4FEA-A02D-F6980FB0602A}" dt="2023-12-11T12:44:57.757" v="499" actId="1076"/>
          <ac:spMkLst>
            <pc:docMk/>
            <pc:sldMk cId="2615064854" sldId="258"/>
            <ac:spMk id="5" creationId="{89E5C255-A777-67B4-178B-2167A9C28535}"/>
          </ac:spMkLst>
        </pc:spChg>
        <pc:spChg chg="del">
          <ac:chgData name="Sylvie LEJEUNE" userId="8823c1f8-2503-4ab2-8aed-e0bf3dc10a1a" providerId="ADAL" clId="{55B15C56-CE7D-4FEA-A02D-F6980FB0602A}" dt="2023-12-08T10:58:03.685" v="161" actId="478"/>
          <ac:spMkLst>
            <pc:docMk/>
            <pc:sldMk cId="2615064854" sldId="258"/>
            <ac:spMk id="6" creationId="{EE225200-1218-1A94-EA73-C9EB3F18952B}"/>
          </ac:spMkLst>
        </pc:spChg>
        <pc:spChg chg="mod">
          <ac:chgData name="Sylvie LEJEUNE" userId="8823c1f8-2503-4ab2-8aed-e0bf3dc10a1a" providerId="ADAL" clId="{55B15C56-CE7D-4FEA-A02D-F6980FB0602A}" dt="2023-12-11T12:45:16.222" v="509" actId="14100"/>
          <ac:spMkLst>
            <pc:docMk/>
            <pc:sldMk cId="2615064854" sldId="258"/>
            <ac:spMk id="11" creationId="{17F5D2D3-4698-EBA4-9BD0-FEC72B200A88}"/>
          </ac:spMkLst>
        </pc:spChg>
        <pc:spChg chg="add mod ord">
          <ac:chgData name="Sylvie LEJEUNE" userId="8823c1f8-2503-4ab2-8aed-e0bf3dc10a1a" providerId="ADAL" clId="{55B15C56-CE7D-4FEA-A02D-F6980FB0602A}" dt="2023-12-08T11:00:47.701" v="322" actId="1076"/>
          <ac:spMkLst>
            <pc:docMk/>
            <pc:sldMk cId="2615064854" sldId="258"/>
            <ac:spMk id="13" creationId="{E1FE1CE1-6DD8-67E2-382B-1490518334DA}"/>
          </ac:spMkLst>
        </pc:spChg>
        <pc:spChg chg="add del mod">
          <ac:chgData name="Sylvie LEJEUNE" userId="8823c1f8-2503-4ab2-8aed-e0bf3dc10a1a" providerId="ADAL" clId="{55B15C56-CE7D-4FEA-A02D-F6980FB0602A}" dt="2023-12-08T10:59:32.349" v="305" actId="22"/>
          <ac:spMkLst>
            <pc:docMk/>
            <pc:sldMk cId="2615064854" sldId="258"/>
            <ac:spMk id="16" creationId="{F4E7E29A-338B-E9B6-8770-657FC0A0B8F8}"/>
          </ac:spMkLst>
        </pc:spChg>
        <pc:grpChg chg="del">
          <ac:chgData name="Sylvie LEJEUNE" userId="8823c1f8-2503-4ab2-8aed-e0bf3dc10a1a" providerId="ADAL" clId="{55B15C56-CE7D-4FEA-A02D-F6980FB0602A}" dt="2023-12-08T10:59:00.637" v="301" actId="478"/>
          <ac:grpSpMkLst>
            <pc:docMk/>
            <pc:sldMk cId="2615064854" sldId="258"/>
            <ac:grpSpMk id="3" creationId="{95C0D77A-A222-EBD4-0C02-1E40199C327C}"/>
          </ac:grpSpMkLst>
        </pc:grpChg>
        <pc:graphicFrameChg chg="del mod">
          <ac:chgData name="Sylvie LEJEUNE" userId="8823c1f8-2503-4ab2-8aed-e0bf3dc10a1a" providerId="ADAL" clId="{55B15C56-CE7D-4FEA-A02D-F6980FB0602A}" dt="2023-12-08T10:59:30.226" v="304" actId="478"/>
          <ac:graphicFrameMkLst>
            <pc:docMk/>
            <pc:sldMk cId="2615064854" sldId="258"/>
            <ac:graphicFrameMk id="1032" creationId="{DB676A75-A0C7-D5FF-DFB5-886A471A08CD}"/>
          </ac:graphicFrameMkLst>
        </pc:graphicFrameChg>
        <pc:picChg chg="del">
          <ac:chgData name="Sylvie LEJEUNE" userId="8823c1f8-2503-4ab2-8aed-e0bf3dc10a1a" providerId="ADAL" clId="{55B15C56-CE7D-4FEA-A02D-F6980FB0602A}" dt="2023-12-08T10:58:04.611" v="162" actId="478"/>
          <ac:picMkLst>
            <pc:docMk/>
            <pc:sldMk cId="2615064854" sldId="258"/>
            <ac:picMk id="8" creationId="{B868D2A5-BC5A-D843-1465-A51F4C39BE5B}"/>
          </ac:picMkLst>
        </pc:picChg>
        <pc:picChg chg="add mod ord">
          <ac:chgData name="Sylvie LEJEUNE" userId="8823c1f8-2503-4ab2-8aed-e0bf3dc10a1a" providerId="ADAL" clId="{55B15C56-CE7D-4FEA-A02D-F6980FB0602A}" dt="2023-12-08T11:00:41.726" v="320" actId="14100"/>
          <ac:picMkLst>
            <pc:docMk/>
            <pc:sldMk cId="2615064854" sldId="258"/>
            <ac:picMk id="18" creationId="{87829027-CD47-94FD-C0C0-A12CDFD8DD83}"/>
          </ac:picMkLst>
        </pc:picChg>
      </pc:sldChg>
      <pc:sldChg chg="del">
        <pc:chgData name="Sylvie LEJEUNE" userId="8823c1f8-2503-4ab2-8aed-e0bf3dc10a1a" providerId="ADAL" clId="{55B15C56-CE7D-4FEA-A02D-F6980FB0602A}" dt="2023-12-11T12:45:28.037" v="511" actId="2696"/>
        <pc:sldMkLst>
          <pc:docMk/>
          <pc:sldMk cId="3728572776" sldId="260"/>
        </pc:sldMkLst>
      </pc:sldChg>
      <pc:sldChg chg="modSp mod">
        <pc:chgData name="Sylvie LEJEUNE" userId="8823c1f8-2503-4ab2-8aed-e0bf3dc10a1a" providerId="ADAL" clId="{55B15C56-CE7D-4FEA-A02D-F6980FB0602A}" dt="2023-12-08T11:02:49.030" v="370" actId="403"/>
        <pc:sldMkLst>
          <pc:docMk/>
          <pc:sldMk cId="2849097600" sldId="262"/>
        </pc:sldMkLst>
        <pc:spChg chg="mod">
          <ac:chgData name="Sylvie LEJEUNE" userId="8823c1f8-2503-4ab2-8aed-e0bf3dc10a1a" providerId="ADAL" clId="{55B15C56-CE7D-4FEA-A02D-F6980FB0602A}" dt="2023-12-08T11:02:49.030" v="370" actId="403"/>
          <ac:spMkLst>
            <pc:docMk/>
            <pc:sldMk cId="2849097600" sldId="262"/>
            <ac:spMk id="2" creationId="{74E8FFF1-3B9B-1B67-DFE4-7C59E4593D08}"/>
          </ac:spMkLst>
        </pc:spChg>
        <pc:spChg chg="mod">
          <ac:chgData name="Sylvie LEJEUNE" userId="8823c1f8-2503-4ab2-8aed-e0bf3dc10a1a" providerId="ADAL" clId="{55B15C56-CE7D-4FEA-A02D-F6980FB0602A}" dt="2023-12-08T11:02:39.467" v="368" actId="404"/>
          <ac:spMkLst>
            <pc:docMk/>
            <pc:sldMk cId="2849097600" sldId="262"/>
            <ac:spMk id="6" creationId="{28C52230-E86E-90A4-5248-7E90756478D4}"/>
          </ac:spMkLst>
        </pc:spChg>
      </pc:sldChg>
      <pc:sldChg chg="addSp modSp mod">
        <pc:chgData name="Sylvie LEJEUNE" userId="8823c1f8-2503-4ab2-8aed-e0bf3dc10a1a" providerId="ADAL" clId="{55B15C56-CE7D-4FEA-A02D-F6980FB0602A}" dt="2023-12-13T09:11:16.624" v="709" actId="20577"/>
        <pc:sldMkLst>
          <pc:docMk/>
          <pc:sldMk cId="1201566104" sldId="263"/>
        </pc:sldMkLst>
        <pc:spChg chg="mod">
          <ac:chgData name="Sylvie LEJEUNE" userId="8823c1f8-2503-4ab2-8aed-e0bf3dc10a1a" providerId="ADAL" clId="{55B15C56-CE7D-4FEA-A02D-F6980FB0602A}" dt="2023-12-13T09:09:23.466" v="651" actId="14100"/>
          <ac:spMkLst>
            <pc:docMk/>
            <pc:sldMk cId="1201566104" sldId="263"/>
            <ac:spMk id="2" creationId="{0BA1A047-C3DF-9B98-20A9-D0EB3AA8572E}"/>
          </ac:spMkLst>
        </pc:spChg>
        <pc:spChg chg="add mod">
          <ac:chgData name="Sylvie LEJEUNE" userId="8823c1f8-2503-4ab2-8aed-e0bf3dc10a1a" providerId="ADAL" clId="{55B15C56-CE7D-4FEA-A02D-F6980FB0602A}" dt="2023-12-13T09:06:55.410" v="609" actId="1076"/>
          <ac:spMkLst>
            <pc:docMk/>
            <pc:sldMk cId="1201566104" sldId="263"/>
            <ac:spMk id="3" creationId="{ACE1A25C-6384-C7AD-24FB-AA83EF680D93}"/>
          </ac:spMkLst>
        </pc:spChg>
        <pc:spChg chg="add mod">
          <ac:chgData name="Sylvie LEJEUNE" userId="8823c1f8-2503-4ab2-8aed-e0bf3dc10a1a" providerId="ADAL" clId="{55B15C56-CE7D-4FEA-A02D-F6980FB0602A}" dt="2023-12-13T09:09:08.980" v="647" actId="1076"/>
          <ac:spMkLst>
            <pc:docMk/>
            <pc:sldMk cId="1201566104" sldId="263"/>
            <ac:spMk id="4" creationId="{301F66FA-D73D-8ED9-FC51-60992C99B6EE}"/>
          </ac:spMkLst>
        </pc:spChg>
        <pc:spChg chg="add mod">
          <ac:chgData name="Sylvie LEJEUNE" userId="8823c1f8-2503-4ab2-8aed-e0bf3dc10a1a" providerId="ADAL" clId="{55B15C56-CE7D-4FEA-A02D-F6980FB0602A}" dt="2023-12-13T09:10:42.268" v="677" actId="14100"/>
          <ac:spMkLst>
            <pc:docMk/>
            <pc:sldMk cId="1201566104" sldId="263"/>
            <ac:spMk id="6" creationId="{78B72CAC-AFF0-1705-C68B-F9A87D6D4E2C}"/>
          </ac:spMkLst>
        </pc:spChg>
        <pc:spChg chg="mod">
          <ac:chgData name="Sylvie LEJEUNE" userId="8823c1f8-2503-4ab2-8aed-e0bf3dc10a1a" providerId="ADAL" clId="{55B15C56-CE7D-4FEA-A02D-F6980FB0602A}" dt="2023-12-13T09:11:16.624" v="709" actId="20577"/>
          <ac:spMkLst>
            <pc:docMk/>
            <pc:sldMk cId="1201566104" sldId="263"/>
            <ac:spMk id="8" creationId="{EE4481ED-E6D6-CD47-80A9-253CDF5BAB2A}"/>
          </ac:spMkLst>
        </pc:spChg>
      </pc:sldChg>
      <pc:sldChg chg="delSp modSp mod">
        <pc:chgData name="Sylvie LEJEUNE" userId="8823c1f8-2503-4ab2-8aed-e0bf3dc10a1a" providerId="ADAL" clId="{55B15C56-CE7D-4FEA-A02D-F6980FB0602A}" dt="2023-12-13T09:11:55.907" v="717"/>
        <pc:sldMkLst>
          <pc:docMk/>
          <pc:sldMk cId="315147048" sldId="266"/>
        </pc:sldMkLst>
        <pc:spChg chg="mod">
          <ac:chgData name="Sylvie LEJEUNE" userId="8823c1f8-2503-4ab2-8aed-e0bf3dc10a1a" providerId="ADAL" clId="{55B15C56-CE7D-4FEA-A02D-F6980FB0602A}" dt="2023-12-13T09:11:45.820" v="714" actId="14100"/>
          <ac:spMkLst>
            <pc:docMk/>
            <pc:sldMk cId="315147048" sldId="266"/>
            <ac:spMk id="2" creationId="{88B5A51A-1E4F-FD49-8ABA-CF7CF3D3630C}"/>
          </ac:spMkLst>
        </pc:spChg>
        <pc:spChg chg="mod">
          <ac:chgData name="Sylvie LEJEUNE" userId="8823c1f8-2503-4ab2-8aed-e0bf3dc10a1a" providerId="ADAL" clId="{55B15C56-CE7D-4FEA-A02D-F6980FB0602A}" dt="2023-12-13T09:11:48.797" v="715" actId="1076"/>
          <ac:spMkLst>
            <pc:docMk/>
            <pc:sldMk cId="315147048" sldId="266"/>
            <ac:spMk id="5" creationId="{89E5C255-A777-67B4-178B-2167A9C28535}"/>
          </ac:spMkLst>
        </pc:spChg>
        <pc:spChg chg="mod">
          <ac:chgData name="Sylvie LEJEUNE" userId="8823c1f8-2503-4ab2-8aed-e0bf3dc10a1a" providerId="ADAL" clId="{55B15C56-CE7D-4FEA-A02D-F6980FB0602A}" dt="2023-12-13T09:11:51.662" v="716" actId="1076"/>
          <ac:spMkLst>
            <pc:docMk/>
            <pc:sldMk cId="315147048" sldId="266"/>
            <ac:spMk id="6" creationId="{EE225200-1218-1A94-EA73-C9EB3F18952B}"/>
          </ac:spMkLst>
        </pc:spChg>
        <pc:graphicFrameChg chg="mod">
          <ac:chgData name="Sylvie LEJEUNE" userId="8823c1f8-2503-4ab2-8aed-e0bf3dc10a1a" providerId="ADAL" clId="{55B15C56-CE7D-4FEA-A02D-F6980FB0602A}" dt="2023-12-13T09:11:55.907" v="717"/>
          <ac:graphicFrameMkLst>
            <pc:docMk/>
            <pc:sldMk cId="315147048" sldId="266"/>
            <ac:graphicFrameMk id="1032" creationId="{DB676A75-A0C7-D5FF-DFB5-886A471A08CD}"/>
          </ac:graphicFrameMkLst>
        </pc:graphicFrameChg>
        <pc:picChg chg="del">
          <ac:chgData name="Sylvie LEJEUNE" userId="8823c1f8-2503-4ab2-8aed-e0bf3dc10a1a" providerId="ADAL" clId="{55B15C56-CE7D-4FEA-A02D-F6980FB0602A}" dt="2023-12-11T12:47:43.158" v="556" actId="478"/>
          <ac:picMkLst>
            <pc:docMk/>
            <pc:sldMk cId="315147048" sldId="266"/>
            <ac:picMk id="8" creationId="{B868D2A5-BC5A-D843-1465-A51F4C39BE5B}"/>
          </ac:picMkLst>
        </pc:picChg>
      </pc:sldChg>
      <pc:sldChg chg="addSp delSp modSp mod">
        <pc:chgData name="Sylvie LEJEUNE" userId="8823c1f8-2503-4ab2-8aed-e0bf3dc10a1a" providerId="ADAL" clId="{55B15C56-CE7D-4FEA-A02D-F6980FB0602A}" dt="2023-12-13T09:11:42.016" v="713" actId="1076"/>
        <pc:sldMkLst>
          <pc:docMk/>
          <pc:sldMk cId="189605403" sldId="267"/>
        </pc:sldMkLst>
        <pc:spChg chg="mod">
          <ac:chgData name="Sylvie LEJEUNE" userId="8823c1f8-2503-4ab2-8aed-e0bf3dc10a1a" providerId="ADAL" clId="{55B15C56-CE7D-4FEA-A02D-F6980FB0602A}" dt="2023-12-13T09:11:38.506" v="712" actId="1076"/>
          <ac:spMkLst>
            <pc:docMk/>
            <pc:sldMk cId="189605403" sldId="267"/>
            <ac:spMk id="2" creationId="{0BA1A047-C3DF-9B98-20A9-D0EB3AA8572E}"/>
          </ac:spMkLst>
        </pc:spChg>
        <pc:spChg chg="del mod">
          <ac:chgData name="Sylvie LEJEUNE" userId="8823c1f8-2503-4ab2-8aed-e0bf3dc10a1a" providerId="ADAL" clId="{55B15C56-CE7D-4FEA-A02D-F6980FB0602A}" dt="2023-12-11T12:45:50.079" v="514"/>
          <ac:spMkLst>
            <pc:docMk/>
            <pc:sldMk cId="189605403" sldId="267"/>
            <ac:spMk id="3" creationId="{CDD52C74-FEBC-E79D-7C59-C6B4E96202D1}"/>
          </ac:spMkLst>
        </pc:spChg>
        <pc:spChg chg="del">
          <ac:chgData name="Sylvie LEJEUNE" userId="8823c1f8-2503-4ab2-8aed-e0bf3dc10a1a" providerId="ADAL" clId="{55B15C56-CE7D-4FEA-A02D-F6980FB0602A}" dt="2023-12-11T12:46:09.714" v="518" actId="478"/>
          <ac:spMkLst>
            <pc:docMk/>
            <pc:sldMk cId="189605403" sldId="267"/>
            <ac:spMk id="4" creationId="{B83DBD38-8A3A-7D95-C717-065686E9A874}"/>
          </ac:spMkLst>
        </pc:spChg>
        <pc:spChg chg="del mod">
          <ac:chgData name="Sylvie LEJEUNE" userId="8823c1f8-2503-4ab2-8aed-e0bf3dc10a1a" providerId="ADAL" clId="{55B15C56-CE7D-4FEA-A02D-F6980FB0602A}" dt="2023-12-12T08:20:40.088" v="592" actId="478"/>
          <ac:spMkLst>
            <pc:docMk/>
            <pc:sldMk cId="189605403" sldId="267"/>
            <ac:spMk id="6" creationId="{DB06534B-80B9-88B9-33E5-439E06335A7E}"/>
          </ac:spMkLst>
        </pc:spChg>
        <pc:spChg chg="mod">
          <ac:chgData name="Sylvie LEJEUNE" userId="8823c1f8-2503-4ab2-8aed-e0bf3dc10a1a" providerId="ADAL" clId="{55B15C56-CE7D-4FEA-A02D-F6980FB0602A}" dt="2023-12-13T09:11:42.016" v="713" actId="1076"/>
          <ac:spMkLst>
            <pc:docMk/>
            <pc:sldMk cId="189605403" sldId="267"/>
            <ac:spMk id="8" creationId="{EE4481ED-E6D6-CD47-80A9-253CDF5BAB2A}"/>
          </ac:spMkLst>
        </pc:spChg>
        <pc:spChg chg="mod">
          <ac:chgData name="Sylvie LEJEUNE" userId="8823c1f8-2503-4ab2-8aed-e0bf3dc10a1a" providerId="ADAL" clId="{55B15C56-CE7D-4FEA-A02D-F6980FB0602A}" dt="2023-12-12T08:21:12.709" v="600" actId="1076"/>
          <ac:spMkLst>
            <pc:docMk/>
            <pc:sldMk cId="189605403" sldId="267"/>
            <ac:spMk id="19" creationId="{035AFA93-8807-A588-485B-18CC13107159}"/>
          </ac:spMkLst>
        </pc:spChg>
        <pc:spChg chg="add mod">
          <ac:chgData name="Sylvie LEJEUNE" userId="8823c1f8-2503-4ab2-8aed-e0bf3dc10a1a" providerId="ADAL" clId="{55B15C56-CE7D-4FEA-A02D-F6980FB0602A}" dt="2023-12-12T08:21:10.752" v="599" actId="1076"/>
          <ac:spMkLst>
            <pc:docMk/>
            <pc:sldMk cId="189605403" sldId="267"/>
            <ac:spMk id="20" creationId="{ABA48BF2-FB7E-C883-AA63-60F116A87959}"/>
          </ac:spMkLst>
        </pc:spChg>
        <pc:grpChg chg="del mod">
          <ac:chgData name="Sylvie LEJEUNE" userId="8823c1f8-2503-4ab2-8aed-e0bf3dc10a1a" providerId="ADAL" clId="{55B15C56-CE7D-4FEA-A02D-F6980FB0602A}" dt="2023-12-12T08:20:36.651" v="591" actId="478"/>
          <ac:grpSpMkLst>
            <pc:docMk/>
            <pc:sldMk cId="189605403" sldId="267"/>
            <ac:grpSpMk id="7" creationId="{D77DD6E0-B392-A748-0888-6544FB3B64CD}"/>
          </ac:grpSpMkLst>
        </pc:grpChg>
        <pc:grpChg chg="del">
          <ac:chgData name="Sylvie LEJEUNE" userId="8823c1f8-2503-4ab2-8aed-e0bf3dc10a1a" providerId="ADAL" clId="{55B15C56-CE7D-4FEA-A02D-F6980FB0602A}" dt="2023-12-11T12:46:11.115" v="519" actId="478"/>
          <ac:grpSpMkLst>
            <pc:docMk/>
            <pc:sldMk cId="189605403" sldId="267"/>
            <ac:grpSpMk id="13" creationId="{1124FF69-2BFB-3F54-D916-C9352B921B9C}"/>
          </ac:grpSpMkLst>
        </pc:grpChg>
      </pc:sldChg>
      <pc:sldChg chg="del">
        <pc:chgData name="Sylvie LEJEUNE" userId="8823c1f8-2503-4ab2-8aed-e0bf3dc10a1a" providerId="ADAL" clId="{55B15C56-CE7D-4FEA-A02D-F6980FB0602A}" dt="2023-12-11T12:45:22.887" v="510" actId="2696"/>
        <pc:sldMkLst>
          <pc:docMk/>
          <pc:sldMk cId="2109658320" sldId="26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B65539-439F-4680-A17A-F1F98AA8FABA}" type="doc">
      <dgm:prSet loTypeId="urn:microsoft.com/office/officeart/2005/8/layout/matrix3" loCatId="matrix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BEFAA19B-0AFE-4F52-949D-7D7A4BB3D0A9}">
      <dgm:prSet/>
      <dgm:spPr/>
      <dgm:t>
        <a:bodyPr/>
        <a:lstStyle/>
        <a:p>
          <a:r>
            <a:rPr lang="fr-FR" dirty="0"/>
            <a:t>L’identification du patient (nom, prénom et numéro national).</a:t>
          </a:r>
          <a:endParaRPr lang="en-US" dirty="0"/>
        </a:p>
      </dgm:t>
    </dgm:pt>
    <dgm:pt modelId="{4A478F17-CE10-4EDB-A0D7-8D97B9A8AF34}" type="parTrans" cxnId="{E40F4786-770E-46CF-9815-3E52EDC349A2}">
      <dgm:prSet/>
      <dgm:spPr/>
      <dgm:t>
        <a:bodyPr/>
        <a:lstStyle/>
        <a:p>
          <a:endParaRPr lang="en-US"/>
        </a:p>
      </dgm:t>
    </dgm:pt>
    <dgm:pt modelId="{720C905A-458C-4A30-8B15-17B95A2A1D1B}" type="sibTrans" cxnId="{E40F4786-770E-46CF-9815-3E52EDC349A2}">
      <dgm:prSet/>
      <dgm:spPr/>
      <dgm:t>
        <a:bodyPr/>
        <a:lstStyle/>
        <a:p>
          <a:endParaRPr lang="en-US"/>
        </a:p>
      </dgm:t>
    </dgm:pt>
    <dgm:pt modelId="{029DBB0D-3D1F-46A8-8A19-922445347590}">
      <dgm:prSet/>
      <dgm:spPr/>
      <dgm:t>
        <a:bodyPr/>
        <a:lstStyle/>
        <a:p>
          <a:r>
            <a:rPr lang="fr-FR" dirty="0"/>
            <a:t>La date de début </a:t>
          </a:r>
          <a:r>
            <a:rPr lang="fr-FR" u="sng" dirty="0"/>
            <a:t>et de fin </a:t>
          </a:r>
          <a:r>
            <a:rPr lang="fr-FR" dirty="0"/>
            <a:t>de l’incapacité de travail.</a:t>
          </a:r>
          <a:endParaRPr lang="en-US" dirty="0"/>
        </a:p>
      </dgm:t>
    </dgm:pt>
    <dgm:pt modelId="{8E5FB0E2-CCE8-4523-9458-0EEC88855838}" type="parTrans" cxnId="{14592DC0-FEF2-4329-A6FF-CFC9F1B93CEB}">
      <dgm:prSet/>
      <dgm:spPr/>
      <dgm:t>
        <a:bodyPr/>
        <a:lstStyle/>
        <a:p>
          <a:endParaRPr lang="en-US"/>
        </a:p>
      </dgm:t>
    </dgm:pt>
    <dgm:pt modelId="{79291488-63D0-4A98-B25C-ED09AE8A235E}" type="sibTrans" cxnId="{14592DC0-FEF2-4329-A6FF-CFC9F1B93CEB}">
      <dgm:prSet/>
      <dgm:spPr/>
      <dgm:t>
        <a:bodyPr/>
        <a:lstStyle/>
        <a:p>
          <a:endParaRPr lang="en-US"/>
        </a:p>
      </dgm:t>
    </dgm:pt>
    <dgm:pt modelId="{30E490DC-3F3A-449C-90B9-E6DFC7E26423}">
      <dgm:prSet/>
      <dgm:spPr/>
      <dgm:t>
        <a:bodyPr/>
        <a:lstStyle/>
        <a:p>
          <a:r>
            <a: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diagnostic </a:t>
          </a:r>
          <a:r>
            <a:rPr lang="fr-FR" dirty="0"/>
            <a:t>(</a:t>
          </a:r>
          <a:r>
            <a:rPr lang="fr-FR" b="1" dirty="0"/>
            <a:t>«</a:t>
          </a:r>
          <a:r>
            <a:rPr lang="fr-FR" dirty="0"/>
            <a:t> </a:t>
          </a:r>
          <a:r>
            <a:rPr lang="fr-FR" b="1" dirty="0"/>
            <a:t>Maladie » n’est pas suffisant</a:t>
          </a:r>
          <a:r>
            <a:rPr lang="fr-FR" dirty="0"/>
            <a:t>)</a:t>
          </a:r>
          <a:endParaRPr lang="en-US" dirty="0"/>
        </a:p>
      </dgm:t>
    </dgm:pt>
    <dgm:pt modelId="{D475F079-063A-457A-8711-AF4249F54B38}" type="parTrans" cxnId="{3803856C-449C-44A4-88C4-3E93D36093C6}">
      <dgm:prSet/>
      <dgm:spPr/>
      <dgm:t>
        <a:bodyPr/>
        <a:lstStyle/>
        <a:p>
          <a:endParaRPr lang="en-US"/>
        </a:p>
      </dgm:t>
    </dgm:pt>
    <dgm:pt modelId="{A0BE2214-2DB1-430E-9445-661CB91BFAFA}" type="sibTrans" cxnId="{3803856C-449C-44A4-88C4-3E93D36093C6}">
      <dgm:prSet/>
      <dgm:spPr/>
      <dgm:t>
        <a:bodyPr/>
        <a:lstStyle/>
        <a:p>
          <a:endParaRPr lang="en-US"/>
        </a:p>
      </dgm:t>
    </dgm:pt>
    <dgm:pt modelId="{F342B315-784D-4ACB-97C8-43D31FE941D2}">
      <dgm:prSet/>
      <dgm:spPr/>
      <dgm:t>
        <a:bodyPr/>
        <a:lstStyle/>
        <a:p>
          <a:r>
            <a:rPr lang="fr-FR" dirty="0"/>
            <a:t>La signature, la date de signature et le cachet du médecin.</a:t>
          </a:r>
          <a:endParaRPr lang="en-US" dirty="0"/>
        </a:p>
      </dgm:t>
    </dgm:pt>
    <dgm:pt modelId="{9E111F42-D703-4F2C-BA43-F376C25CC309}" type="parTrans" cxnId="{F06C5E92-C08D-49FA-8ABD-150246133596}">
      <dgm:prSet/>
      <dgm:spPr/>
      <dgm:t>
        <a:bodyPr/>
        <a:lstStyle/>
        <a:p>
          <a:endParaRPr lang="en-US"/>
        </a:p>
      </dgm:t>
    </dgm:pt>
    <dgm:pt modelId="{20984A51-13D7-4413-B7C4-12E304A64A0E}" type="sibTrans" cxnId="{F06C5E92-C08D-49FA-8ABD-150246133596}">
      <dgm:prSet/>
      <dgm:spPr/>
      <dgm:t>
        <a:bodyPr/>
        <a:lstStyle/>
        <a:p>
          <a:endParaRPr lang="en-US"/>
        </a:p>
      </dgm:t>
    </dgm:pt>
    <dgm:pt modelId="{37CBB268-3D62-48D5-BA98-8806012B2165}" type="pres">
      <dgm:prSet presAssocID="{44B65539-439F-4680-A17A-F1F98AA8FABA}" presName="matrix" presStyleCnt="0">
        <dgm:presLayoutVars>
          <dgm:chMax val="1"/>
          <dgm:dir/>
          <dgm:resizeHandles val="exact"/>
        </dgm:presLayoutVars>
      </dgm:prSet>
      <dgm:spPr/>
    </dgm:pt>
    <dgm:pt modelId="{65E1AE2F-E7C4-48D4-B266-7713ED682007}" type="pres">
      <dgm:prSet presAssocID="{44B65539-439F-4680-A17A-F1F98AA8FABA}" presName="diamond" presStyleLbl="bgShp" presStyleIdx="0" presStyleCnt="1"/>
      <dgm:spPr/>
    </dgm:pt>
    <dgm:pt modelId="{55376F9A-DE06-4DE8-8581-52857CF36BE0}" type="pres">
      <dgm:prSet presAssocID="{44B65539-439F-4680-A17A-F1F98AA8FABA}" presName="quad1" presStyleLbl="node1" presStyleIdx="0" presStyleCnt="4" custScaleX="111661" custScaleY="116786" custLinFactNeighborX="-7794" custLinFactNeighborY="-5232">
        <dgm:presLayoutVars>
          <dgm:chMax val="0"/>
          <dgm:chPref val="0"/>
          <dgm:bulletEnabled val="1"/>
        </dgm:presLayoutVars>
      </dgm:prSet>
      <dgm:spPr/>
    </dgm:pt>
    <dgm:pt modelId="{E618572A-FC64-4ABE-ABA8-19F486C0D6C9}" type="pres">
      <dgm:prSet presAssocID="{44B65539-439F-4680-A17A-F1F98AA8FABA}" presName="quad2" presStyleLbl="node1" presStyleIdx="1" presStyleCnt="4" custScaleX="119177" custScaleY="115494" custLinFactNeighborX="3314" custLinFactNeighborY="-5232">
        <dgm:presLayoutVars>
          <dgm:chMax val="0"/>
          <dgm:chPref val="0"/>
          <dgm:bulletEnabled val="1"/>
        </dgm:presLayoutVars>
      </dgm:prSet>
      <dgm:spPr/>
    </dgm:pt>
    <dgm:pt modelId="{0705149E-0FC1-408E-AD95-BCFD03EA574C}" type="pres">
      <dgm:prSet presAssocID="{44B65539-439F-4680-A17A-F1F98AA8FABA}" presName="quad3" presStyleLbl="node1" presStyleIdx="2" presStyleCnt="4" custScaleX="110829" custScaleY="106137" custLinFactNeighborX="-9322" custLinFactNeighborY="-75">
        <dgm:presLayoutVars>
          <dgm:chMax val="0"/>
          <dgm:chPref val="0"/>
          <dgm:bulletEnabled val="1"/>
        </dgm:presLayoutVars>
      </dgm:prSet>
      <dgm:spPr/>
    </dgm:pt>
    <dgm:pt modelId="{902A865B-2193-4458-A1DF-AA1EF4E22F4F}" type="pres">
      <dgm:prSet presAssocID="{44B65539-439F-4680-A17A-F1F98AA8FABA}" presName="quad4" presStyleLbl="node1" presStyleIdx="3" presStyleCnt="4" custScaleX="117081" custScaleY="105448" custLinFactNeighborX="7884" custLinFactNeighborY="610">
        <dgm:presLayoutVars>
          <dgm:chMax val="0"/>
          <dgm:chPref val="0"/>
          <dgm:bulletEnabled val="1"/>
        </dgm:presLayoutVars>
      </dgm:prSet>
      <dgm:spPr/>
    </dgm:pt>
  </dgm:ptLst>
  <dgm:cxnLst>
    <dgm:cxn modelId="{B758621F-4970-48AA-B79C-50329FC13604}" type="presOf" srcId="{BEFAA19B-0AFE-4F52-949D-7D7A4BB3D0A9}" destId="{55376F9A-DE06-4DE8-8581-52857CF36BE0}" srcOrd="0" destOrd="0" presId="urn:microsoft.com/office/officeart/2005/8/layout/matrix3"/>
    <dgm:cxn modelId="{9DF00E2B-F77F-4FEE-8829-1843A86ABA6A}" type="presOf" srcId="{30E490DC-3F3A-449C-90B9-E6DFC7E26423}" destId="{0705149E-0FC1-408E-AD95-BCFD03EA574C}" srcOrd="0" destOrd="0" presId="urn:microsoft.com/office/officeart/2005/8/layout/matrix3"/>
    <dgm:cxn modelId="{3803856C-449C-44A4-88C4-3E93D36093C6}" srcId="{44B65539-439F-4680-A17A-F1F98AA8FABA}" destId="{30E490DC-3F3A-449C-90B9-E6DFC7E26423}" srcOrd="2" destOrd="0" parTransId="{D475F079-063A-457A-8711-AF4249F54B38}" sibTransId="{A0BE2214-2DB1-430E-9445-661CB91BFAFA}"/>
    <dgm:cxn modelId="{E40F4786-770E-46CF-9815-3E52EDC349A2}" srcId="{44B65539-439F-4680-A17A-F1F98AA8FABA}" destId="{BEFAA19B-0AFE-4F52-949D-7D7A4BB3D0A9}" srcOrd="0" destOrd="0" parTransId="{4A478F17-CE10-4EDB-A0D7-8D97B9A8AF34}" sibTransId="{720C905A-458C-4A30-8B15-17B95A2A1D1B}"/>
    <dgm:cxn modelId="{F4BF4388-06F2-4F5A-810F-E6586E93E0BC}" type="presOf" srcId="{F342B315-784D-4ACB-97C8-43D31FE941D2}" destId="{902A865B-2193-4458-A1DF-AA1EF4E22F4F}" srcOrd="0" destOrd="0" presId="urn:microsoft.com/office/officeart/2005/8/layout/matrix3"/>
    <dgm:cxn modelId="{F06C5E92-C08D-49FA-8ABD-150246133596}" srcId="{44B65539-439F-4680-A17A-F1F98AA8FABA}" destId="{F342B315-784D-4ACB-97C8-43D31FE941D2}" srcOrd="3" destOrd="0" parTransId="{9E111F42-D703-4F2C-BA43-F376C25CC309}" sibTransId="{20984A51-13D7-4413-B7C4-12E304A64A0E}"/>
    <dgm:cxn modelId="{308E6595-BD18-4EEB-B2E5-9B7C32184E82}" type="presOf" srcId="{44B65539-439F-4680-A17A-F1F98AA8FABA}" destId="{37CBB268-3D62-48D5-BA98-8806012B2165}" srcOrd="0" destOrd="0" presId="urn:microsoft.com/office/officeart/2005/8/layout/matrix3"/>
    <dgm:cxn modelId="{11804A98-FD4D-4515-B09A-541036E4CC2F}" type="presOf" srcId="{029DBB0D-3D1F-46A8-8A19-922445347590}" destId="{E618572A-FC64-4ABE-ABA8-19F486C0D6C9}" srcOrd="0" destOrd="0" presId="urn:microsoft.com/office/officeart/2005/8/layout/matrix3"/>
    <dgm:cxn modelId="{14592DC0-FEF2-4329-A6FF-CFC9F1B93CEB}" srcId="{44B65539-439F-4680-A17A-F1F98AA8FABA}" destId="{029DBB0D-3D1F-46A8-8A19-922445347590}" srcOrd="1" destOrd="0" parTransId="{8E5FB0E2-CCE8-4523-9458-0EEC88855838}" sibTransId="{79291488-63D0-4A98-B25C-ED09AE8A235E}"/>
    <dgm:cxn modelId="{D50B5156-02BA-48B4-AEB4-3FA59C344D7B}" type="presParOf" srcId="{37CBB268-3D62-48D5-BA98-8806012B2165}" destId="{65E1AE2F-E7C4-48D4-B266-7713ED682007}" srcOrd="0" destOrd="0" presId="urn:microsoft.com/office/officeart/2005/8/layout/matrix3"/>
    <dgm:cxn modelId="{72F67B20-6921-40E1-957B-FDDF44EA30DB}" type="presParOf" srcId="{37CBB268-3D62-48D5-BA98-8806012B2165}" destId="{55376F9A-DE06-4DE8-8581-52857CF36BE0}" srcOrd="1" destOrd="0" presId="urn:microsoft.com/office/officeart/2005/8/layout/matrix3"/>
    <dgm:cxn modelId="{5F820268-FAA3-4F94-9F6E-A264DD2EF0CC}" type="presParOf" srcId="{37CBB268-3D62-48D5-BA98-8806012B2165}" destId="{E618572A-FC64-4ABE-ABA8-19F486C0D6C9}" srcOrd="2" destOrd="0" presId="urn:microsoft.com/office/officeart/2005/8/layout/matrix3"/>
    <dgm:cxn modelId="{29FE2A3E-37D7-43B7-B63F-48245BE11AC2}" type="presParOf" srcId="{37CBB268-3D62-48D5-BA98-8806012B2165}" destId="{0705149E-0FC1-408E-AD95-BCFD03EA574C}" srcOrd="3" destOrd="0" presId="urn:microsoft.com/office/officeart/2005/8/layout/matrix3"/>
    <dgm:cxn modelId="{4A29ADAB-4F7E-45DB-9D40-BB7F7E4F491E}" type="presParOf" srcId="{37CBB268-3D62-48D5-BA98-8806012B2165}" destId="{902A865B-2193-4458-A1DF-AA1EF4E22F4F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E1AE2F-E7C4-48D4-B266-7713ED682007}">
      <dsp:nvSpPr>
        <dsp:cNvPr id="0" name=""/>
        <dsp:cNvSpPr/>
      </dsp:nvSpPr>
      <dsp:spPr>
        <a:xfrm>
          <a:off x="1274250" y="0"/>
          <a:ext cx="3849625" cy="3849625"/>
        </a:xfrm>
        <a:prstGeom prst="diamond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tint val="4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55376F9A-DE06-4DE8-8581-52857CF36BE0}">
      <dsp:nvSpPr>
        <dsp:cNvPr id="0" name=""/>
        <dsp:cNvSpPr/>
      </dsp:nvSpPr>
      <dsp:spPr>
        <a:xfrm>
          <a:off x="1435412" y="161154"/>
          <a:ext cx="1676426" cy="175337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L’identification du patient (nom, prénom et numéro national).</a:t>
          </a:r>
          <a:endParaRPr lang="en-US" sz="1700" kern="1200" dirty="0"/>
        </a:p>
      </dsp:txBody>
      <dsp:txXfrm>
        <a:off x="1517248" y="242990"/>
        <a:ext cx="1512754" cy="1589698"/>
      </dsp:txXfrm>
    </dsp:sp>
    <dsp:sp modelId="{E618572A-FC64-4ABE-ABA8-19F486C0D6C9}">
      <dsp:nvSpPr>
        <dsp:cNvPr id="0" name=""/>
        <dsp:cNvSpPr/>
      </dsp:nvSpPr>
      <dsp:spPr>
        <a:xfrm>
          <a:off x="3162604" y="170853"/>
          <a:ext cx="1789268" cy="173397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date de début </a:t>
          </a:r>
          <a:r>
            <a:rPr lang="fr-FR" sz="1700" u="sng" kern="1200" dirty="0"/>
            <a:t>et de fin </a:t>
          </a:r>
          <a:r>
            <a:rPr lang="fr-FR" sz="1700" kern="1200" dirty="0"/>
            <a:t>de l’incapacité de travail.</a:t>
          </a:r>
          <a:endParaRPr lang="en-US" sz="1700" kern="1200" dirty="0"/>
        </a:p>
      </dsp:txBody>
      <dsp:txXfrm>
        <a:off x="3247250" y="255499"/>
        <a:ext cx="1619976" cy="1564681"/>
      </dsp:txXfrm>
    </dsp:sp>
    <dsp:sp modelId="{0705149E-0FC1-408E-AD95-BCFD03EA574C}">
      <dsp:nvSpPr>
        <dsp:cNvPr id="0" name=""/>
        <dsp:cNvSpPr/>
      </dsp:nvSpPr>
      <dsp:spPr>
        <a:xfrm>
          <a:off x="1418717" y="1935361"/>
          <a:ext cx="1663935" cy="159349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Le diagnostic </a:t>
          </a:r>
          <a:r>
            <a:rPr lang="fr-FR" sz="1700" kern="1200" dirty="0"/>
            <a:t>(</a:t>
          </a:r>
          <a:r>
            <a:rPr lang="fr-FR" sz="1700" b="1" kern="1200" dirty="0"/>
            <a:t>«</a:t>
          </a:r>
          <a:r>
            <a:rPr lang="fr-FR" sz="1700" kern="1200" dirty="0"/>
            <a:t> </a:t>
          </a:r>
          <a:r>
            <a:rPr lang="fr-FR" sz="1700" b="1" kern="1200" dirty="0"/>
            <a:t>Maladie » n’est pas suffisant</a:t>
          </a:r>
          <a:r>
            <a:rPr lang="fr-FR" sz="1700" kern="1200" dirty="0"/>
            <a:t>)</a:t>
          </a:r>
          <a:endParaRPr lang="en-US" sz="1700" kern="1200" dirty="0"/>
        </a:p>
      </dsp:txBody>
      <dsp:txXfrm>
        <a:off x="1496505" y="2013149"/>
        <a:ext cx="1508359" cy="1437915"/>
      </dsp:txXfrm>
    </dsp:sp>
    <dsp:sp modelId="{902A865B-2193-4458-A1DF-AA1EF4E22F4F}">
      <dsp:nvSpPr>
        <dsp:cNvPr id="0" name=""/>
        <dsp:cNvSpPr/>
      </dsp:nvSpPr>
      <dsp:spPr>
        <a:xfrm>
          <a:off x="3246950" y="1950818"/>
          <a:ext cx="1757799" cy="15831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700" kern="1200" dirty="0"/>
            <a:t>La signature, la date de signature et le cachet du médecin.</a:t>
          </a:r>
          <a:endParaRPr lang="en-US" sz="1700" kern="1200" dirty="0"/>
        </a:p>
      </dsp:txBody>
      <dsp:txXfrm>
        <a:off x="3324233" y="2028101"/>
        <a:ext cx="1603233" cy="1428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1F869-CA9F-443B-8748-59AEC04417A5}" type="datetimeFigureOut">
              <a:rPr lang="fr-BE" smtClean="0"/>
              <a:t>14-12-23</a:t>
            </a:fld>
            <a:endParaRPr lang="fr-BE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52AF1-D6E9-497E-A7E9-7A5D9FCE5382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07269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A3A98B-2925-A483-6B9C-7CAAF51C4F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03215FD-9F35-7E0A-EC1C-460EBF836D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D21147F-7A84-51D2-CC37-FA61E6F12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E794B-2E0D-43BF-970B-AFF8CD69C51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A3A839-A1D3-F6EF-44EE-10677229D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93F180-7166-A721-CB75-93E2BA29E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46983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8251-9398-D16C-03AD-8BA91A2E9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ECA08D5-E729-2D9D-253C-1BD98E37E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BDE3EBE-524C-B6E3-1C94-80276F7AF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25EED-1D37-4153-9522-150542349B7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9EC1698-B21B-51DB-B269-0EC97D9D9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DE3C64-0B8A-7569-9602-EE78A8112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87152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E64D887-ED9E-A9B1-1685-D40D1CBFA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A032D1-F36F-8CEB-C329-9DDEC98B9E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1EAFA5-C44A-C4A4-9DDB-09A3E784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7B262-9870-4532-B1BF-FDE52BF41F48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3B72C9-0A1E-0E4E-3F9E-700F92F69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87D1DA-F202-BE51-B9FA-7E7CDAB0D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9414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4FAF31-4F71-2CC1-F233-9F561E2F4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4DCBF1-45E0-CA50-53A7-22CEE3AA4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2A9DB6-0D5C-679B-A14E-89D0C8239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26CB0-A91C-4D1F-86C0-B41E036D824A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9390DD1-BF9C-37B2-6068-77EA1CDF2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EB5ADF3-2D31-DF32-4F55-51EACE317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3099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CD36C5-B040-42E7-C640-EC1D3788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5F267B-85D4-BD6F-6DCB-70901A2D5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CD25B2-232B-8349-2B1E-4722F5524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48B69-259A-431E-8FBC-C31D1144683E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3E77B45-917F-2082-C232-FAA054F84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AFBDD4-DB72-58AF-2C5E-F51BFBD20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004649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3EABDF-8348-12D6-64AE-5EFDB47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656566-EA44-4D69-044B-0D7A4BCC65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B829EB-00A9-019D-6E48-D0C191673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2F6D0E-1D24-8AF4-090E-CEF24BB87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AA357-8B96-4DC5-80AF-2903946C2E36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47AEC4-F422-DCC4-4628-255386084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594B67-CDB8-F271-4C7B-4751064C0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97795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7DC0C8-B3AD-C20A-71C6-CD55558FC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445C132-B0D0-8B1D-C298-896A87B76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B163C6-A869-4A6B-01DB-852F6E583D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0966EA8-B55A-F110-DC54-10C63088C0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4F41C33-2F32-D3BA-601E-DAC98471A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BBE62D9-B6D2-742A-4BD5-C74399095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14BA4-006A-4185-9EB9-7C66FE3B7AA1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EB6C126-3F76-8F58-0F7C-CB4571CF9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670CA4-50AA-212B-580D-03870D248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32637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A219F3-670D-B118-AC28-90E252E6D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4ED475E-DB98-C640-3767-58AF0DC8A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F982-6C8C-40FA-B9A4-F474B45EC512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F022E6-DDEE-A402-35DE-059FFF41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3769B97-74DE-98B1-1270-30024AC14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493756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29BDEB4-E406-EA47-2BCF-4AFE3D086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5801-3924-44E0-83B7-B2454E5E22F0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E348D63-45D6-30B3-276E-105BCD5C0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2EDF1C7-E91B-D6ED-68B4-B7F7AECE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723901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7D03BC-9D00-1A53-0C39-95F187108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11EA984-C144-3AAC-DC40-168525F54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00CDCE9-1D38-586C-48C7-0862F72D86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32B16-B9A2-3BF6-BF00-36F285F93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2CDC-2725-49EE-9F16-E92CC6CCC3D7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3ECB11-9B78-7CAD-3C98-BF18D3E57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A8983D-54B1-7B4E-634B-A996D25C5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92526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7B21BA-EEA2-0FD9-72E6-7644BAB81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3F39C5-05E4-3539-0040-1F4D9D6539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CC6CAF8-A957-D9CB-3941-6619737DD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AD237C4-1EA1-6801-748A-2B8CA197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4ECC8-3A44-4BB6-BF0F-1B9405855A3F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D8A26AB-C499-2780-01AE-5249FE5C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C2F7A0-472A-B350-293B-19B219422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532587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F2EF06-661C-44BD-B701-6681859A2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9E39FB-BBED-C2BB-9827-674D90D1C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CEBD6D-674F-57D9-60BA-9AA329FAE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9C4F-3462-421A-BC0B-CF0D953E8463}" type="datetime6">
              <a:rPr lang="fr-BE" smtClean="0"/>
              <a:t>décembre 23</a:t>
            </a:fld>
            <a:endParaRPr lang="fr-BE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9D36E6-1A1E-3909-8789-888F4C181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/>
              <a:t>© SOS BURNOUT BELGIQUE                 </a:t>
            </a:r>
            <a:endParaRPr lang="fr-BE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50AB04-9E0B-F357-7C5B-2F95B2991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63F82-CBC7-4857-AA84-F0F7BDA99637}" type="slidenum">
              <a:rPr lang="fr-BE" smtClean="0"/>
              <a:t>‹N°›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09703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nem.be/citoyens/chomage-complet/quelles-sont-vos-obligations-comme-chomeur-complet-indemnise-/quelles-formalites-devez-vous-accomplir-pendant-votre-chomage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inami.fgov.be/fr/themes/incapacite-travail/Pages/default.aspx#Les_diff%C3%A9rents_r%C3%A9gimes_d_indemnit%C3%A9s_d_incapacit%C3%A9_de_travai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4D948BA-5269-1DAC-1264-5A94BFC6D3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160230" cy="3566160"/>
          </a:xfrm>
        </p:spPr>
        <p:txBody>
          <a:bodyPr anchor="b">
            <a:normAutofit/>
          </a:bodyPr>
          <a:lstStyle/>
          <a:p>
            <a:pPr algn="l"/>
            <a:r>
              <a:rPr lang="fr-BE" sz="4800" dirty="0"/>
              <a:t>La déclaration d’incapacité de travail du demandeur d’emploi</a:t>
            </a:r>
          </a:p>
        </p:txBody>
      </p:sp>
      <p:pic>
        <p:nvPicPr>
          <p:cNvPr id="1026" name="Picture 2" descr="Gratuit Photos gratuites de aider, arrière-plan blanc, au-dessus de la tête Photos">
            <a:extLst>
              <a:ext uri="{FF2B5EF4-FFF2-40B4-BE49-F238E27FC236}">
                <a16:creationId xmlns:a16="http://schemas.microsoft.com/office/drawing/2014/main" id="{11F297B4-27C5-C774-B067-0D157CA8B5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" r="-1" b="-1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9B7F1A1-D22B-15E9-E2FB-DFA7FFDD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82146103-E2C9-46F7-ABE2-EC7D84DB2563}" type="datetime6">
              <a:rPr lang="fr-BE" smtClean="0">
                <a:solidFill>
                  <a:srgbClr val="FFFFFF"/>
                </a:solidFill>
              </a:rPr>
              <a:t>décembre 23</a:t>
            </a:fld>
            <a:endParaRPr lang="fr-BE" dirty="0">
              <a:solidFill>
                <a:srgbClr val="FFFFFF"/>
              </a:solidFill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E06A43F-1B26-EA1A-F3B6-8CF4CCF46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© SOS BURNOUT BELGIQUE                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13398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3798673-E0FC-6E85-DCE6-B1AB55804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4425" y="2010417"/>
            <a:ext cx="9710054" cy="2764028"/>
          </a:xfrm>
        </p:spPr>
        <p:txBody>
          <a:bodyPr anchor="ctr">
            <a:normAutofit/>
          </a:bodyPr>
          <a:lstStyle/>
          <a:p>
            <a:r>
              <a:rPr lang="fr-BE" sz="3400" dirty="0"/>
              <a:t>En plus de prévenir </a:t>
            </a:r>
            <a:r>
              <a:rPr lang="fr-BE" sz="3400" b="1" dirty="0">
                <a:solidFill>
                  <a:schemeClr val="accent2">
                    <a:lumMod val="75000"/>
                  </a:schemeClr>
                </a:solidFill>
              </a:rPr>
              <a:t>votre organisme de paiement</a:t>
            </a:r>
            <a:r>
              <a:rPr lang="fr-BE" sz="3400" dirty="0"/>
              <a:t>, vous devez prévenir</a:t>
            </a:r>
            <a:r>
              <a:rPr lang="fr-BE" sz="3400" b="1" dirty="0">
                <a:solidFill>
                  <a:schemeClr val="accent2"/>
                </a:solidFill>
              </a:rPr>
              <a:t> </a:t>
            </a:r>
            <a:r>
              <a:rPr lang="fr-BE" sz="3400" b="1" dirty="0">
                <a:solidFill>
                  <a:schemeClr val="accent2">
                    <a:lumMod val="75000"/>
                  </a:schemeClr>
                </a:solidFill>
              </a:rPr>
              <a:t>votre mutualité </a:t>
            </a:r>
            <a:r>
              <a:rPr lang="fr-BE" sz="3400" dirty="0"/>
              <a:t>de votre incapacité de travail</a:t>
            </a:r>
            <a:br>
              <a:rPr lang="fr-BE" sz="3400" dirty="0"/>
            </a:br>
            <a:endParaRPr lang="fr-BE" sz="3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8B789C6-3EAE-3FA7-9EEE-A758BF936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SOS BURNOUT BELGIQUE                 </a:t>
            </a:r>
            <a:endParaRPr lang="fr-BE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22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A1A047-C3DF-9B98-20A9-D0EB3AA8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782" y="1058863"/>
            <a:ext cx="6737386" cy="1190902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200" dirty="0" err="1"/>
              <a:t>Prévenir</a:t>
            </a:r>
            <a:r>
              <a:rPr lang="en-US" sz="4200" dirty="0"/>
              <a:t> </a:t>
            </a:r>
            <a:r>
              <a:rPr lang="en-US" sz="4200" dirty="0" err="1"/>
              <a:t>votre</a:t>
            </a:r>
            <a:r>
              <a:rPr lang="en-US" sz="4200" dirty="0"/>
              <a:t> </a:t>
            </a:r>
            <a:r>
              <a:rPr lang="en-US" sz="4200" dirty="0" err="1"/>
              <a:t>caisse</a:t>
            </a:r>
            <a:r>
              <a:rPr lang="en-US" sz="4200" dirty="0"/>
              <a:t> de </a:t>
            </a:r>
            <a:r>
              <a:rPr lang="en-US" sz="4200" dirty="0" err="1"/>
              <a:t>paiement</a:t>
            </a:r>
            <a:endParaRPr lang="en-US" sz="4200" dirty="0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4481ED-E6D6-CD47-80A9-253CDF5BAB2A}"/>
              </a:ext>
            </a:extLst>
          </p:cNvPr>
          <p:cNvSpPr txBox="1"/>
          <p:nvPr/>
        </p:nvSpPr>
        <p:spPr>
          <a:xfrm>
            <a:off x="640080" y="2872898"/>
            <a:ext cx="6395202" cy="348345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2F3A48"/>
                </a:solidFill>
                <a:latin typeface="Comic "/>
              </a:rPr>
              <a:t>Prévenez</a:t>
            </a:r>
            <a:r>
              <a:rPr lang="en-US" sz="2400" dirty="0">
                <a:solidFill>
                  <a:srgbClr val="2F3A48"/>
                </a:solidFill>
                <a:latin typeface="Comic "/>
              </a:rPr>
              <a:t> </a:t>
            </a:r>
            <a:r>
              <a:rPr lang="en-US" sz="2400" dirty="0" err="1">
                <a:solidFill>
                  <a:srgbClr val="2F3A48"/>
                </a:solidFill>
                <a:latin typeface="Comic "/>
              </a:rPr>
              <a:t>votre</a:t>
            </a:r>
            <a:r>
              <a:rPr lang="en-US" sz="2400" dirty="0">
                <a:solidFill>
                  <a:srgbClr val="2F3A48"/>
                </a:solidFill>
                <a:latin typeface="Comic "/>
              </a:rPr>
              <a:t> </a:t>
            </a:r>
            <a:r>
              <a:rPr lang="fr-FR" sz="2400" dirty="0">
                <a:solidFill>
                  <a:srgbClr val="2F3A48"/>
                </a:solidFill>
                <a:latin typeface="Comic "/>
              </a:rPr>
              <a:t>organisme de paiement (CAPAC CGSLB, CSC, FGTB) via votre carte de contrôle chômage mensuelle.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2400" dirty="0">
              <a:solidFill>
                <a:srgbClr val="2F3A48"/>
              </a:solidFill>
              <a:latin typeface="Comic 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fr-FR" sz="2400" dirty="0">
              <a:solidFill>
                <a:srgbClr val="2F3A48"/>
              </a:solidFill>
              <a:latin typeface="Comic 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F3A48"/>
              </a:solidFill>
              <a:latin typeface="Comic 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F3A48"/>
                </a:solidFill>
                <a:latin typeface="Comic "/>
              </a:rPr>
              <a:t>A </a:t>
            </a:r>
            <a:r>
              <a:rPr lang="en-US" sz="2400" dirty="0" err="1">
                <a:solidFill>
                  <a:srgbClr val="2F3A48"/>
                </a:solidFill>
                <a:latin typeface="Comic "/>
              </a:rPr>
              <a:t>toute</a:t>
            </a:r>
            <a:r>
              <a:rPr lang="en-US" sz="2400" dirty="0">
                <a:solidFill>
                  <a:srgbClr val="2F3A48"/>
                </a:solidFill>
                <a:latin typeface="Comic "/>
              </a:rPr>
              <a:t> fin utile, </a:t>
            </a:r>
            <a:r>
              <a:rPr lang="en-US" sz="2400" dirty="0" err="1">
                <a:solidFill>
                  <a:srgbClr val="2F3A48"/>
                </a:solidFill>
                <a:latin typeface="Comic "/>
              </a:rPr>
              <a:t>prévenez</a:t>
            </a:r>
            <a:r>
              <a:rPr lang="en-US" sz="2400" dirty="0">
                <a:solidFill>
                  <a:srgbClr val="2F3A48"/>
                </a:solidFill>
                <a:latin typeface="Comic "/>
              </a:rPr>
              <a:t> </a:t>
            </a:r>
            <a:r>
              <a:rPr lang="en-US" sz="2400" dirty="0" err="1">
                <a:solidFill>
                  <a:srgbClr val="2F3A48"/>
                </a:solidFill>
                <a:latin typeface="Comic "/>
              </a:rPr>
              <a:t>également</a:t>
            </a:r>
            <a:r>
              <a:rPr lang="en-US" sz="2400" dirty="0">
                <a:solidFill>
                  <a:srgbClr val="2F3A48"/>
                </a:solidFill>
                <a:latin typeface="Comic "/>
              </a:rPr>
              <a:t> </a:t>
            </a:r>
            <a:r>
              <a:rPr lang="en-US" sz="2400" dirty="0" err="1">
                <a:solidFill>
                  <a:srgbClr val="2F3A48"/>
                </a:solidFill>
                <a:latin typeface="Comic "/>
              </a:rPr>
              <a:t>votre</a:t>
            </a:r>
            <a:r>
              <a:rPr lang="en-US" sz="2400" dirty="0">
                <a:solidFill>
                  <a:srgbClr val="2F3A48"/>
                </a:solidFill>
                <a:latin typeface="Comic "/>
              </a:rPr>
              <a:t> </a:t>
            </a:r>
            <a:r>
              <a:rPr lang="en-US" sz="2400" dirty="0" err="1">
                <a:solidFill>
                  <a:srgbClr val="2F3A48"/>
                </a:solidFill>
                <a:latin typeface="Comic "/>
              </a:rPr>
              <a:t>conseiller</a:t>
            </a:r>
            <a:r>
              <a:rPr lang="en-US" sz="2400" dirty="0">
                <a:solidFill>
                  <a:srgbClr val="2F3A48"/>
                </a:solidFill>
                <a:latin typeface="Comic "/>
              </a:rPr>
              <a:t> au FOREM </a:t>
            </a:r>
            <a:r>
              <a:rPr lang="fr-FR" sz="2400" dirty="0">
                <a:solidFill>
                  <a:srgbClr val="2F3A48"/>
                </a:solidFill>
                <a:latin typeface="Comic "/>
              </a:rPr>
              <a:t>dès que votre médecin vous déclare en incapacité de travail.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2F3A48"/>
              </a:solidFill>
              <a:latin typeface="Comic 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</p:txBody>
      </p:sp>
      <p:pic>
        <p:nvPicPr>
          <p:cNvPr id="11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D91C3DF7-3E77-0673-6F4A-81D4B42B89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47" r="-1" b="22604"/>
          <a:stretch/>
        </p:blipFill>
        <p:spPr bwMode="auto">
          <a:xfrm>
            <a:off x="7259216" y="10"/>
            <a:ext cx="4932784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267BF9-88DF-1D1D-9BF3-F2C4AD5B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E1A25C-6384-C7AD-24FB-AA83EF680D93}"/>
              </a:ext>
            </a:extLst>
          </p:cNvPr>
          <p:cNvSpPr/>
          <p:nvPr/>
        </p:nvSpPr>
        <p:spPr>
          <a:xfrm>
            <a:off x="902718" y="227215"/>
            <a:ext cx="24368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Quand?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1F66FA-D73D-8ED9-FC51-60992C99B6EE}"/>
              </a:ext>
            </a:extLst>
          </p:cNvPr>
          <p:cNvSpPr/>
          <p:nvPr/>
        </p:nvSpPr>
        <p:spPr>
          <a:xfrm>
            <a:off x="3739092" y="221977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8B72CAC-AFF0-1705-C68B-F9A87D6D4E2C}"/>
              </a:ext>
            </a:extLst>
          </p:cNvPr>
          <p:cNvSpPr txBox="1"/>
          <p:nvPr/>
        </p:nvSpPr>
        <p:spPr>
          <a:xfrm>
            <a:off x="735985" y="4146571"/>
            <a:ext cx="629929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0" i="0" dirty="0">
                <a:solidFill>
                  <a:srgbClr val="312F3B"/>
                </a:solidFill>
                <a:effectLst/>
                <a:latin typeface="Source Sans Pro" panose="020B0503030403020204" pitchFamily="34" charset="0"/>
              </a:rPr>
              <a:t>Vous devez mentionner la lettre « M » dans les cases correspondantes de votre carte de contrôle papier ou électronique. 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201566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0BA1A047-C3DF-9B98-20A9-D0EB3AA85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208" y="1128451"/>
            <a:ext cx="5322181" cy="119090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BE" sz="4000" dirty="0"/>
              <a:t>Prévenir votre mutuelle</a:t>
            </a:r>
            <a:endParaRPr lang="en-US" sz="4200" dirty="0"/>
          </a:p>
        </p:txBody>
      </p:sp>
      <p:sp>
        <p:nvSpPr>
          <p:cNvPr id="18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E4481ED-E6D6-CD47-80A9-253CDF5BAB2A}"/>
              </a:ext>
            </a:extLst>
          </p:cNvPr>
          <p:cNvSpPr txBox="1"/>
          <p:nvPr/>
        </p:nvSpPr>
        <p:spPr>
          <a:xfrm>
            <a:off x="704395" y="380218"/>
            <a:ext cx="4771806" cy="9110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5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Quand ?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4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400" b="1" dirty="0">
              <a:ln w="22225">
                <a:solidFill>
                  <a:schemeClr val="accent2"/>
                </a:solidFill>
                <a:prstDash val="solid"/>
              </a:ln>
            </a:endParaRPr>
          </a:p>
        </p:txBody>
      </p:sp>
      <p:pic>
        <p:nvPicPr>
          <p:cNvPr id="11" name="Picture 2" descr="Gratuit Photos gratuites de angle élevé, année, août Photos">
            <a:extLst>
              <a:ext uri="{FF2B5EF4-FFF2-40B4-BE49-F238E27FC236}">
                <a16:creationId xmlns:a16="http://schemas.microsoft.com/office/drawing/2014/main" id="{D91C3DF7-3E77-0673-6F4A-81D4B42B895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47" r="-1" b="22604"/>
          <a:stretch/>
        </p:blipFill>
        <p:spPr bwMode="auto">
          <a:xfrm>
            <a:off x="7259216" y="10"/>
            <a:ext cx="4932784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267BF9-88DF-1D1D-9BF3-F2C4AD5B2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84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035AFA93-8807-A588-485B-18CC13107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5212" y="4565429"/>
            <a:ext cx="10515600" cy="8895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dirty="0">
                <a:latin typeface="+mj-lt"/>
              </a:rPr>
              <a:t>Un certificat médical de </a:t>
            </a:r>
            <a:r>
              <a:rPr lang="fr-FR" sz="2400" b="1" u="sng" dirty="0">
                <a:latin typeface="+mj-lt"/>
              </a:rPr>
              <a:t>prolongation </a:t>
            </a:r>
            <a:r>
              <a:rPr lang="fr-FR" sz="2400" dirty="0">
                <a:latin typeface="+mj-lt"/>
              </a:rPr>
              <a:t>doit être rentré </a:t>
            </a:r>
          </a:p>
          <a:p>
            <a:pPr marL="0" indent="0">
              <a:buNone/>
            </a:pPr>
            <a:r>
              <a:rPr lang="fr-FR" sz="2400" dirty="0">
                <a:latin typeface="+mj-lt"/>
              </a:rPr>
              <a:t>dans les 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7 jours </a:t>
            </a:r>
            <a:r>
              <a:rPr lang="fr-FR" sz="2400" dirty="0">
                <a:latin typeface="+mj-lt"/>
              </a:rPr>
              <a:t>à la mutuelle</a:t>
            </a:r>
            <a:r>
              <a:rPr lang="fr-FR" sz="2800" dirty="0">
                <a:latin typeface="+mj-lt"/>
                <a:cs typeface="Comic Sans MS"/>
              </a:rPr>
              <a:t>.</a:t>
            </a:r>
          </a:p>
          <a:p>
            <a:pPr marL="0" indent="0">
              <a:buNone/>
            </a:pPr>
            <a:endParaRPr lang="fr-BE" dirty="0"/>
          </a:p>
        </p:txBody>
      </p:sp>
      <p:sp>
        <p:nvSpPr>
          <p:cNvPr id="20" name="Espace réservé du contenu 2">
            <a:extLst>
              <a:ext uri="{FF2B5EF4-FFF2-40B4-BE49-F238E27FC236}">
                <a16:creationId xmlns:a16="http://schemas.microsoft.com/office/drawing/2014/main" id="{ABA48BF2-FB7E-C883-AA63-60F116A87959}"/>
              </a:ext>
            </a:extLst>
          </p:cNvPr>
          <p:cNvSpPr txBox="1">
            <a:spLocks/>
          </p:cNvSpPr>
          <p:nvPr/>
        </p:nvSpPr>
        <p:spPr>
          <a:xfrm>
            <a:off x="429208" y="3140564"/>
            <a:ext cx="10515600" cy="8895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r-FR" sz="2400" dirty="0">
                <a:latin typeface="+mj-lt"/>
              </a:rPr>
              <a:t>Votre </a:t>
            </a:r>
            <a:r>
              <a:rPr lang="fr-FR" sz="2400" b="1" u="sng" dirty="0">
                <a:latin typeface="+mj-lt"/>
              </a:rPr>
              <a:t>1</a:t>
            </a:r>
            <a:r>
              <a:rPr lang="fr-FR" sz="2400" b="1" u="sng" baseline="30000" dirty="0">
                <a:latin typeface="+mj-lt"/>
              </a:rPr>
              <a:t>er</a:t>
            </a:r>
            <a:r>
              <a:rPr lang="fr-FR" sz="2400" b="1" u="sng" dirty="0">
                <a:latin typeface="+mj-lt"/>
              </a:rPr>
              <a:t>  certificat </a:t>
            </a:r>
            <a:r>
              <a:rPr lang="fr-FR" sz="2400" dirty="0">
                <a:latin typeface="+mj-lt"/>
              </a:rPr>
              <a:t>médical doit être rentré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>
                <a:latin typeface="+mj-lt"/>
              </a:rPr>
              <a:t>dans les</a:t>
            </a:r>
            <a:r>
              <a:rPr lang="fr-F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7 jours</a:t>
            </a:r>
            <a:r>
              <a:rPr lang="fr-FR" sz="2400" dirty="0">
                <a:latin typeface="+mj-lt"/>
              </a:rPr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89605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8B5A51A-1E4F-FD49-8ABA-CF7CF3D3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655" y="617219"/>
            <a:ext cx="8795618" cy="1481328"/>
          </a:xfrm>
        </p:spPr>
        <p:txBody>
          <a:bodyPr anchor="b">
            <a:normAutofit/>
          </a:bodyPr>
          <a:lstStyle/>
          <a:p>
            <a:r>
              <a:rPr lang="fr-BE" sz="3000" dirty="0"/>
              <a:t>Faites parvenir au Médecin conseil un certificat médical comportant </a:t>
            </a:r>
            <a:r>
              <a:rPr lang="fr-BE" sz="3000" b="1" dirty="0">
                <a:solidFill>
                  <a:schemeClr val="accent2">
                    <a:lumMod val="75000"/>
                  </a:schemeClr>
                </a:solidFill>
              </a:rPr>
              <a:t>obligatoirement</a:t>
            </a:r>
            <a:r>
              <a:rPr lang="fr-BE" sz="3000" dirty="0"/>
              <a:t> :</a:t>
            </a:r>
          </a:p>
        </p:txBody>
      </p:sp>
      <p:sp>
        <p:nvSpPr>
          <p:cNvPr id="1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032" name="Espace réservé du contenu 2">
            <a:extLst>
              <a:ext uri="{FF2B5EF4-FFF2-40B4-BE49-F238E27FC236}">
                <a16:creationId xmlns:a16="http://schemas.microsoft.com/office/drawing/2014/main" id="{DB676A75-A0C7-D5FF-DFB5-886A471A08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8341355"/>
              </p:ext>
            </p:extLst>
          </p:nvPr>
        </p:nvGraphicFramePr>
        <p:xfrm>
          <a:off x="-302126" y="2391156"/>
          <a:ext cx="6398125" cy="3849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C959813-7052-4C94-81BA-499B45D55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67847" y="6397151"/>
            <a:ext cx="3070670" cy="272474"/>
          </a:xfrm>
        </p:spPr>
        <p:txBody>
          <a:bodyPr/>
          <a:lstStyle/>
          <a:p>
            <a:pPr defTabSz="676656">
              <a:spcAft>
                <a:spcPts val="600"/>
              </a:spcAft>
            </a:pPr>
            <a:r>
              <a:rPr lang="fr-FR" sz="888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rPr>
              <a:t>© SOS BURNOUT BELGIQUE                 </a:t>
            </a:r>
            <a:endParaRPr lang="fr-BE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EE225200-1218-1A94-EA73-C9EB3F18952B}"/>
              </a:ext>
            </a:extLst>
          </p:cNvPr>
          <p:cNvSpPr txBox="1"/>
          <p:nvPr/>
        </p:nvSpPr>
        <p:spPr>
          <a:xfrm>
            <a:off x="5989620" y="3115639"/>
            <a:ext cx="553402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8562" indent="-169164" defTabSz="676656">
              <a:spcBef>
                <a:spcPts val="281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Dans une des agences de votre mutualité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mail</a:t>
            </a:r>
            <a:endParaRPr lang="fr-FR" sz="2000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Par</a:t>
            </a:r>
            <a:r>
              <a:rPr lang="fr-FR" kern="1200" spc="-7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courrier</a:t>
            </a:r>
            <a:r>
              <a:rPr lang="fr-FR" kern="1200" spc="-222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postal</a:t>
            </a:r>
            <a:endParaRPr lang="fr-FR" kern="1200" dirty="0">
              <a:solidFill>
                <a:schemeClr val="tx1"/>
              </a:solidFill>
              <a:latin typeface="+mj-lt"/>
              <a:ea typeface="+mn-ea"/>
              <a:cs typeface="+mn-cs"/>
            </a:endParaRPr>
          </a:p>
          <a:p>
            <a:pPr marL="178562" indent="-169164" defTabSz="676656">
              <a:spcBef>
                <a:spcPts val="4"/>
              </a:spcBef>
              <a:buFont typeface="Wingdings"/>
              <a:buChar char=""/>
              <a:tabLst>
                <a:tab pos="178562" algn="l"/>
              </a:tabLst>
            </a:pP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Via</a:t>
            </a:r>
            <a:r>
              <a:rPr lang="fr-FR" kern="1200" spc="-4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l’application</a:t>
            </a:r>
            <a:r>
              <a:rPr lang="fr-FR" kern="1200" spc="-15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 </a:t>
            </a:r>
            <a:r>
              <a:rPr lang="fr-FR" kern="1200" dirty="0">
                <a:solidFill>
                  <a:schemeClr val="tx1"/>
                </a:solidFill>
                <a:latin typeface="+mj-lt"/>
                <a:ea typeface="+mn-ea"/>
                <a:cs typeface="+mn-cs"/>
              </a:rPr>
              <a:t>mobile de votre mutualité ( si existante)</a:t>
            </a:r>
            <a:endParaRPr lang="fr-BE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E5C255-A777-67B4-178B-2167A9C28535}"/>
              </a:ext>
            </a:extLst>
          </p:cNvPr>
          <p:cNvSpPr/>
          <p:nvPr/>
        </p:nvSpPr>
        <p:spPr>
          <a:xfrm>
            <a:off x="553655" y="155554"/>
            <a:ext cx="332334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Comment?</a:t>
            </a:r>
          </a:p>
        </p:txBody>
      </p:sp>
    </p:spTree>
    <p:extLst>
      <p:ext uri="{BB962C8B-B14F-4D97-AF65-F5344CB8AC3E}">
        <p14:creationId xmlns:p14="http://schemas.microsoft.com/office/powerpoint/2010/main" val="315147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5AEAB5A-0D69-4642-C0E4-8683FAF7DA5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425"/>
          <a:stretch/>
        </p:blipFill>
        <p:spPr>
          <a:xfrm>
            <a:off x="10411" y="-87180"/>
            <a:ext cx="12191979" cy="6887364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74E8FFF1-3B9B-1B67-DFE4-7C59E4593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248" y="57816"/>
            <a:ext cx="8100527" cy="283927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b="1" dirty="0"/>
              <a:t>Pour aller plus loin, </a:t>
            </a:r>
            <a:r>
              <a:rPr lang="en-US" sz="3600" b="1" dirty="0" err="1"/>
              <a:t>consultez</a:t>
            </a:r>
            <a:r>
              <a:rPr lang="en-US" sz="3600" b="1" dirty="0"/>
              <a:t> le site de </a:t>
            </a:r>
            <a:r>
              <a:rPr lang="en-US" sz="3600" b="1" dirty="0" err="1"/>
              <a:t>l’INAMI</a:t>
            </a:r>
            <a:r>
              <a:rPr lang="en-US" sz="3600" b="1" dirty="0"/>
              <a:t>      et </a:t>
            </a:r>
            <a:r>
              <a:rPr lang="en-US" sz="3600" b="1" dirty="0" err="1"/>
              <a:t>celui</a:t>
            </a:r>
            <a:r>
              <a:rPr lang="en-US" sz="3600" b="1" dirty="0"/>
              <a:t> de </a:t>
            </a:r>
            <a:r>
              <a:rPr lang="en-US" sz="3600" b="1" dirty="0" err="1"/>
              <a:t>l’ONEM</a:t>
            </a:r>
            <a:r>
              <a:rPr lang="en-US" sz="3600" b="1" dirty="0"/>
              <a:t> </a:t>
            </a:r>
            <a:r>
              <a:rPr lang="fr-FR" sz="3200" b="1" dirty="0">
                <a:latin typeface="+mn-lt"/>
                <a:hlinkClick r:id="rId3"/>
              </a:rPr>
              <a:t>ICI</a:t>
            </a:r>
            <a:endParaRPr lang="en-US" sz="3600" b="1" dirty="0">
              <a:latin typeface="+mn-lt"/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5EFE1D-1688-6785-C3F0-F1FCAD2A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4E8A921-998B-4D51-B367-A0730ABC85E7}" type="datetime6">
              <a:rPr lang="en-US">
                <a:solidFill>
                  <a:srgbClr val="FFFFFF"/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December 23</a:t>
            </a:fld>
            <a:endParaRPr lang="en-US" dirty="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3E32A6B-BDD8-2490-EA1B-D2983575A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© SOS BURNOUT BELGIQUE                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8C52230-E86E-90A4-5248-7E90756478D4}"/>
              </a:ext>
            </a:extLst>
          </p:cNvPr>
          <p:cNvSpPr txBox="1"/>
          <p:nvPr/>
        </p:nvSpPr>
        <p:spPr>
          <a:xfrm>
            <a:off x="2088502" y="2312314"/>
            <a:ext cx="80787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ICI</a:t>
            </a:r>
            <a:endParaRPr lang="fr-BE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09760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4" ma:contentTypeDescription="Crée un document." ma:contentTypeScope="" ma:versionID="345e33f050defdd4b570aeba516c89ec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8cde59d14983d809f540950e29606c0f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265C3F-EC16-415D-823A-85B5A9AEC7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177311-e82e-4a0f-a828-cc2fbd17eef5"/>
    <ds:schemaRef ds:uri="6ba573bc-4394-4cd9-a0ca-9a66d4766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DB7EC8-8F97-407E-B089-8158D1363F34}">
  <ds:schemaRefs>
    <ds:schemaRef ds:uri="http://schemas.microsoft.com/office/2006/metadata/properties"/>
    <ds:schemaRef ds:uri="http://schemas.microsoft.com/office/infopath/2007/PartnerControls"/>
    <ds:schemaRef ds:uri="40177311-e82e-4a0f-a828-cc2fbd17eef5"/>
    <ds:schemaRef ds:uri="6ba573bc-4394-4cd9-a0ca-9a66d476603e"/>
  </ds:schemaRefs>
</ds:datastoreItem>
</file>

<file path=customXml/itemProps3.xml><?xml version="1.0" encoding="utf-8"?>
<ds:datastoreItem xmlns:ds="http://schemas.openxmlformats.org/officeDocument/2006/customXml" ds:itemID="{C13C4B60-1F35-406C-9661-242194A2F9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256</Words>
  <Application>Microsoft Office PowerPoint</Application>
  <PresentationFormat>Grand écran</PresentationFormat>
  <Paragraphs>39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Comic </vt:lpstr>
      <vt:lpstr>Source Sans Pro</vt:lpstr>
      <vt:lpstr>Wingdings</vt:lpstr>
      <vt:lpstr>Thème Office</vt:lpstr>
      <vt:lpstr>La déclaration d’incapacité de travail du demandeur d’emploi</vt:lpstr>
      <vt:lpstr>En plus de prévenir votre organisme de paiement, vous devez prévenir votre mutualité de votre incapacité de travail </vt:lpstr>
      <vt:lpstr>Prévenir votre caisse de paiement</vt:lpstr>
      <vt:lpstr>Prévenir votre mutuelle</vt:lpstr>
      <vt:lpstr>Faites parvenir au Médecin conseil un certificat médical comportant obligatoirement :</vt:lpstr>
      <vt:lpstr>Pour aller plus loin, consultez le site de l’INAMI      et celui de l’ONEM 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déclaration d’incapacité de travail</dc:title>
  <dc:creator>Sylvie LEJEUNE</dc:creator>
  <cp:lastModifiedBy>Bernard Gatez</cp:lastModifiedBy>
  <cp:revision>4</cp:revision>
  <dcterms:created xsi:type="dcterms:W3CDTF">2023-10-06T11:08:33Z</dcterms:created>
  <dcterms:modified xsi:type="dcterms:W3CDTF">2023-12-14T12:43:10Z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  <property fmtid="{D5CDD505-2E9C-101B-9397-08002B2CF9AE}" pid="3" name="MediaServiceImageTags">
    <vt:lpwstr/>
  </property>
</Properties>
</file>